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292" r:id="rId5"/>
    <p:sldId id="2141410979" r:id="rId6"/>
    <p:sldId id="2141410980" r:id="rId7"/>
    <p:sldId id="2141410966" r:id="rId8"/>
    <p:sldId id="376" r:id="rId9"/>
    <p:sldId id="2141410965" r:id="rId10"/>
    <p:sldId id="2141410984" r:id="rId11"/>
    <p:sldId id="2141410985" r:id="rId12"/>
    <p:sldId id="2141410987" r:id="rId13"/>
    <p:sldId id="373" r:id="rId14"/>
    <p:sldId id="2141410986" r:id="rId15"/>
    <p:sldId id="2141410978" r:id="rId16"/>
    <p:sldId id="2141410964" r:id="rId17"/>
    <p:sldId id="2141410962" r:id="rId18"/>
    <p:sldId id="2141410970" r:id="rId19"/>
    <p:sldId id="2141410963" r:id="rId20"/>
    <p:sldId id="2141410971" r:id="rId21"/>
    <p:sldId id="2141410972" r:id="rId22"/>
    <p:sldId id="2141410982" r:id="rId23"/>
    <p:sldId id="2141410981" r:id="rId24"/>
    <p:sldId id="2141410983" r:id="rId25"/>
    <p:sldId id="2141410967" r:id="rId26"/>
    <p:sldId id="2141410974" r:id="rId27"/>
    <p:sldId id="386" r:id="rId28"/>
    <p:sldId id="389" r:id="rId29"/>
    <p:sldId id="388" r:id="rId30"/>
    <p:sldId id="2141410968" r:id="rId31"/>
    <p:sldId id="2141410976" r:id="rId32"/>
    <p:sldId id="2141410975" r:id="rId33"/>
    <p:sldId id="390" r:id="rId34"/>
    <p:sldId id="2141410969" r:id="rId35"/>
    <p:sldId id="369" r:id="rId36"/>
    <p:sldId id="367" r:id="rId37"/>
  </p:sldIdLst>
  <p:sldSz cx="12192000" cy="6858000"/>
  <p:notesSz cx="6858000" cy="9144000"/>
  <p:custDataLst>
    <p:tags r:id="rId4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DC0D7A4-4F8A-42FF-8548-7C10B3211262}">
          <p14:sldIdLst>
            <p14:sldId id="292"/>
            <p14:sldId id="2141410979"/>
            <p14:sldId id="2141410980"/>
          </p14:sldIdLst>
        </p14:section>
        <p14:section name="Approach" id="{62F303C4-2061-4149-893D-D5B863508C35}">
          <p14:sldIdLst>
            <p14:sldId id="2141410966"/>
            <p14:sldId id="376"/>
          </p14:sldIdLst>
        </p14:section>
        <p14:section name="EDA" id="{052134F3-541C-489B-ABAB-3A1155CBB846}">
          <p14:sldIdLst>
            <p14:sldId id="2141410965"/>
            <p14:sldId id="2141410984"/>
            <p14:sldId id="2141410985"/>
            <p14:sldId id="2141410987"/>
            <p14:sldId id="373"/>
            <p14:sldId id="2141410986"/>
            <p14:sldId id="2141410978"/>
          </p14:sldIdLst>
        </p14:section>
        <p14:section name="Data Prep" id="{A07375E0-0C5A-4658-A6B3-DF29176E5ED3}">
          <p14:sldIdLst>
            <p14:sldId id="2141410964"/>
            <p14:sldId id="2141410962"/>
            <p14:sldId id="2141410970"/>
            <p14:sldId id="2141410963"/>
            <p14:sldId id="2141410971"/>
            <p14:sldId id="2141410972"/>
            <p14:sldId id="2141410982"/>
            <p14:sldId id="2141410981"/>
            <p14:sldId id="2141410983"/>
          </p14:sldIdLst>
        </p14:section>
        <p14:section name="Modeling" id="{2E6C00C6-CDED-4B02-AC8A-407A813BAF18}">
          <p14:sldIdLst>
            <p14:sldId id="2141410967"/>
            <p14:sldId id="2141410974"/>
            <p14:sldId id="386"/>
            <p14:sldId id="389"/>
            <p14:sldId id="388"/>
          </p14:sldIdLst>
        </p14:section>
        <p14:section name="Findings" id="{61F96C29-72C9-4806-B509-6ACA9FBC5B55}">
          <p14:sldIdLst>
            <p14:sldId id="2141410968"/>
            <p14:sldId id="2141410976"/>
            <p14:sldId id="2141410975"/>
            <p14:sldId id="390"/>
          </p14:sldIdLst>
        </p14:section>
        <p14:section name="Conclusion" id="{23A3CC45-B57B-4767-A6E6-D2BA2D42B050}">
          <p14:sldIdLst>
            <p14:sldId id="2141410969"/>
            <p14:sldId id="369"/>
          </p14:sldIdLst>
        </p14:section>
        <p14:section name="Thanks/ Q&amp;A" id="{7B12B5AE-8F63-4B5D-855E-0C6F8F5903AF}">
          <p14:sldIdLst>
            <p14:sldId id="36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E59EB5C-3351-50F7-E8B2-17F892D70940}" name="Wilson, Benjamin" initials="WB" userId="Wilson, Benjamin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3A74"/>
    <a:srgbClr val="E77324"/>
    <a:srgbClr val="232D4B"/>
    <a:srgbClr val="F8CBAD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5E949B-2E3F-471B-A006-402445D5F868}" v="842" vWet="844" dt="2022-12-19T03:39:02.282"/>
    <p1510:client id="{18F0120F-9911-D545-BF77-BC0293A3E42D}" v="533" dt="2022-12-19T05:06:56.196"/>
    <p1510:client id="{23763563-A54E-43E7-AAEB-4098A1A319DE}" v="1" dt="2022-12-19T01:43:28.979"/>
    <p1510:client id="{53FF904F-3F5D-4AC0-AD5C-4276B4F956CF}" v="7432" dt="2022-12-19T14:14:31.987"/>
    <p1510:client id="{5C788E2A-AD8E-4627-96B9-298BEC4B0878}" v="90" dt="2022-12-18T22:56:31.851"/>
    <p1510:client id="{69C3C88C-9C05-4813-86FF-3BE8A317F840}" v="85" dt="2022-12-18T16:52:11.818"/>
    <p1510:client id="{869E591F-A338-44A2-AB7C-04032F9A4797}" v="232" dt="2022-12-18T21:25:49.536"/>
    <p1510:client id="{A9A62EC4-3552-46E3-AC9B-DA980222052D}" v="1" dt="2022-12-19T14:08:40.565"/>
    <p1510:client id="{DA34909C-FF08-4B73-BEC9-FB43745BB014}" v="1751" dt="2022-12-18T21:10:47.431"/>
    <p1510:client id="{E5C5C502-4706-47FA-B09F-569212B1BAEF}" v="330" dt="2022-12-18T22:16:59.4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47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tags" Target="tags/tag1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son, Benjamin" userId="5e565093-9b03-48e6-8226-93d7b7cd3493" providerId="ADAL" clId="{53FF904F-3F5D-4AC0-AD5C-4276B4F956CF}"/>
    <pc:docChg chg="undo custSel addSld delSld modSld sldOrd addSection delSection modSection replTag">
      <pc:chgData name="Wilson, Benjamin" userId="5e565093-9b03-48e6-8226-93d7b7cd3493" providerId="ADAL" clId="{53FF904F-3F5D-4AC0-AD5C-4276B4F956CF}" dt="2022-12-19T14:14:31.987" v="7556" actId="2696"/>
      <pc:docMkLst>
        <pc:docMk/>
      </pc:docMkLst>
      <pc:sldChg chg="addSp delSp modSp del mod">
        <pc:chgData name="Wilson, Benjamin" userId="5e565093-9b03-48e6-8226-93d7b7cd3493" providerId="ADAL" clId="{53FF904F-3F5D-4AC0-AD5C-4276B4F956CF}" dt="2022-12-18T22:37:48.215" v="7303" actId="2696"/>
        <pc:sldMkLst>
          <pc:docMk/>
          <pc:sldMk cId="1694008698" sldId="368"/>
        </pc:sldMkLst>
        <pc:spChg chg="mod">
          <ac:chgData name="Wilson, Benjamin" userId="5e565093-9b03-48e6-8226-93d7b7cd3493" providerId="ADAL" clId="{53FF904F-3F5D-4AC0-AD5C-4276B4F956CF}" dt="2022-12-12T14:43:54.234" v="138" actId="948"/>
          <ac:spMkLst>
            <pc:docMk/>
            <pc:sldMk cId="1694008698" sldId="368"/>
            <ac:spMk id="3" creationId="{B51BA7AC-39C0-1CCC-4B61-AF84C5E375DB}"/>
          </ac:spMkLst>
        </pc:spChg>
        <pc:spChg chg="mod">
          <ac:chgData name="Wilson, Benjamin" userId="5e565093-9b03-48e6-8226-93d7b7cd3493" providerId="ADAL" clId="{53FF904F-3F5D-4AC0-AD5C-4276B4F956CF}" dt="2022-12-18T19:50:22.237" v="3490" actId="14100"/>
          <ac:spMkLst>
            <pc:docMk/>
            <pc:sldMk cId="1694008698" sldId="368"/>
            <ac:spMk id="4" creationId="{D1541650-39E7-C049-DA55-4F81F25D45E3}"/>
          </ac:spMkLst>
        </pc:spChg>
        <pc:spChg chg="add del mod modVis">
          <ac:chgData name="Wilson, Benjamin" userId="5e565093-9b03-48e6-8226-93d7b7cd3493" providerId="ADAL" clId="{53FF904F-3F5D-4AC0-AD5C-4276B4F956CF}" dt="2022-12-12T14:43:54.453" v="179"/>
          <ac:spMkLst>
            <pc:docMk/>
            <pc:sldMk cId="1694008698" sldId="368"/>
            <ac:spMk id="5" creationId="{8BFCB732-5020-8189-93D2-796392A0DEFA}"/>
          </ac:spMkLst>
        </pc:spChg>
        <pc:graphicFrameChg chg="mod">
          <ac:chgData name="Wilson, Benjamin" userId="5e565093-9b03-48e6-8226-93d7b7cd3493" providerId="ADAL" clId="{53FF904F-3F5D-4AC0-AD5C-4276B4F956CF}" dt="2022-12-12T14:43:54.456" v="181"/>
          <ac:graphicFrameMkLst>
            <pc:docMk/>
            <pc:sldMk cId="1694008698" sldId="368"/>
            <ac:graphicFrameMk id="6" creationId="{44511091-6010-25FD-BF2A-C26094F7AB75}"/>
          </ac:graphicFrameMkLst>
        </pc:graphicFrameChg>
      </pc:sldChg>
      <pc:sldChg chg="addSp delSp modSp mod ord">
        <pc:chgData name="Wilson, Benjamin" userId="5e565093-9b03-48e6-8226-93d7b7cd3493" providerId="ADAL" clId="{53FF904F-3F5D-4AC0-AD5C-4276B4F956CF}" dt="2022-12-18T22:28:09.718" v="7049" actId="108"/>
        <pc:sldMkLst>
          <pc:docMk/>
          <pc:sldMk cId="870337942" sldId="369"/>
        </pc:sldMkLst>
        <pc:spChg chg="mod">
          <ac:chgData name="Wilson, Benjamin" userId="5e565093-9b03-48e6-8226-93d7b7cd3493" providerId="ADAL" clId="{53FF904F-3F5D-4AC0-AD5C-4276B4F956CF}" dt="2022-12-18T22:28:09.718" v="7049" actId="108"/>
          <ac:spMkLst>
            <pc:docMk/>
            <pc:sldMk cId="870337942" sldId="369"/>
            <ac:spMk id="2" creationId="{2258F4F8-FD96-2A9F-7359-331BC5A4A3E3}"/>
          </ac:spMkLst>
        </pc:spChg>
        <pc:spChg chg="mod">
          <ac:chgData name="Wilson, Benjamin" userId="5e565093-9b03-48e6-8226-93d7b7cd3493" providerId="ADAL" clId="{53FF904F-3F5D-4AC0-AD5C-4276B4F956CF}" dt="2022-12-18T22:25:02.526" v="6795" actId="948"/>
          <ac:spMkLst>
            <pc:docMk/>
            <pc:sldMk cId="870337942" sldId="369"/>
            <ac:spMk id="3" creationId="{305F9436-CCF7-5AD1-7B91-8AFA3EBE05FE}"/>
          </ac:spMkLst>
        </pc:spChg>
        <pc:spChg chg="mod">
          <ac:chgData name="Wilson, Benjamin" userId="5e565093-9b03-48e6-8226-93d7b7cd3493" providerId="ADAL" clId="{53FF904F-3F5D-4AC0-AD5C-4276B4F956CF}" dt="2022-12-18T22:24:51.983" v="6669" actId="20577"/>
          <ac:spMkLst>
            <pc:docMk/>
            <pc:sldMk cId="870337942" sldId="369"/>
            <ac:spMk id="5" creationId="{DD23352E-B574-98D0-A498-EE2E51B5AE02}"/>
          </ac:spMkLst>
        </pc:spChg>
        <pc:spChg chg="add del mod modVis">
          <ac:chgData name="Wilson, Benjamin" userId="5e565093-9b03-48e6-8226-93d7b7cd3493" providerId="ADAL" clId="{53FF904F-3F5D-4AC0-AD5C-4276B4F956CF}" dt="2022-12-18T22:17:08.922" v="5843"/>
          <ac:spMkLst>
            <pc:docMk/>
            <pc:sldMk cId="870337942" sldId="369"/>
            <ac:spMk id="6" creationId="{5615F769-7E2C-084C-4D7A-12FFC1329CA1}"/>
          </ac:spMkLst>
        </pc:spChg>
        <pc:spChg chg="add del mod modVis">
          <ac:chgData name="Wilson, Benjamin" userId="5e565093-9b03-48e6-8226-93d7b7cd3493" providerId="ADAL" clId="{53FF904F-3F5D-4AC0-AD5C-4276B4F956CF}" dt="2022-12-18T22:24:58.291" v="6731"/>
          <ac:spMkLst>
            <pc:docMk/>
            <pc:sldMk cId="870337942" sldId="369"/>
            <ac:spMk id="7" creationId="{35FB934D-4A39-D504-4433-160995309E86}"/>
          </ac:spMkLst>
        </pc:spChg>
        <pc:spChg chg="add del mod modVis">
          <ac:chgData name="Wilson, Benjamin" userId="5e565093-9b03-48e6-8226-93d7b7cd3493" providerId="ADAL" clId="{53FF904F-3F5D-4AC0-AD5C-4276B4F956CF}" dt="2022-12-18T22:24:59.183" v="6777"/>
          <ac:spMkLst>
            <pc:docMk/>
            <pc:sldMk cId="870337942" sldId="369"/>
            <ac:spMk id="8" creationId="{A611CD8F-CE3A-8121-B4B0-A0D83ED125F1}"/>
          </ac:spMkLst>
        </pc:spChg>
        <pc:spChg chg="add del mod modVis">
          <ac:chgData name="Wilson, Benjamin" userId="5e565093-9b03-48e6-8226-93d7b7cd3493" providerId="ADAL" clId="{53FF904F-3F5D-4AC0-AD5C-4276B4F956CF}" dt="2022-12-18T22:25:02.552" v="6836"/>
          <ac:spMkLst>
            <pc:docMk/>
            <pc:sldMk cId="870337942" sldId="369"/>
            <ac:spMk id="9" creationId="{4A37AB53-9111-4AC2-6ADE-9D46A62249F0}"/>
          </ac:spMkLst>
        </pc:spChg>
        <pc:spChg chg="mod">
          <ac:chgData name="Wilson, Benjamin" userId="5e565093-9b03-48e6-8226-93d7b7cd3493" providerId="ADAL" clId="{53FF904F-3F5D-4AC0-AD5C-4276B4F956CF}" dt="2022-12-18T22:25:39.551" v="6846" actId="14100"/>
          <ac:spMkLst>
            <pc:docMk/>
            <pc:sldMk cId="870337942" sldId="369"/>
            <ac:spMk id="10" creationId="{8B2E2AE5-3FBB-F7DC-22B7-0EBEEFF4584D}"/>
          </ac:spMkLst>
        </pc:spChg>
        <pc:spChg chg="mod">
          <ac:chgData name="Wilson, Benjamin" userId="5e565093-9b03-48e6-8226-93d7b7cd3493" providerId="ADAL" clId="{53FF904F-3F5D-4AC0-AD5C-4276B4F956CF}" dt="2022-12-18T22:26:25.134" v="6895" actId="403"/>
          <ac:spMkLst>
            <pc:docMk/>
            <pc:sldMk cId="870337942" sldId="369"/>
            <ac:spMk id="11" creationId="{EAFA3618-6672-4C4D-B32E-AB98942727D1}"/>
          </ac:spMkLst>
        </pc:spChg>
        <pc:graphicFrameChg chg="add mod ord modVis replST">
          <ac:chgData name="Wilson, Benjamin" userId="5e565093-9b03-48e6-8226-93d7b7cd3493" providerId="ADAL" clId="{53FF904F-3F5D-4AC0-AD5C-4276B4F956CF}" dt="2022-12-18T22:25:02.557" v="6838"/>
          <ac:graphicFrameMkLst>
            <pc:docMk/>
            <pc:sldMk cId="870337942" sldId="369"/>
            <ac:graphicFrameMk id="4" creationId="{6CFFF79B-D87D-A4E2-0720-E896562D8D4A}"/>
          </ac:graphicFrameMkLst>
        </pc:graphicFrameChg>
      </pc:sldChg>
      <pc:sldChg chg="modSp mod ord">
        <pc:chgData name="Wilson, Benjamin" userId="5e565093-9b03-48e6-8226-93d7b7cd3493" providerId="ADAL" clId="{53FF904F-3F5D-4AC0-AD5C-4276B4F956CF}" dt="2022-12-18T19:49:34.870" v="3486"/>
        <pc:sldMkLst>
          <pc:docMk/>
          <pc:sldMk cId="4036484097" sldId="370"/>
        </pc:sldMkLst>
        <pc:spChg chg="mod">
          <ac:chgData name="Wilson, Benjamin" userId="5e565093-9b03-48e6-8226-93d7b7cd3493" providerId="ADAL" clId="{53FF904F-3F5D-4AC0-AD5C-4276B4F956CF}" dt="2022-12-18T19:49:19.895" v="3484" actId="20577"/>
          <ac:spMkLst>
            <pc:docMk/>
            <pc:sldMk cId="4036484097" sldId="370"/>
            <ac:spMk id="4" creationId="{5C1F08BB-CC62-6E94-9EC2-A5B57DA2E510}"/>
          </ac:spMkLst>
        </pc:spChg>
      </pc:sldChg>
      <pc:sldChg chg="modSp mod">
        <pc:chgData name="Wilson, Benjamin" userId="5e565093-9b03-48e6-8226-93d7b7cd3493" providerId="ADAL" clId="{53FF904F-3F5D-4AC0-AD5C-4276B4F956CF}" dt="2022-12-18T19:51:36.012" v="3518" actId="20577"/>
        <pc:sldMkLst>
          <pc:docMk/>
          <pc:sldMk cId="2304902712" sldId="373"/>
        </pc:sldMkLst>
        <pc:spChg chg="mod">
          <ac:chgData name="Wilson, Benjamin" userId="5e565093-9b03-48e6-8226-93d7b7cd3493" providerId="ADAL" clId="{53FF904F-3F5D-4AC0-AD5C-4276B4F956CF}" dt="2022-12-18T19:51:36.012" v="3518" actId="20577"/>
          <ac:spMkLst>
            <pc:docMk/>
            <pc:sldMk cId="2304902712" sldId="373"/>
            <ac:spMk id="4" creationId="{5C1F08BB-CC62-6E94-9EC2-A5B57DA2E510}"/>
          </ac:spMkLst>
        </pc:spChg>
      </pc:sldChg>
      <pc:sldChg chg="addSp delSp modSp new add del mod">
        <pc:chgData name="Wilson, Benjamin" userId="5e565093-9b03-48e6-8226-93d7b7cd3493" providerId="ADAL" clId="{53FF904F-3F5D-4AC0-AD5C-4276B4F956CF}" dt="2022-12-18T22:42:12.782" v="7552" actId="2696"/>
        <pc:sldMkLst>
          <pc:docMk/>
          <pc:sldMk cId="204068251" sldId="374"/>
        </pc:sldMkLst>
        <pc:spChg chg="mod">
          <ac:chgData name="Wilson, Benjamin" userId="5e565093-9b03-48e6-8226-93d7b7cd3493" providerId="ADAL" clId="{53FF904F-3F5D-4AC0-AD5C-4276B4F956CF}" dt="2022-12-07T15:56:38.161" v="17" actId="948"/>
          <ac:spMkLst>
            <pc:docMk/>
            <pc:sldMk cId="204068251" sldId="374"/>
            <ac:spMk id="3" creationId="{B263EB24-4EBD-C158-9509-5F238A94E16D}"/>
          </ac:spMkLst>
        </pc:spChg>
        <pc:spChg chg="del">
          <ac:chgData name="Wilson, Benjamin" userId="5e565093-9b03-48e6-8226-93d7b7cd3493" providerId="ADAL" clId="{53FF904F-3F5D-4AC0-AD5C-4276B4F956CF}" dt="2022-12-18T22:38:33.688" v="7341" actId="478"/>
          <ac:spMkLst>
            <pc:docMk/>
            <pc:sldMk cId="204068251" sldId="374"/>
            <ac:spMk id="5" creationId="{14179DD9-378D-246C-93AB-A03FBACF2B9D}"/>
          </ac:spMkLst>
        </pc:spChg>
        <pc:spChg chg="add del mod modVis">
          <ac:chgData name="Wilson, Benjamin" userId="5e565093-9b03-48e6-8226-93d7b7cd3493" providerId="ADAL" clId="{53FF904F-3F5D-4AC0-AD5C-4276B4F956CF}" dt="2022-12-07T15:56:38.201" v="58"/>
          <ac:spMkLst>
            <pc:docMk/>
            <pc:sldMk cId="204068251" sldId="374"/>
            <ac:spMk id="6" creationId="{12738BC8-03BA-7F88-D284-5D4209CA3775}"/>
          </ac:spMkLst>
        </pc:spChg>
        <pc:graphicFrameChg chg="add mod ord modVis replST">
          <ac:chgData name="Wilson, Benjamin" userId="5e565093-9b03-48e6-8226-93d7b7cd3493" providerId="ADAL" clId="{53FF904F-3F5D-4AC0-AD5C-4276B4F956CF}" dt="2022-12-07T15:56:38.234" v="74"/>
          <ac:graphicFrameMkLst>
            <pc:docMk/>
            <pc:sldMk cId="204068251" sldId="374"/>
            <ac:graphicFrameMk id="7" creationId="{F5589FDC-2C02-2121-7204-DB67010032C3}"/>
          </ac:graphicFrameMkLst>
        </pc:graphicFrameChg>
      </pc:sldChg>
      <pc:sldChg chg="addSp delSp modSp add del mod addCm">
        <pc:chgData name="Wilson, Benjamin" userId="5e565093-9b03-48e6-8226-93d7b7cd3493" providerId="ADAL" clId="{53FF904F-3F5D-4AC0-AD5C-4276B4F956CF}" dt="2022-12-19T14:12:42.282" v="7553" actId="2696"/>
        <pc:sldMkLst>
          <pc:docMk/>
          <pc:sldMk cId="2646138043" sldId="375"/>
        </pc:sldMkLst>
        <pc:spChg chg="mod">
          <ac:chgData name="Wilson, Benjamin" userId="5e565093-9b03-48e6-8226-93d7b7cd3493" providerId="ADAL" clId="{53FF904F-3F5D-4AC0-AD5C-4276B4F956CF}" dt="2022-12-07T15:56:56.915" v="86" actId="948"/>
          <ac:spMkLst>
            <pc:docMk/>
            <pc:sldMk cId="2646138043" sldId="375"/>
            <ac:spMk id="3" creationId="{B263EB24-4EBD-C158-9509-5F238A94E16D}"/>
          </ac:spMkLst>
        </pc:spChg>
        <pc:spChg chg="mod">
          <ac:chgData name="Wilson, Benjamin" userId="5e565093-9b03-48e6-8226-93d7b7cd3493" providerId="ADAL" clId="{53FF904F-3F5D-4AC0-AD5C-4276B4F956CF}" dt="2022-12-18T19:51:17.982" v="3509" actId="20577"/>
          <ac:spMkLst>
            <pc:docMk/>
            <pc:sldMk cId="2646138043" sldId="375"/>
            <ac:spMk id="4" creationId="{2782EFFE-6FF7-2CE6-AB54-1FCBDBE640BE}"/>
          </ac:spMkLst>
        </pc:spChg>
        <pc:spChg chg="add del mod modVis">
          <ac:chgData name="Wilson, Benjamin" userId="5e565093-9b03-48e6-8226-93d7b7cd3493" providerId="ADAL" clId="{53FF904F-3F5D-4AC0-AD5C-4276B4F956CF}" dt="2022-12-07T15:56:56.936" v="127"/>
          <ac:spMkLst>
            <pc:docMk/>
            <pc:sldMk cId="2646138043" sldId="375"/>
            <ac:spMk id="6" creationId="{0BEFA5BF-FD0F-30D9-71C2-CCDFCEEFC724}"/>
          </ac:spMkLst>
        </pc:spChg>
        <pc:graphicFrameChg chg="mod">
          <ac:chgData name="Wilson, Benjamin" userId="5e565093-9b03-48e6-8226-93d7b7cd3493" providerId="ADAL" clId="{53FF904F-3F5D-4AC0-AD5C-4276B4F956CF}" dt="2022-12-07T15:56:56.938" v="129"/>
          <ac:graphicFrameMkLst>
            <pc:docMk/>
            <pc:sldMk cId="2646138043" sldId="375"/>
            <ac:graphicFrameMk id="7" creationId="{F5589FDC-2C02-2121-7204-DB67010032C3}"/>
          </ac:graphicFrameMkLst>
        </pc:graphicFrameChg>
        <pc:picChg chg="add mod">
          <ac:chgData name="Wilson, Benjamin" userId="5e565093-9b03-48e6-8226-93d7b7cd3493" providerId="ADAL" clId="{53FF904F-3F5D-4AC0-AD5C-4276B4F956CF}" dt="2022-12-07T15:57:03.446" v="131" actId="1076"/>
          <ac:picMkLst>
            <pc:docMk/>
            <pc:sldMk cId="2646138043" sldId="375"/>
            <ac:picMk id="8" creationId="{18670D86-0721-649A-FE8E-D7029DD8D004}"/>
          </ac:picMkLst>
        </pc:picChg>
      </pc:sldChg>
      <pc:sldChg chg="modSp mod">
        <pc:chgData name="Wilson, Benjamin" userId="5e565093-9b03-48e6-8226-93d7b7cd3493" providerId="ADAL" clId="{53FF904F-3F5D-4AC0-AD5C-4276B4F956CF}" dt="2022-12-18T19:51:24.868" v="3511" actId="20577"/>
        <pc:sldMkLst>
          <pc:docMk/>
          <pc:sldMk cId="499886420" sldId="376"/>
        </pc:sldMkLst>
        <pc:spChg chg="mod">
          <ac:chgData name="Wilson, Benjamin" userId="5e565093-9b03-48e6-8226-93d7b7cd3493" providerId="ADAL" clId="{53FF904F-3F5D-4AC0-AD5C-4276B4F956CF}" dt="2022-12-18T19:51:24.868" v="3511" actId="20577"/>
          <ac:spMkLst>
            <pc:docMk/>
            <pc:sldMk cId="499886420" sldId="376"/>
            <ac:spMk id="4" creationId="{2782EFFE-6FF7-2CE6-AB54-1FCBDBE640BE}"/>
          </ac:spMkLst>
        </pc:spChg>
      </pc:sldChg>
      <pc:sldChg chg="del">
        <pc:chgData name="Wilson, Benjamin" userId="5e565093-9b03-48e6-8226-93d7b7cd3493" providerId="ADAL" clId="{53FF904F-3F5D-4AC0-AD5C-4276B4F956CF}" dt="2022-12-18T18:57:52.237" v="513" actId="2696"/>
        <pc:sldMkLst>
          <pc:docMk/>
          <pc:sldMk cId="561630481" sldId="377"/>
        </pc:sldMkLst>
      </pc:sldChg>
      <pc:sldChg chg="modSp del mod">
        <pc:chgData name="Wilson, Benjamin" userId="5e565093-9b03-48e6-8226-93d7b7cd3493" providerId="ADAL" clId="{53FF904F-3F5D-4AC0-AD5C-4276B4F956CF}" dt="2022-12-18T19:09:10.455" v="1163" actId="2696"/>
        <pc:sldMkLst>
          <pc:docMk/>
          <pc:sldMk cId="1208244456" sldId="378"/>
        </pc:sldMkLst>
        <pc:spChg chg="mod">
          <ac:chgData name="Wilson, Benjamin" userId="5e565093-9b03-48e6-8226-93d7b7cd3493" providerId="ADAL" clId="{53FF904F-3F5D-4AC0-AD5C-4276B4F956CF}" dt="2022-12-18T18:58:54.415" v="536" actId="20577"/>
          <ac:spMkLst>
            <pc:docMk/>
            <pc:sldMk cId="1208244456" sldId="378"/>
            <ac:spMk id="4" creationId="{5C1F08BB-CC62-6E94-9EC2-A5B57DA2E510}"/>
          </ac:spMkLst>
        </pc:spChg>
      </pc:sldChg>
      <pc:sldChg chg="del">
        <pc:chgData name="Wilson, Benjamin" userId="5e565093-9b03-48e6-8226-93d7b7cd3493" providerId="ADAL" clId="{53FF904F-3F5D-4AC0-AD5C-4276B4F956CF}" dt="2022-12-18T19:17:17.535" v="1612" actId="2696"/>
        <pc:sldMkLst>
          <pc:docMk/>
          <pc:sldMk cId="2852348994" sldId="379"/>
        </pc:sldMkLst>
      </pc:sldChg>
      <pc:sldChg chg="addSp modSp del mod ord">
        <pc:chgData name="Wilson, Benjamin" userId="5e565093-9b03-48e6-8226-93d7b7cd3493" providerId="ADAL" clId="{53FF904F-3F5D-4AC0-AD5C-4276B4F956CF}" dt="2022-12-18T19:28:27.061" v="2130" actId="2696"/>
        <pc:sldMkLst>
          <pc:docMk/>
          <pc:sldMk cId="3087090011" sldId="380"/>
        </pc:sldMkLst>
        <pc:spChg chg="mod">
          <ac:chgData name="Wilson, Benjamin" userId="5e565093-9b03-48e6-8226-93d7b7cd3493" providerId="ADAL" clId="{53FF904F-3F5D-4AC0-AD5C-4276B4F956CF}" dt="2022-12-18T19:20:59.651" v="1740" actId="20577"/>
          <ac:spMkLst>
            <pc:docMk/>
            <pc:sldMk cId="3087090011" sldId="380"/>
            <ac:spMk id="4" creationId="{5C1F08BB-CC62-6E94-9EC2-A5B57DA2E510}"/>
          </ac:spMkLst>
        </pc:spChg>
        <pc:spChg chg="mod">
          <ac:chgData name="Wilson, Benjamin" userId="5e565093-9b03-48e6-8226-93d7b7cd3493" providerId="ADAL" clId="{53FF904F-3F5D-4AC0-AD5C-4276B4F956CF}" dt="2022-12-18T19:25:02.718" v="1826" actId="207"/>
          <ac:spMkLst>
            <pc:docMk/>
            <pc:sldMk cId="3087090011" sldId="380"/>
            <ac:spMk id="8" creationId="{3887E388-A046-8069-1254-8C48B3A5A8F1}"/>
          </ac:spMkLst>
        </pc:spChg>
        <pc:spChg chg="mod">
          <ac:chgData name="Wilson, Benjamin" userId="5e565093-9b03-48e6-8226-93d7b7cd3493" providerId="ADAL" clId="{53FF904F-3F5D-4AC0-AD5C-4276B4F956CF}" dt="2022-12-18T19:25:05.369" v="1827" actId="207"/>
          <ac:spMkLst>
            <pc:docMk/>
            <pc:sldMk cId="3087090011" sldId="380"/>
            <ac:spMk id="15" creationId="{193726CA-95D4-66C1-E867-06FE7B36E9E2}"/>
          </ac:spMkLst>
        </pc:spChg>
        <pc:grpChg chg="add mod">
          <ac:chgData name="Wilson, Benjamin" userId="5e565093-9b03-48e6-8226-93d7b7cd3493" providerId="ADAL" clId="{53FF904F-3F5D-4AC0-AD5C-4276B4F956CF}" dt="2022-12-18T19:24:57.488" v="1824" actId="1076"/>
          <ac:grpSpMkLst>
            <pc:docMk/>
            <pc:sldMk cId="3087090011" sldId="380"/>
            <ac:grpSpMk id="5" creationId="{7B85B859-CB51-8A71-35C4-D0E45DDE8852}"/>
          </ac:grpSpMkLst>
        </pc:grpChg>
        <pc:picChg chg="mod">
          <ac:chgData name="Wilson, Benjamin" userId="5e565093-9b03-48e6-8226-93d7b7cd3493" providerId="ADAL" clId="{53FF904F-3F5D-4AC0-AD5C-4276B4F956CF}" dt="2022-12-18T19:24:50.316" v="1822" actId="164"/>
          <ac:picMkLst>
            <pc:docMk/>
            <pc:sldMk cId="3087090011" sldId="380"/>
            <ac:picMk id="2" creationId="{B2DCCFA0-1BF1-769B-2003-6DC218FEEFC0}"/>
          </ac:picMkLst>
        </pc:picChg>
        <pc:picChg chg="mod">
          <ac:chgData name="Wilson, Benjamin" userId="5e565093-9b03-48e6-8226-93d7b7cd3493" providerId="ADAL" clId="{53FF904F-3F5D-4AC0-AD5C-4276B4F956CF}" dt="2022-12-18T19:24:50.316" v="1822" actId="164"/>
          <ac:picMkLst>
            <pc:docMk/>
            <pc:sldMk cId="3087090011" sldId="380"/>
            <ac:picMk id="7" creationId="{6AAFC982-6890-A700-500B-141E3887BA7F}"/>
          </ac:picMkLst>
        </pc:picChg>
        <pc:picChg chg="mod">
          <ac:chgData name="Wilson, Benjamin" userId="5e565093-9b03-48e6-8226-93d7b7cd3493" providerId="ADAL" clId="{53FF904F-3F5D-4AC0-AD5C-4276B4F956CF}" dt="2022-12-18T19:24:50.316" v="1822" actId="164"/>
          <ac:picMkLst>
            <pc:docMk/>
            <pc:sldMk cId="3087090011" sldId="380"/>
            <ac:picMk id="10" creationId="{5952E824-7251-EA95-1810-46E9599A1BA4}"/>
          </ac:picMkLst>
        </pc:picChg>
        <pc:picChg chg="mod">
          <ac:chgData name="Wilson, Benjamin" userId="5e565093-9b03-48e6-8226-93d7b7cd3493" providerId="ADAL" clId="{53FF904F-3F5D-4AC0-AD5C-4276B4F956CF}" dt="2022-12-18T19:24:50.316" v="1822" actId="164"/>
          <ac:picMkLst>
            <pc:docMk/>
            <pc:sldMk cId="3087090011" sldId="380"/>
            <ac:picMk id="12" creationId="{F71F623B-68EE-5D91-9DC3-9E365E5295E4}"/>
          </ac:picMkLst>
        </pc:picChg>
      </pc:sldChg>
      <pc:sldChg chg="addSp delSp modSp del mod">
        <pc:chgData name="Wilson, Benjamin" userId="5e565093-9b03-48e6-8226-93d7b7cd3493" providerId="ADAL" clId="{53FF904F-3F5D-4AC0-AD5C-4276B4F956CF}" dt="2022-12-18T19:39:26.189" v="2934" actId="2696"/>
        <pc:sldMkLst>
          <pc:docMk/>
          <pc:sldMk cId="2230597773" sldId="381"/>
        </pc:sldMkLst>
        <pc:spChg chg="add del mod">
          <ac:chgData name="Wilson, Benjamin" userId="5e565093-9b03-48e6-8226-93d7b7cd3493" providerId="ADAL" clId="{53FF904F-3F5D-4AC0-AD5C-4276B4F956CF}" dt="2022-12-18T19:30:06.568" v="2134"/>
          <ac:spMkLst>
            <pc:docMk/>
            <pc:sldMk cId="2230597773" sldId="381"/>
            <ac:spMk id="2" creationId="{257DBC78-017F-3969-398B-AE25BB55CD02}"/>
          </ac:spMkLst>
        </pc:spChg>
        <pc:spChg chg="mod">
          <ac:chgData name="Wilson, Benjamin" userId="5e565093-9b03-48e6-8226-93d7b7cd3493" providerId="ADAL" clId="{53FF904F-3F5D-4AC0-AD5C-4276B4F956CF}" dt="2022-12-18T19:21:23.949" v="1744" actId="20577"/>
          <ac:spMkLst>
            <pc:docMk/>
            <pc:sldMk cId="2230597773" sldId="381"/>
            <ac:spMk id="4" creationId="{5C1F08BB-CC62-6E94-9EC2-A5B57DA2E510}"/>
          </ac:spMkLst>
        </pc:spChg>
      </pc:sldChg>
      <pc:sldChg chg="addSp delSp modSp del mod">
        <pc:chgData name="Wilson, Benjamin" userId="5e565093-9b03-48e6-8226-93d7b7cd3493" providerId="ADAL" clId="{53FF904F-3F5D-4AC0-AD5C-4276B4F956CF}" dt="2022-12-18T19:43:43.285" v="3202" actId="2696"/>
        <pc:sldMkLst>
          <pc:docMk/>
          <pc:sldMk cId="2265196282" sldId="382"/>
        </pc:sldMkLst>
        <pc:spChg chg="add del mod modVis">
          <ac:chgData name="Wilson, Benjamin" userId="5e565093-9b03-48e6-8226-93d7b7cd3493" providerId="ADAL" clId="{53FF904F-3F5D-4AC0-AD5C-4276B4F956CF}" dt="2022-12-18T19:40:47.096" v="2981"/>
          <ac:spMkLst>
            <pc:docMk/>
            <pc:sldMk cId="2265196282" sldId="382"/>
            <ac:spMk id="2" creationId="{27D97B40-707E-77B7-B801-75E2E239A9DA}"/>
          </ac:spMkLst>
        </pc:spChg>
        <pc:spChg chg="mod">
          <ac:chgData name="Wilson, Benjamin" userId="5e565093-9b03-48e6-8226-93d7b7cd3493" providerId="ADAL" clId="{53FF904F-3F5D-4AC0-AD5C-4276B4F956CF}" dt="2022-12-18T19:40:47.064" v="2940" actId="948"/>
          <ac:spMkLst>
            <pc:docMk/>
            <pc:sldMk cId="2265196282" sldId="382"/>
            <ac:spMk id="3" creationId="{305F9436-CCF7-5AD1-7B91-8AFA3EBE05FE}"/>
          </ac:spMkLst>
        </pc:spChg>
        <pc:spChg chg="mod">
          <ac:chgData name="Wilson, Benjamin" userId="5e565093-9b03-48e6-8226-93d7b7cd3493" providerId="ADAL" clId="{53FF904F-3F5D-4AC0-AD5C-4276B4F956CF}" dt="2022-12-18T19:29:04.788" v="2132" actId="20577"/>
          <ac:spMkLst>
            <pc:docMk/>
            <pc:sldMk cId="2265196282" sldId="382"/>
            <ac:spMk id="4" creationId="{5C1F08BB-CC62-6E94-9EC2-A5B57DA2E510}"/>
          </ac:spMkLst>
        </pc:spChg>
        <pc:graphicFrameChg chg="add mod ord modVis replST">
          <ac:chgData name="Wilson, Benjamin" userId="5e565093-9b03-48e6-8226-93d7b7cd3493" providerId="ADAL" clId="{53FF904F-3F5D-4AC0-AD5C-4276B4F956CF}" dt="2022-12-18T19:40:47.110" v="2997"/>
          <ac:graphicFrameMkLst>
            <pc:docMk/>
            <pc:sldMk cId="2265196282" sldId="382"/>
            <ac:graphicFrameMk id="6" creationId="{11B36E95-8441-18CE-801D-9406FE062FF3}"/>
          </ac:graphicFrameMkLst>
        </pc:graphicFrameChg>
      </pc:sldChg>
      <pc:sldChg chg="add del">
        <pc:chgData name="Wilson, Benjamin" userId="5e565093-9b03-48e6-8226-93d7b7cd3493" providerId="ADAL" clId="{53FF904F-3F5D-4AC0-AD5C-4276B4F956CF}" dt="2022-12-19T14:14:31.987" v="7556" actId="2696"/>
        <pc:sldMkLst>
          <pc:docMk/>
          <pc:sldMk cId="1335576076" sldId="384"/>
        </pc:sldMkLst>
      </pc:sldChg>
      <pc:sldChg chg="addSp delSp modSp add del mod modClrScheme chgLayout">
        <pc:chgData name="Wilson, Benjamin" userId="5e565093-9b03-48e6-8226-93d7b7cd3493" providerId="ADAL" clId="{53FF904F-3F5D-4AC0-AD5C-4276B4F956CF}" dt="2022-12-18T21:58:07.444" v="4704" actId="108"/>
        <pc:sldMkLst>
          <pc:docMk/>
          <pc:sldMk cId="2650861593" sldId="386"/>
        </pc:sldMkLst>
        <pc:spChg chg="add del mod">
          <ac:chgData name="Wilson, Benjamin" userId="5e565093-9b03-48e6-8226-93d7b7cd3493" providerId="ADAL" clId="{53FF904F-3F5D-4AC0-AD5C-4276B4F956CF}" dt="2022-12-18T21:53:34.624" v="4546" actId="478"/>
          <ac:spMkLst>
            <pc:docMk/>
            <pc:sldMk cId="2650861593" sldId="386"/>
            <ac:spMk id="2" creationId="{CE6902A5-B8E0-6853-B008-7910467CF5B1}"/>
          </ac:spMkLst>
        </pc:spChg>
        <pc:spChg chg="add del mod">
          <ac:chgData name="Wilson, Benjamin" userId="5e565093-9b03-48e6-8226-93d7b7cd3493" providerId="ADAL" clId="{53FF904F-3F5D-4AC0-AD5C-4276B4F956CF}" dt="2022-12-18T19:47:27.342" v="3475" actId="478"/>
          <ac:spMkLst>
            <pc:docMk/>
            <pc:sldMk cId="2650861593" sldId="386"/>
            <ac:spMk id="2" creationId="{F0EF8CBD-4818-14AF-6D9D-EFFD4D8EAAF3}"/>
          </ac:spMkLst>
        </pc:spChg>
        <pc:spChg chg="mod ord">
          <ac:chgData name="Wilson, Benjamin" userId="5e565093-9b03-48e6-8226-93d7b7cd3493" providerId="ADAL" clId="{53FF904F-3F5D-4AC0-AD5C-4276B4F956CF}" dt="2022-12-18T21:56:48.326" v="4685"/>
          <ac:spMkLst>
            <pc:docMk/>
            <pc:sldMk cId="2650861593" sldId="386"/>
            <ac:spMk id="3" creationId="{D546559E-9618-3017-9939-4F350D76E331}"/>
          </ac:spMkLst>
        </pc:spChg>
        <pc:spChg chg="mod ord">
          <ac:chgData name="Wilson, Benjamin" userId="5e565093-9b03-48e6-8226-93d7b7cd3493" providerId="ADAL" clId="{53FF904F-3F5D-4AC0-AD5C-4276B4F956CF}" dt="2022-12-18T21:56:48.326" v="4685"/>
          <ac:spMkLst>
            <pc:docMk/>
            <pc:sldMk cId="2650861593" sldId="386"/>
            <ac:spMk id="4" creationId="{FE9FC4B6-7783-03B5-36FD-2E4F8547B79F}"/>
          </ac:spMkLst>
        </pc:spChg>
        <pc:spChg chg="mod ord">
          <ac:chgData name="Wilson, Benjamin" userId="5e565093-9b03-48e6-8226-93d7b7cd3493" providerId="ADAL" clId="{53FF904F-3F5D-4AC0-AD5C-4276B4F956CF}" dt="2022-12-18T21:56:48.326" v="4685"/>
          <ac:spMkLst>
            <pc:docMk/>
            <pc:sldMk cId="2650861593" sldId="386"/>
            <ac:spMk id="5" creationId="{A7E9A84A-D215-AFD6-486B-E07F63D29D77}"/>
          </ac:spMkLst>
        </pc:spChg>
        <pc:spChg chg="mod ord">
          <ac:chgData name="Wilson, Benjamin" userId="5e565093-9b03-48e6-8226-93d7b7cd3493" providerId="ADAL" clId="{53FF904F-3F5D-4AC0-AD5C-4276B4F956CF}" dt="2022-12-18T21:56:48.326" v="4685"/>
          <ac:spMkLst>
            <pc:docMk/>
            <pc:sldMk cId="2650861593" sldId="386"/>
            <ac:spMk id="6" creationId="{71DAA094-C32D-0F09-B5EC-620A981ADD78}"/>
          </ac:spMkLst>
        </pc:spChg>
        <pc:spChg chg="mod ord">
          <ac:chgData name="Wilson, Benjamin" userId="5e565093-9b03-48e6-8226-93d7b7cd3493" providerId="ADAL" clId="{53FF904F-3F5D-4AC0-AD5C-4276B4F956CF}" dt="2022-12-18T21:56:48.326" v="4685"/>
          <ac:spMkLst>
            <pc:docMk/>
            <pc:sldMk cId="2650861593" sldId="386"/>
            <ac:spMk id="7" creationId="{39FEDD96-D382-FC7C-B19B-E6ACC2F8A458}"/>
          </ac:spMkLst>
        </pc:spChg>
        <pc:spChg chg="add del mod ord">
          <ac:chgData name="Wilson, Benjamin" userId="5e565093-9b03-48e6-8226-93d7b7cd3493" providerId="ADAL" clId="{53FF904F-3F5D-4AC0-AD5C-4276B4F956CF}" dt="2022-12-18T21:56:48.326" v="4685"/>
          <ac:spMkLst>
            <pc:docMk/>
            <pc:sldMk cId="2650861593" sldId="386"/>
            <ac:spMk id="8" creationId="{D0D7F331-4F63-28FB-0D39-922F1160722D}"/>
          </ac:spMkLst>
        </pc:spChg>
        <pc:spChg chg="add mod">
          <ac:chgData name="Wilson, Benjamin" userId="5e565093-9b03-48e6-8226-93d7b7cd3493" providerId="ADAL" clId="{53FF904F-3F5D-4AC0-AD5C-4276B4F956CF}" dt="2022-12-18T19:47:54.305" v="3480" actId="1582"/>
          <ac:spMkLst>
            <pc:docMk/>
            <pc:sldMk cId="2650861593" sldId="386"/>
            <ac:spMk id="9" creationId="{694F75F0-5245-4FA7-D4C0-9D41479B2A32}"/>
          </ac:spMkLst>
        </pc:spChg>
        <pc:spChg chg="add del mod">
          <ac:chgData name="Wilson, Benjamin" userId="5e565093-9b03-48e6-8226-93d7b7cd3493" providerId="ADAL" clId="{53FF904F-3F5D-4AC0-AD5C-4276B4F956CF}" dt="2022-12-18T21:53:54.339" v="4597" actId="478"/>
          <ac:spMkLst>
            <pc:docMk/>
            <pc:sldMk cId="2650861593" sldId="386"/>
            <ac:spMk id="11" creationId="{CA2BB482-A158-0E4A-1196-9FAD0B0B92F0}"/>
          </ac:spMkLst>
        </pc:spChg>
        <pc:spChg chg="add del mod">
          <ac:chgData name="Wilson, Benjamin" userId="5e565093-9b03-48e6-8226-93d7b7cd3493" providerId="ADAL" clId="{53FF904F-3F5D-4AC0-AD5C-4276B4F956CF}" dt="2022-12-18T21:53:50.010" v="4572"/>
          <ac:spMkLst>
            <pc:docMk/>
            <pc:sldMk cId="2650861593" sldId="386"/>
            <ac:spMk id="13" creationId="{FFFAA2DA-8740-0127-D3B3-3166070C49E7}"/>
          </ac:spMkLst>
        </pc:spChg>
        <pc:spChg chg="add del mod">
          <ac:chgData name="Wilson, Benjamin" userId="5e565093-9b03-48e6-8226-93d7b7cd3493" providerId="ADAL" clId="{53FF904F-3F5D-4AC0-AD5C-4276B4F956CF}" dt="2022-12-18T21:53:50.010" v="4572"/>
          <ac:spMkLst>
            <pc:docMk/>
            <pc:sldMk cId="2650861593" sldId="386"/>
            <ac:spMk id="14" creationId="{FC62C248-2B4A-96C1-7A10-06D958F079FB}"/>
          </ac:spMkLst>
        </pc:spChg>
        <pc:spChg chg="add del mod">
          <ac:chgData name="Wilson, Benjamin" userId="5e565093-9b03-48e6-8226-93d7b7cd3493" providerId="ADAL" clId="{53FF904F-3F5D-4AC0-AD5C-4276B4F956CF}" dt="2022-12-18T21:55:20.995" v="4673"/>
          <ac:spMkLst>
            <pc:docMk/>
            <pc:sldMk cId="2650861593" sldId="386"/>
            <ac:spMk id="15" creationId="{80DC1967-BE57-E729-4B62-B7FFA35E9ABE}"/>
          </ac:spMkLst>
        </pc:spChg>
        <pc:spChg chg="add del mod">
          <ac:chgData name="Wilson, Benjamin" userId="5e565093-9b03-48e6-8226-93d7b7cd3493" providerId="ADAL" clId="{53FF904F-3F5D-4AC0-AD5C-4276B4F956CF}" dt="2022-12-18T21:56:28.590" v="4680" actId="478"/>
          <ac:spMkLst>
            <pc:docMk/>
            <pc:sldMk cId="2650861593" sldId="386"/>
            <ac:spMk id="16" creationId="{14B41F9A-FD9C-7592-DF70-721102B00CD5}"/>
          </ac:spMkLst>
        </pc:spChg>
        <pc:spChg chg="add del mod">
          <ac:chgData name="Wilson, Benjamin" userId="5e565093-9b03-48e6-8226-93d7b7cd3493" providerId="ADAL" clId="{53FF904F-3F5D-4AC0-AD5C-4276B4F956CF}" dt="2022-12-18T21:56:48.326" v="4685"/>
          <ac:spMkLst>
            <pc:docMk/>
            <pc:sldMk cId="2650861593" sldId="386"/>
            <ac:spMk id="17" creationId="{58ABC6D8-3D49-6DE1-2119-382C458302F9}"/>
          </ac:spMkLst>
        </pc:spChg>
        <pc:spChg chg="add del mod">
          <ac:chgData name="Wilson, Benjamin" userId="5e565093-9b03-48e6-8226-93d7b7cd3493" providerId="ADAL" clId="{53FF904F-3F5D-4AC0-AD5C-4276B4F956CF}" dt="2022-12-18T21:56:48.326" v="4685"/>
          <ac:spMkLst>
            <pc:docMk/>
            <pc:sldMk cId="2650861593" sldId="386"/>
            <ac:spMk id="18" creationId="{37CB048C-2938-1956-BBCC-712743983AAF}"/>
          </ac:spMkLst>
        </pc:spChg>
        <pc:spChg chg="add del mod">
          <ac:chgData name="Wilson, Benjamin" userId="5e565093-9b03-48e6-8226-93d7b7cd3493" providerId="ADAL" clId="{53FF904F-3F5D-4AC0-AD5C-4276B4F956CF}" dt="2022-12-18T21:56:48.326" v="4685"/>
          <ac:spMkLst>
            <pc:docMk/>
            <pc:sldMk cId="2650861593" sldId="386"/>
            <ac:spMk id="19" creationId="{6466EDA5-A0C4-A115-7A8D-AD82943C5E07}"/>
          </ac:spMkLst>
        </pc:spChg>
        <pc:spChg chg="add del mod">
          <ac:chgData name="Wilson, Benjamin" userId="5e565093-9b03-48e6-8226-93d7b7cd3493" providerId="ADAL" clId="{53FF904F-3F5D-4AC0-AD5C-4276B4F956CF}" dt="2022-12-18T21:56:48.326" v="4685"/>
          <ac:spMkLst>
            <pc:docMk/>
            <pc:sldMk cId="2650861593" sldId="386"/>
            <ac:spMk id="20" creationId="{3538BF76-039A-65CE-9F35-ED244C33038E}"/>
          </ac:spMkLst>
        </pc:spChg>
        <pc:spChg chg="add del mod">
          <ac:chgData name="Wilson, Benjamin" userId="5e565093-9b03-48e6-8226-93d7b7cd3493" providerId="ADAL" clId="{53FF904F-3F5D-4AC0-AD5C-4276B4F956CF}" dt="2022-12-18T21:56:48.326" v="4685"/>
          <ac:spMkLst>
            <pc:docMk/>
            <pc:sldMk cId="2650861593" sldId="386"/>
            <ac:spMk id="21" creationId="{85FC6F3A-AF1B-AD72-80A7-C1C84514851F}"/>
          </ac:spMkLst>
        </pc:spChg>
        <pc:spChg chg="add del mod">
          <ac:chgData name="Wilson, Benjamin" userId="5e565093-9b03-48e6-8226-93d7b7cd3493" providerId="ADAL" clId="{53FF904F-3F5D-4AC0-AD5C-4276B4F956CF}" dt="2022-12-18T21:56:48.326" v="4685"/>
          <ac:spMkLst>
            <pc:docMk/>
            <pc:sldMk cId="2650861593" sldId="386"/>
            <ac:spMk id="22" creationId="{3D4C55D5-4880-47FD-EF27-23AF2AB40B0B}"/>
          </ac:spMkLst>
        </pc:spChg>
        <pc:spChg chg="add del mod">
          <ac:chgData name="Wilson, Benjamin" userId="5e565093-9b03-48e6-8226-93d7b7cd3493" providerId="ADAL" clId="{53FF904F-3F5D-4AC0-AD5C-4276B4F956CF}" dt="2022-12-18T21:56:48.326" v="4685"/>
          <ac:spMkLst>
            <pc:docMk/>
            <pc:sldMk cId="2650861593" sldId="386"/>
            <ac:spMk id="23" creationId="{48AB31DC-6FBE-E44E-AF83-6094345DF115}"/>
          </ac:spMkLst>
        </pc:spChg>
        <pc:spChg chg="add del mod">
          <ac:chgData name="Wilson, Benjamin" userId="5e565093-9b03-48e6-8226-93d7b7cd3493" providerId="ADAL" clId="{53FF904F-3F5D-4AC0-AD5C-4276B4F956CF}" dt="2022-12-18T21:56:48.326" v="4685"/>
          <ac:spMkLst>
            <pc:docMk/>
            <pc:sldMk cId="2650861593" sldId="386"/>
            <ac:spMk id="30" creationId="{14C43E30-67E7-C253-D2C8-D5E57DE3BF21}"/>
          </ac:spMkLst>
        </pc:spChg>
        <pc:spChg chg="add del mod">
          <ac:chgData name="Wilson, Benjamin" userId="5e565093-9b03-48e6-8226-93d7b7cd3493" providerId="ADAL" clId="{53FF904F-3F5D-4AC0-AD5C-4276B4F956CF}" dt="2022-12-18T21:56:48.326" v="4685"/>
          <ac:spMkLst>
            <pc:docMk/>
            <pc:sldMk cId="2650861593" sldId="386"/>
            <ac:spMk id="32" creationId="{3A6B6EF0-B528-C14C-DFB5-BD961F8A4B2C}"/>
          </ac:spMkLst>
        </pc:spChg>
        <pc:spChg chg="add del mod">
          <ac:chgData name="Wilson, Benjamin" userId="5e565093-9b03-48e6-8226-93d7b7cd3493" providerId="ADAL" clId="{53FF904F-3F5D-4AC0-AD5C-4276B4F956CF}" dt="2022-12-18T21:56:48.326" v="4685"/>
          <ac:spMkLst>
            <pc:docMk/>
            <pc:sldMk cId="2650861593" sldId="386"/>
            <ac:spMk id="33" creationId="{FB5A8B06-10FF-AE3E-D84D-16647CB42668}"/>
          </ac:spMkLst>
        </pc:spChg>
        <pc:spChg chg="add del mod">
          <ac:chgData name="Wilson, Benjamin" userId="5e565093-9b03-48e6-8226-93d7b7cd3493" providerId="ADAL" clId="{53FF904F-3F5D-4AC0-AD5C-4276B4F956CF}" dt="2022-12-18T21:56:48.326" v="4685"/>
          <ac:spMkLst>
            <pc:docMk/>
            <pc:sldMk cId="2650861593" sldId="386"/>
            <ac:spMk id="40" creationId="{5F5F5324-3D27-8130-4559-1AB3C574FDA0}"/>
          </ac:spMkLst>
        </pc:spChg>
        <pc:spChg chg="add del mod">
          <ac:chgData name="Wilson, Benjamin" userId="5e565093-9b03-48e6-8226-93d7b7cd3493" providerId="ADAL" clId="{53FF904F-3F5D-4AC0-AD5C-4276B4F956CF}" dt="2022-12-18T21:56:48.326" v="4685"/>
          <ac:spMkLst>
            <pc:docMk/>
            <pc:sldMk cId="2650861593" sldId="386"/>
            <ac:spMk id="41" creationId="{D0BA19FA-F564-422A-35AC-F0C1E578B865}"/>
          </ac:spMkLst>
        </pc:spChg>
        <pc:spChg chg="add del mod">
          <ac:chgData name="Wilson, Benjamin" userId="5e565093-9b03-48e6-8226-93d7b7cd3493" providerId="ADAL" clId="{53FF904F-3F5D-4AC0-AD5C-4276B4F956CF}" dt="2022-12-18T21:56:48.326" v="4685"/>
          <ac:spMkLst>
            <pc:docMk/>
            <pc:sldMk cId="2650861593" sldId="386"/>
            <ac:spMk id="42" creationId="{0E4A68F2-C1F8-FE05-D6AB-11694B710922}"/>
          </ac:spMkLst>
        </pc:spChg>
        <pc:spChg chg="add del mod">
          <ac:chgData name="Wilson, Benjamin" userId="5e565093-9b03-48e6-8226-93d7b7cd3493" providerId="ADAL" clId="{53FF904F-3F5D-4AC0-AD5C-4276B4F956CF}" dt="2022-12-18T21:56:48.326" v="4685"/>
          <ac:spMkLst>
            <pc:docMk/>
            <pc:sldMk cId="2650861593" sldId="386"/>
            <ac:spMk id="43" creationId="{48D47870-ED0F-E8BF-B966-7D6D2658D763}"/>
          </ac:spMkLst>
        </pc:spChg>
        <pc:spChg chg="add del mod">
          <ac:chgData name="Wilson, Benjamin" userId="5e565093-9b03-48e6-8226-93d7b7cd3493" providerId="ADAL" clId="{53FF904F-3F5D-4AC0-AD5C-4276B4F956CF}" dt="2022-12-18T21:56:48.326" v="4685"/>
          <ac:spMkLst>
            <pc:docMk/>
            <pc:sldMk cId="2650861593" sldId="386"/>
            <ac:spMk id="44" creationId="{D7C4DCA9-906E-9300-02D3-0C1D250881CF}"/>
          </ac:spMkLst>
        </pc:spChg>
        <pc:spChg chg="add del mod">
          <ac:chgData name="Wilson, Benjamin" userId="5e565093-9b03-48e6-8226-93d7b7cd3493" providerId="ADAL" clId="{53FF904F-3F5D-4AC0-AD5C-4276B4F956CF}" dt="2022-12-18T21:56:48.326" v="4685"/>
          <ac:spMkLst>
            <pc:docMk/>
            <pc:sldMk cId="2650861593" sldId="386"/>
            <ac:spMk id="45" creationId="{8CF0729B-9895-C5D6-20D8-A7B911FA0BB4}"/>
          </ac:spMkLst>
        </pc:spChg>
        <pc:spChg chg="add del mod">
          <ac:chgData name="Wilson, Benjamin" userId="5e565093-9b03-48e6-8226-93d7b7cd3493" providerId="ADAL" clId="{53FF904F-3F5D-4AC0-AD5C-4276B4F956CF}" dt="2022-12-18T21:56:48.326" v="4685"/>
          <ac:spMkLst>
            <pc:docMk/>
            <pc:sldMk cId="2650861593" sldId="386"/>
            <ac:spMk id="46" creationId="{A97F2B79-9304-825D-2554-0266C9066570}"/>
          </ac:spMkLst>
        </pc:spChg>
        <pc:spChg chg="add del mod">
          <ac:chgData name="Wilson, Benjamin" userId="5e565093-9b03-48e6-8226-93d7b7cd3493" providerId="ADAL" clId="{53FF904F-3F5D-4AC0-AD5C-4276B4F956CF}" dt="2022-12-18T21:56:48.326" v="4685"/>
          <ac:spMkLst>
            <pc:docMk/>
            <pc:sldMk cId="2650861593" sldId="386"/>
            <ac:spMk id="47" creationId="{0F364354-2643-82B9-06CF-C304F05BC38A}"/>
          </ac:spMkLst>
        </pc:spChg>
        <pc:spChg chg="add del mod">
          <ac:chgData name="Wilson, Benjamin" userId="5e565093-9b03-48e6-8226-93d7b7cd3493" providerId="ADAL" clId="{53FF904F-3F5D-4AC0-AD5C-4276B4F956CF}" dt="2022-12-18T21:56:48.326" v="4685"/>
          <ac:spMkLst>
            <pc:docMk/>
            <pc:sldMk cId="2650861593" sldId="386"/>
            <ac:spMk id="48" creationId="{4825B5B0-918F-3770-FA5E-00AADC1AF8D7}"/>
          </ac:spMkLst>
        </pc:spChg>
        <pc:spChg chg="add del mod">
          <ac:chgData name="Wilson, Benjamin" userId="5e565093-9b03-48e6-8226-93d7b7cd3493" providerId="ADAL" clId="{53FF904F-3F5D-4AC0-AD5C-4276B4F956CF}" dt="2022-12-18T21:56:48.326" v="4685"/>
          <ac:spMkLst>
            <pc:docMk/>
            <pc:sldMk cId="2650861593" sldId="386"/>
            <ac:spMk id="49" creationId="{1D265CE6-6BD2-8238-008C-FF98010DAF03}"/>
          </ac:spMkLst>
        </pc:spChg>
        <pc:spChg chg="add del mod">
          <ac:chgData name="Wilson, Benjamin" userId="5e565093-9b03-48e6-8226-93d7b7cd3493" providerId="ADAL" clId="{53FF904F-3F5D-4AC0-AD5C-4276B4F956CF}" dt="2022-12-18T21:56:48.326" v="4685"/>
          <ac:spMkLst>
            <pc:docMk/>
            <pc:sldMk cId="2650861593" sldId="386"/>
            <ac:spMk id="50" creationId="{03182171-5094-6F71-2A07-F896E8E196F3}"/>
          </ac:spMkLst>
        </pc:spChg>
        <pc:spChg chg="add mod">
          <ac:chgData name="Wilson, Benjamin" userId="5e565093-9b03-48e6-8226-93d7b7cd3493" providerId="ADAL" clId="{53FF904F-3F5D-4AC0-AD5C-4276B4F956CF}" dt="2022-12-18T21:58:07.444" v="4704" actId="108"/>
          <ac:spMkLst>
            <pc:docMk/>
            <pc:sldMk cId="2650861593" sldId="386"/>
            <ac:spMk id="51" creationId="{77406F3D-5FF6-4260-2093-1C938C713955}"/>
          </ac:spMkLst>
        </pc:spChg>
        <pc:graphicFrameChg chg="add mod ord modVis replST delST">
          <ac:chgData name="Wilson, Benjamin" userId="5e565093-9b03-48e6-8226-93d7b7cd3493" providerId="ADAL" clId="{53FF904F-3F5D-4AC0-AD5C-4276B4F956CF}" dt="2022-12-18T21:53:54.339" v="4594" actId="14100"/>
          <ac:graphicFrameMkLst>
            <pc:docMk/>
            <pc:sldMk cId="2650861593" sldId="386"/>
            <ac:graphicFrameMk id="12" creationId="{5E8E73D4-3808-C3F0-5421-931DF5E920AF}"/>
          </ac:graphicFrameMkLst>
        </pc:graphicFrameChg>
      </pc:sldChg>
      <pc:sldChg chg="addSp modSp">
        <pc:chgData name="Wilson, Benjamin" userId="5e565093-9b03-48e6-8226-93d7b7cd3493" providerId="ADAL" clId="{53FF904F-3F5D-4AC0-AD5C-4276B4F956CF}" dt="2022-12-18T21:58:36.145" v="4708"/>
        <pc:sldMkLst>
          <pc:docMk/>
          <pc:sldMk cId="2383823832" sldId="388"/>
        </pc:sldMkLst>
        <pc:spChg chg="add mod">
          <ac:chgData name="Wilson, Benjamin" userId="5e565093-9b03-48e6-8226-93d7b7cd3493" providerId="ADAL" clId="{53FF904F-3F5D-4AC0-AD5C-4276B4F956CF}" dt="2022-12-18T21:58:36.145" v="4708"/>
          <ac:spMkLst>
            <pc:docMk/>
            <pc:sldMk cId="2383823832" sldId="388"/>
            <ac:spMk id="9" creationId="{6D596157-0D27-A2EA-876A-7432222EE776}"/>
          </ac:spMkLst>
        </pc:spChg>
      </pc:sldChg>
      <pc:sldChg chg="addSp modSp mod">
        <pc:chgData name="Wilson, Benjamin" userId="5e565093-9b03-48e6-8226-93d7b7cd3493" providerId="ADAL" clId="{53FF904F-3F5D-4AC0-AD5C-4276B4F956CF}" dt="2022-12-18T21:58:32.355" v="4707" actId="108"/>
        <pc:sldMkLst>
          <pc:docMk/>
          <pc:sldMk cId="126228256" sldId="389"/>
        </pc:sldMkLst>
        <pc:spChg chg="add mod">
          <ac:chgData name="Wilson, Benjamin" userId="5e565093-9b03-48e6-8226-93d7b7cd3493" providerId="ADAL" clId="{53FF904F-3F5D-4AC0-AD5C-4276B4F956CF}" dt="2022-12-18T21:58:32.355" v="4707" actId="108"/>
          <ac:spMkLst>
            <pc:docMk/>
            <pc:sldMk cId="126228256" sldId="389"/>
            <ac:spMk id="2" creationId="{3818D490-B282-D755-C4D5-0E8D1B5DE6F0}"/>
          </ac:spMkLst>
        </pc:spChg>
      </pc:sldChg>
      <pc:sldChg chg="addSp delSp modSp mod">
        <pc:chgData name="Wilson, Benjamin" userId="5e565093-9b03-48e6-8226-93d7b7cd3493" providerId="ADAL" clId="{53FF904F-3F5D-4AC0-AD5C-4276B4F956CF}" dt="2022-12-18T22:23:14.319" v="6614" actId="20577"/>
        <pc:sldMkLst>
          <pc:docMk/>
          <pc:sldMk cId="2336129016" sldId="390"/>
        </pc:sldMkLst>
        <pc:spChg chg="mod">
          <ac:chgData name="Wilson, Benjamin" userId="5e565093-9b03-48e6-8226-93d7b7cd3493" providerId="ADAL" clId="{53FF904F-3F5D-4AC0-AD5C-4276B4F956CF}" dt="2022-12-18T22:17:26.940" v="6006" actId="948"/>
          <ac:spMkLst>
            <pc:docMk/>
            <pc:sldMk cId="2336129016" sldId="390"/>
            <ac:spMk id="3" creationId="{305F9436-CCF7-5AD1-7B91-8AFA3EBE05FE}"/>
          </ac:spMkLst>
        </pc:spChg>
        <pc:spChg chg="del">
          <ac:chgData name="Wilson, Benjamin" userId="5e565093-9b03-48e6-8226-93d7b7cd3493" providerId="ADAL" clId="{53FF904F-3F5D-4AC0-AD5C-4276B4F956CF}" dt="2022-12-18T21:51:45.568" v="4544" actId="478"/>
          <ac:spMkLst>
            <pc:docMk/>
            <pc:sldMk cId="2336129016" sldId="390"/>
            <ac:spMk id="5" creationId="{40A2CAAB-A90B-2A37-95C1-4E1E85C4AA57}"/>
          </ac:spMkLst>
        </pc:spChg>
        <pc:spChg chg="add del mod modVis">
          <ac:chgData name="Wilson, Benjamin" userId="5e565093-9b03-48e6-8226-93d7b7cd3493" providerId="ADAL" clId="{53FF904F-3F5D-4AC0-AD5C-4276B4F956CF}" dt="2022-12-18T22:17:11.704" v="5887"/>
          <ac:spMkLst>
            <pc:docMk/>
            <pc:sldMk cId="2336129016" sldId="390"/>
            <ac:spMk id="7" creationId="{B74DB8F7-855B-427D-A37F-3B6B900529A4}"/>
          </ac:spMkLst>
        </pc:spChg>
        <pc:spChg chg="mod">
          <ac:chgData name="Wilson, Benjamin" userId="5e565093-9b03-48e6-8226-93d7b7cd3493" providerId="ADAL" clId="{53FF904F-3F5D-4AC0-AD5C-4276B4F956CF}" dt="2022-12-18T22:20:52.802" v="6300" actId="20577"/>
          <ac:spMkLst>
            <pc:docMk/>
            <pc:sldMk cId="2336129016" sldId="390"/>
            <ac:spMk id="14" creationId="{878746A9-E886-E604-FDA8-C1961ED18C5F}"/>
          </ac:spMkLst>
        </pc:spChg>
        <pc:spChg chg="mod">
          <ac:chgData name="Wilson, Benjamin" userId="5e565093-9b03-48e6-8226-93d7b7cd3493" providerId="ADAL" clId="{53FF904F-3F5D-4AC0-AD5C-4276B4F956CF}" dt="2022-12-18T22:23:14.319" v="6614" actId="20577"/>
          <ac:spMkLst>
            <pc:docMk/>
            <pc:sldMk cId="2336129016" sldId="390"/>
            <ac:spMk id="15" creationId="{B990E2E7-4966-16F1-D0F2-79B6EE34FA34}"/>
          </ac:spMkLst>
        </pc:spChg>
        <pc:spChg chg="add del mod modVis">
          <ac:chgData name="Wilson, Benjamin" userId="5e565093-9b03-48e6-8226-93d7b7cd3493" providerId="ADAL" clId="{53FF904F-3F5D-4AC0-AD5C-4276B4F956CF}" dt="2022-12-18T22:17:22.722" v="5948"/>
          <ac:spMkLst>
            <pc:docMk/>
            <pc:sldMk cId="2336129016" sldId="390"/>
            <ac:spMk id="16" creationId="{E5787D2F-D23D-E738-50BA-98E0B1D78C7C}"/>
          </ac:spMkLst>
        </pc:spChg>
        <pc:spChg chg="add del mod modVis">
          <ac:chgData name="Wilson, Benjamin" userId="5e565093-9b03-48e6-8226-93d7b7cd3493" providerId="ADAL" clId="{53FF904F-3F5D-4AC0-AD5C-4276B4F956CF}" dt="2022-12-18T22:17:23.908" v="5997"/>
          <ac:spMkLst>
            <pc:docMk/>
            <pc:sldMk cId="2336129016" sldId="390"/>
            <ac:spMk id="21" creationId="{A3EEC36C-4C63-F225-132B-237E010A810B}"/>
          </ac:spMkLst>
        </pc:spChg>
        <pc:spChg chg="add del mod modVis">
          <ac:chgData name="Wilson, Benjamin" userId="5e565093-9b03-48e6-8226-93d7b7cd3493" providerId="ADAL" clId="{53FF904F-3F5D-4AC0-AD5C-4276B4F956CF}" dt="2022-12-18T22:17:26.974" v="6047"/>
          <ac:spMkLst>
            <pc:docMk/>
            <pc:sldMk cId="2336129016" sldId="390"/>
            <ac:spMk id="22" creationId="{09014A29-C2AA-C128-8E76-83AA1DF910F7}"/>
          </ac:spMkLst>
        </pc:spChg>
        <pc:graphicFrameChg chg="add mod ord modVis replST">
          <ac:chgData name="Wilson, Benjamin" userId="5e565093-9b03-48e6-8226-93d7b7cd3493" providerId="ADAL" clId="{53FF904F-3F5D-4AC0-AD5C-4276B4F956CF}" dt="2022-12-18T22:17:26.976" v="6049"/>
          <ac:graphicFrameMkLst>
            <pc:docMk/>
            <pc:sldMk cId="2336129016" sldId="390"/>
            <ac:graphicFrameMk id="10" creationId="{03CE5FFB-17BC-CDD2-C00B-78DD6F64AAD7}"/>
          </ac:graphicFrameMkLst>
        </pc:graphicFrameChg>
      </pc:sldChg>
      <pc:sldChg chg="addSp delSp modSp del mod">
        <pc:chgData name="Wilson, Benjamin" userId="5e565093-9b03-48e6-8226-93d7b7cd3493" providerId="ADAL" clId="{53FF904F-3F5D-4AC0-AD5C-4276B4F956CF}" dt="2022-12-18T22:01:55.444" v="4829" actId="2696"/>
        <pc:sldMkLst>
          <pc:docMk/>
          <pc:sldMk cId="3905380672" sldId="391"/>
        </pc:sldMkLst>
        <pc:spChg chg="del">
          <ac:chgData name="Wilson, Benjamin" userId="5e565093-9b03-48e6-8226-93d7b7cd3493" providerId="ADAL" clId="{53FF904F-3F5D-4AC0-AD5C-4276B4F956CF}" dt="2022-12-18T21:59:00.225" v="4709" actId="478"/>
          <ac:spMkLst>
            <pc:docMk/>
            <pc:sldMk cId="3905380672" sldId="391"/>
            <ac:spMk id="3" creationId="{305F9436-CCF7-5AD1-7B91-8AFA3EBE05FE}"/>
          </ac:spMkLst>
        </pc:spChg>
        <pc:spChg chg="add del mod">
          <ac:chgData name="Wilson, Benjamin" userId="5e565093-9b03-48e6-8226-93d7b7cd3493" providerId="ADAL" clId="{53FF904F-3F5D-4AC0-AD5C-4276B4F956CF}" dt="2022-12-18T21:59:01.428" v="4728" actId="478"/>
          <ac:spMkLst>
            <pc:docMk/>
            <pc:sldMk cId="3905380672" sldId="391"/>
            <ac:spMk id="7" creationId="{D90A85F6-322C-EF17-FAB2-EC0B188BA556}"/>
          </ac:spMkLst>
        </pc:spChg>
        <pc:spChg chg="add mod">
          <ac:chgData name="Wilson, Benjamin" userId="5e565093-9b03-48e6-8226-93d7b7cd3493" providerId="ADAL" clId="{53FF904F-3F5D-4AC0-AD5C-4276B4F956CF}" dt="2022-12-18T21:59:12.587" v="4750" actId="948"/>
          <ac:spMkLst>
            <pc:docMk/>
            <pc:sldMk cId="3905380672" sldId="391"/>
            <ac:spMk id="9" creationId="{89824344-90AA-B94D-18A8-6B767FACDF86}"/>
          </ac:spMkLst>
        </pc:spChg>
        <pc:spChg chg="add mod">
          <ac:chgData name="Wilson, Benjamin" userId="5e565093-9b03-48e6-8226-93d7b7cd3493" providerId="ADAL" clId="{53FF904F-3F5D-4AC0-AD5C-4276B4F956CF}" dt="2022-12-18T21:59:09.110" v="4743" actId="20577"/>
          <ac:spMkLst>
            <pc:docMk/>
            <pc:sldMk cId="3905380672" sldId="391"/>
            <ac:spMk id="10" creationId="{EE360D3C-E825-7657-1427-E7A3723D4DEE}"/>
          </ac:spMkLst>
        </pc:spChg>
        <pc:spChg chg="add del mod modVis">
          <ac:chgData name="Wilson, Benjamin" userId="5e565093-9b03-48e6-8226-93d7b7cd3493" providerId="ADAL" clId="{53FF904F-3F5D-4AC0-AD5C-4276B4F956CF}" dt="2022-12-18T21:59:12.620" v="4791"/>
          <ac:spMkLst>
            <pc:docMk/>
            <pc:sldMk cId="3905380672" sldId="391"/>
            <ac:spMk id="11" creationId="{DB749E57-0C32-EF2C-E856-CBA645E640A1}"/>
          </ac:spMkLst>
        </pc:spChg>
        <pc:graphicFrameChg chg="add mod ord modVis replST">
          <ac:chgData name="Wilson, Benjamin" userId="5e565093-9b03-48e6-8226-93d7b7cd3493" providerId="ADAL" clId="{53FF904F-3F5D-4AC0-AD5C-4276B4F956CF}" dt="2022-12-18T21:59:12.625" v="4793"/>
          <ac:graphicFrameMkLst>
            <pc:docMk/>
            <pc:sldMk cId="3905380672" sldId="391"/>
            <ac:graphicFrameMk id="8" creationId="{12549951-F9B0-0957-AC95-ABF2AA8A3EF5}"/>
          </ac:graphicFrameMkLst>
        </pc:graphicFrameChg>
      </pc:sldChg>
      <pc:sldChg chg="del">
        <pc:chgData name="Wilson, Benjamin" userId="5e565093-9b03-48e6-8226-93d7b7cd3493" providerId="ADAL" clId="{53FF904F-3F5D-4AC0-AD5C-4276B4F956CF}" dt="2022-12-18T19:02:06.107" v="553" actId="2696"/>
        <pc:sldMkLst>
          <pc:docMk/>
          <pc:sldMk cId="3580339269" sldId="4931"/>
        </pc:sldMkLst>
      </pc:sldChg>
      <pc:sldChg chg="addSp delSp modSp del mod">
        <pc:chgData name="Wilson, Benjamin" userId="5e565093-9b03-48e6-8226-93d7b7cd3493" providerId="ADAL" clId="{53FF904F-3F5D-4AC0-AD5C-4276B4F956CF}" dt="2022-12-18T19:57:07.993" v="3713" actId="2696"/>
        <pc:sldMkLst>
          <pc:docMk/>
          <pc:sldMk cId="2774757294" sldId="11634"/>
        </pc:sldMkLst>
        <pc:spChg chg="del">
          <ac:chgData name="Wilson, Benjamin" userId="5e565093-9b03-48e6-8226-93d7b7cd3493" providerId="ADAL" clId="{53FF904F-3F5D-4AC0-AD5C-4276B4F956CF}" dt="2022-12-18T19:54:42.361" v="3519" actId="478"/>
          <ac:spMkLst>
            <pc:docMk/>
            <pc:sldMk cId="2774757294" sldId="11634"/>
            <ac:spMk id="2" creationId="{6C20E66F-4F63-46C0-9A16-8105EB83EB6C}"/>
          </ac:spMkLst>
        </pc:spChg>
        <pc:spChg chg="add del mod">
          <ac:chgData name="Wilson, Benjamin" userId="5e565093-9b03-48e6-8226-93d7b7cd3493" providerId="ADAL" clId="{53FF904F-3F5D-4AC0-AD5C-4276B4F956CF}" dt="2022-12-18T19:54:44.379" v="3524" actId="478"/>
          <ac:spMkLst>
            <pc:docMk/>
            <pc:sldMk cId="2774757294" sldId="11634"/>
            <ac:spMk id="5" creationId="{9E447F3A-04F0-DEA0-509F-D2C0CF2E6101}"/>
          </ac:spMkLst>
        </pc:spChg>
        <pc:graphicFrameChg chg="mod">
          <ac:chgData name="Wilson, Benjamin" userId="5e565093-9b03-48e6-8226-93d7b7cd3493" providerId="ADAL" clId="{53FF904F-3F5D-4AC0-AD5C-4276B4F956CF}" dt="2022-12-18T19:54:44.890" v="3528"/>
          <ac:graphicFrameMkLst>
            <pc:docMk/>
            <pc:sldMk cId="2774757294" sldId="11634"/>
            <ac:graphicFrameMk id="3" creationId="{36AEE2BF-34E0-46E2-B80D-0107112B3635}"/>
          </ac:graphicFrameMkLst>
        </pc:graphicFrameChg>
      </pc:sldChg>
      <pc:sldChg chg="del">
        <pc:chgData name="Wilson, Benjamin" userId="5e565093-9b03-48e6-8226-93d7b7cd3493" providerId="ADAL" clId="{53FF904F-3F5D-4AC0-AD5C-4276B4F956CF}" dt="2022-12-18T19:55:47.743" v="3638" actId="2696"/>
        <pc:sldMkLst>
          <pc:docMk/>
          <pc:sldMk cId="2341752145" sldId="11989"/>
        </pc:sldMkLst>
      </pc:sldChg>
      <pc:sldChg chg="addSp delSp modSp del mod">
        <pc:chgData name="Wilson, Benjamin" userId="5e565093-9b03-48e6-8226-93d7b7cd3493" providerId="ADAL" clId="{53FF904F-3F5D-4AC0-AD5C-4276B4F956CF}" dt="2022-12-18T18:55:21.160" v="265" actId="2696"/>
        <pc:sldMkLst>
          <pc:docMk/>
          <pc:sldMk cId="2687673208" sldId="2141410961"/>
        </pc:sldMkLst>
        <pc:spChg chg="del">
          <ac:chgData name="Wilson, Benjamin" userId="5e565093-9b03-48e6-8226-93d7b7cd3493" providerId="ADAL" clId="{53FF904F-3F5D-4AC0-AD5C-4276B4F956CF}" dt="2022-12-18T18:51:55.828" v="182" actId="478"/>
          <ac:spMkLst>
            <pc:docMk/>
            <pc:sldMk cId="2687673208" sldId="2141410961"/>
            <ac:spMk id="5" creationId="{3B84D4E7-8D15-4AFA-8EA1-5C5916040C12}"/>
          </ac:spMkLst>
        </pc:spChg>
        <pc:spChg chg="add mod">
          <ac:chgData name="Wilson, Benjamin" userId="5e565093-9b03-48e6-8226-93d7b7cd3493" providerId="ADAL" clId="{53FF904F-3F5D-4AC0-AD5C-4276B4F956CF}" dt="2022-12-18T18:51:55.828" v="182" actId="478"/>
          <ac:spMkLst>
            <pc:docMk/>
            <pc:sldMk cId="2687673208" sldId="2141410961"/>
            <ac:spMk id="6" creationId="{50CA8C93-E22F-8085-7983-9624511874DC}"/>
          </ac:spMkLst>
        </pc:spChg>
        <pc:graphicFrameChg chg="mod">
          <ac:chgData name="Wilson, Benjamin" userId="5e565093-9b03-48e6-8226-93d7b7cd3493" providerId="ADAL" clId="{53FF904F-3F5D-4AC0-AD5C-4276B4F956CF}" dt="2022-12-18T18:51:56.354" v="186"/>
          <ac:graphicFrameMkLst>
            <pc:docMk/>
            <pc:sldMk cId="2687673208" sldId="2141410961"/>
            <ac:graphicFrameMk id="15" creationId="{836174FD-CA2B-46D5-8A7F-F8F9F3B6A296}"/>
          </ac:graphicFrameMkLst>
        </pc:graphicFrameChg>
      </pc:sldChg>
      <pc:sldChg chg="addSp delSp modSp new add mod ord">
        <pc:chgData name="Wilson, Benjamin" userId="5e565093-9b03-48e6-8226-93d7b7cd3493" providerId="ADAL" clId="{53FF904F-3F5D-4AC0-AD5C-4276B4F956CF}" dt="2022-12-18T19:22:12.019" v="1821" actId="20577"/>
        <pc:sldMkLst>
          <pc:docMk/>
          <pc:sldMk cId="1828078409" sldId="2141410962"/>
        </pc:sldMkLst>
        <pc:spChg chg="del">
          <ac:chgData name="Wilson, Benjamin" userId="5e565093-9b03-48e6-8226-93d7b7cd3493" providerId="ADAL" clId="{53FF904F-3F5D-4AC0-AD5C-4276B4F956CF}" dt="2022-12-18T18:52:12.505" v="210" actId="478"/>
          <ac:spMkLst>
            <pc:docMk/>
            <pc:sldMk cId="1828078409" sldId="2141410962"/>
            <ac:spMk id="2" creationId="{C6C40CAC-0F65-8B7E-A14E-D0DCF5D2A969}"/>
          </ac:spMkLst>
        </pc:spChg>
        <pc:spChg chg="del">
          <ac:chgData name="Wilson, Benjamin" userId="5e565093-9b03-48e6-8226-93d7b7cd3493" providerId="ADAL" clId="{53FF904F-3F5D-4AC0-AD5C-4276B4F956CF}" dt="2022-12-18T18:52:11.026" v="191" actId="478"/>
          <ac:spMkLst>
            <pc:docMk/>
            <pc:sldMk cId="1828078409" sldId="2141410962"/>
            <ac:spMk id="3" creationId="{91518584-661D-98AC-A311-5A82433160E1}"/>
          </ac:spMkLst>
        </pc:spChg>
        <pc:spChg chg="mod">
          <ac:chgData name="Wilson, Benjamin" userId="5e565093-9b03-48e6-8226-93d7b7cd3493" providerId="ADAL" clId="{53FF904F-3F5D-4AC0-AD5C-4276B4F956CF}" dt="2022-12-18T18:55:28.223" v="288" actId="20577"/>
          <ac:spMkLst>
            <pc:docMk/>
            <pc:sldMk cId="1828078409" sldId="2141410962"/>
            <ac:spMk id="4" creationId="{2C6145CE-3C7F-3704-D7D3-EE51FE312C71}"/>
          </ac:spMkLst>
        </pc:spChg>
        <pc:spChg chg="del">
          <ac:chgData name="Wilson, Benjamin" userId="5e565093-9b03-48e6-8226-93d7b7cd3493" providerId="ADAL" clId="{53FF904F-3F5D-4AC0-AD5C-4276B4F956CF}" dt="2022-12-18T18:53:17.392" v="230" actId="478"/>
          <ac:spMkLst>
            <pc:docMk/>
            <pc:sldMk cId="1828078409" sldId="2141410962"/>
            <ac:spMk id="5" creationId="{57F001D2-F550-E63E-1720-F1BEDB73D2DE}"/>
          </ac:spMkLst>
        </pc:spChg>
        <pc:spChg chg="add mod">
          <ac:chgData name="Wilson, Benjamin" userId="5e565093-9b03-48e6-8226-93d7b7cd3493" providerId="ADAL" clId="{53FF904F-3F5D-4AC0-AD5C-4276B4F956CF}" dt="2022-12-18T18:52:12.930" v="211"/>
          <ac:spMkLst>
            <pc:docMk/>
            <pc:sldMk cId="1828078409" sldId="2141410962"/>
            <ac:spMk id="7" creationId="{EF904E2B-5F9A-92A8-A5CE-D7409EAB7F6C}"/>
          </ac:spMkLst>
        </pc:spChg>
        <pc:spChg chg="mod">
          <ac:chgData name="Wilson, Benjamin" userId="5e565093-9b03-48e6-8226-93d7b7cd3493" providerId="ADAL" clId="{53FF904F-3F5D-4AC0-AD5C-4276B4F956CF}" dt="2022-12-18T19:21:56.939" v="1800" actId="20577"/>
          <ac:spMkLst>
            <pc:docMk/>
            <pc:sldMk cId="1828078409" sldId="2141410962"/>
            <ac:spMk id="9" creationId="{851A5DA7-5FD1-98F2-E078-A95D27415FF5}"/>
          </ac:spMkLst>
        </pc:spChg>
        <pc:spChg chg="mod">
          <ac:chgData name="Wilson, Benjamin" userId="5e565093-9b03-48e6-8226-93d7b7cd3493" providerId="ADAL" clId="{53FF904F-3F5D-4AC0-AD5C-4276B4F956CF}" dt="2022-12-18T19:22:12.019" v="1821" actId="20577"/>
          <ac:spMkLst>
            <pc:docMk/>
            <pc:sldMk cId="1828078409" sldId="2141410962"/>
            <ac:spMk id="12" creationId="{92A783DD-2DF0-0A75-8A47-A55C4AA27B8F}"/>
          </ac:spMkLst>
        </pc:spChg>
        <pc:spChg chg="mod">
          <ac:chgData name="Wilson, Benjamin" userId="5e565093-9b03-48e6-8226-93d7b7cd3493" providerId="ADAL" clId="{53FF904F-3F5D-4AC0-AD5C-4276B4F956CF}" dt="2022-12-18T18:52:12.930" v="211"/>
          <ac:spMkLst>
            <pc:docMk/>
            <pc:sldMk cId="1828078409" sldId="2141410962"/>
            <ac:spMk id="15" creationId="{BFD03A95-E407-BFE3-41E8-C8F603B4FD0F}"/>
          </ac:spMkLst>
        </pc:spChg>
        <pc:spChg chg="mod">
          <ac:chgData name="Wilson, Benjamin" userId="5e565093-9b03-48e6-8226-93d7b7cd3493" providerId="ADAL" clId="{53FF904F-3F5D-4AC0-AD5C-4276B4F956CF}" dt="2022-12-18T18:52:12.930" v="211"/>
          <ac:spMkLst>
            <pc:docMk/>
            <pc:sldMk cId="1828078409" sldId="2141410962"/>
            <ac:spMk id="16" creationId="{B8BF2578-C262-FD07-9CB6-C0B04FBD9069}"/>
          </ac:spMkLst>
        </pc:spChg>
        <pc:spChg chg="mod">
          <ac:chgData name="Wilson, Benjamin" userId="5e565093-9b03-48e6-8226-93d7b7cd3493" providerId="ADAL" clId="{53FF904F-3F5D-4AC0-AD5C-4276B4F956CF}" dt="2022-12-18T18:52:12.930" v="211"/>
          <ac:spMkLst>
            <pc:docMk/>
            <pc:sldMk cId="1828078409" sldId="2141410962"/>
            <ac:spMk id="17" creationId="{D995DAB6-7797-2C41-36AF-25BB384B9D17}"/>
          </ac:spMkLst>
        </pc:spChg>
        <pc:spChg chg="mod">
          <ac:chgData name="Wilson, Benjamin" userId="5e565093-9b03-48e6-8226-93d7b7cd3493" providerId="ADAL" clId="{53FF904F-3F5D-4AC0-AD5C-4276B4F956CF}" dt="2022-12-18T18:52:12.930" v="211"/>
          <ac:spMkLst>
            <pc:docMk/>
            <pc:sldMk cId="1828078409" sldId="2141410962"/>
            <ac:spMk id="18" creationId="{35809EB7-F2FF-C921-FBB3-4D669E7E8DDA}"/>
          </ac:spMkLst>
        </pc:spChg>
        <pc:spChg chg="mod">
          <ac:chgData name="Wilson, Benjamin" userId="5e565093-9b03-48e6-8226-93d7b7cd3493" providerId="ADAL" clId="{53FF904F-3F5D-4AC0-AD5C-4276B4F956CF}" dt="2022-12-18T18:52:12.930" v="211"/>
          <ac:spMkLst>
            <pc:docMk/>
            <pc:sldMk cId="1828078409" sldId="2141410962"/>
            <ac:spMk id="19" creationId="{A695A9B1-A93F-389F-0401-FCE95D277FA0}"/>
          </ac:spMkLst>
        </pc:spChg>
        <pc:spChg chg="mod">
          <ac:chgData name="Wilson, Benjamin" userId="5e565093-9b03-48e6-8226-93d7b7cd3493" providerId="ADAL" clId="{53FF904F-3F5D-4AC0-AD5C-4276B4F956CF}" dt="2022-12-18T18:52:12.930" v="211"/>
          <ac:spMkLst>
            <pc:docMk/>
            <pc:sldMk cId="1828078409" sldId="2141410962"/>
            <ac:spMk id="20" creationId="{46FA2B5C-E7BB-1710-B1F9-F16D1A23D9F9}"/>
          </ac:spMkLst>
        </pc:spChg>
        <pc:spChg chg="mod">
          <ac:chgData name="Wilson, Benjamin" userId="5e565093-9b03-48e6-8226-93d7b7cd3493" providerId="ADAL" clId="{53FF904F-3F5D-4AC0-AD5C-4276B4F956CF}" dt="2022-12-18T18:52:12.930" v="211"/>
          <ac:spMkLst>
            <pc:docMk/>
            <pc:sldMk cId="1828078409" sldId="2141410962"/>
            <ac:spMk id="21" creationId="{A64A00F6-BC17-E18D-86B4-B3FDA48C8C40}"/>
          </ac:spMkLst>
        </pc:spChg>
        <pc:spChg chg="mod">
          <ac:chgData name="Wilson, Benjamin" userId="5e565093-9b03-48e6-8226-93d7b7cd3493" providerId="ADAL" clId="{53FF904F-3F5D-4AC0-AD5C-4276B4F956CF}" dt="2022-12-18T18:52:12.930" v="211"/>
          <ac:spMkLst>
            <pc:docMk/>
            <pc:sldMk cId="1828078409" sldId="2141410962"/>
            <ac:spMk id="22" creationId="{92426D79-E2CA-8E92-C409-63ECB4474B7B}"/>
          </ac:spMkLst>
        </pc:spChg>
        <pc:spChg chg="mod">
          <ac:chgData name="Wilson, Benjamin" userId="5e565093-9b03-48e6-8226-93d7b7cd3493" providerId="ADAL" clId="{53FF904F-3F5D-4AC0-AD5C-4276B4F956CF}" dt="2022-12-18T18:52:12.930" v="211"/>
          <ac:spMkLst>
            <pc:docMk/>
            <pc:sldMk cId="1828078409" sldId="2141410962"/>
            <ac:spMk id="23" creationId="{00EF8038-482B-75E2-A0C4-3DCC8907A748}"/>
          </ac:spMkLst>
        </pc:spChg>
        <pc:spChg chg="mod">
          <ac:chgData name="Wilson, Benjamin" userId="5e565093-9b03-48e6-8226-93d7b7cd3493" providerId="ADAL" clId="{53FF904F-3F5D-4AC0-AD5C-4276B4F956CF}" dt="2022-12-18T18:52:12.930" v="211"/>
          <ac:spMkLst>
            <pc:docMk/>
            <pc:sldMk cId="1828078409" sldId="2141410962"/>
            <ac:spMk id="24" creationId="{37B167BB-8943-5C4C-DBD8-1D576197176A}"/>
          </ac:spMkLst>
        </pc:spChg>
        <pc:spChg chg="mod">
          <ac:chgData name="Wilson, Benjamin" userId="5e565093-9b03-48e6-8226-93d7b7cd3493" providerId="ADAL" clId="{53FF904F-3F5D-4AC0-AD5C-4276B4F956CF}" dt="2022-12-18T18:52:12.930" v="211"/>
          <ac:spMkLst>
            <pc:docMk/>
            <pc:sldMk cId="1828078409" sldId="2141410962"/>
            <ac:spMk id="25" creationId="{F16E01A3-7DFA-F692-5618-C88990470FF8}"/>
          </ac:spMkLst>
        </pc:spChg>
        <pc:spChg chg="mod">
          <ac:chgData name="Wilson, Benjamin" userId="5e565093-9b03-48e6-8226-93d7b7cd3493" providerId="ADAL" clId="{53FF904F-3F5D-4AC0-AD5C-4276B4F956CF}" dt="2022-12-18T18:52:12.930" v="211"/>
          <ac:spMkLst>
            <pc:docMk/>
            <pc:sldMk cId="1828078409" sldId="2141410962"/>
            <ac:spMk id="26" creationId="{64B9C746-D4D6-1787-3CF3-A07421BF5D1B}"/>
          </ac:spMkLst>
        </pc:spChg>
        <pc:spChg chg="add mod">
          <ac:chgData name="Wilson, Benjamin" userId="5e565093-9b03-48e6-8226-93d7b7cd3493" providerId="ADAL" clId="{53FF904F-3F5D-4AC0-AD5C-4276B4F956CF}" dt="2022-12-18T18:52:28.746" v="213" actId="207"/>
          <ac:spMkLst>
            <pc:docMk/>
            <pc:sldMk cId="1828078409" sldId="2141410962"/>
            <ac:spMk id="27" creationId="{9AB9800E-C68B-C995-4FC1-25BB33658AD5}"/>
          </ac:spMkLst>
        </pc:spChg>
        <pc:spChg chg="add mod">
          <ac:chgData name="Wilson, Benjamin" userId="5e565093-9b03-48e6-8226-93d7b7cd3493" providerId="ADAL" clId="{53FF904F-3F5D-4AC0-AD5C-4276B4F956CF}" dt="2022-12-18T18:57:44.053" v="512" actId="20577"/>
          <ac:spMkLst>
            <pc:docMk/>
            <pc:sldMk cId="1828078409" sldId="2141410962"/>
            <ac:spMk id="28" creationId="{E93753FD-7F47-57FB-4282-2DD3A6732B3E}"/>
          </ac:spMkLst>
        </pc:spChg>
        <pc:spChg chg="mod">
          <ac:chgData name="Wilson, Benjamin" userId="5e565093-9b03-48e6-8226-93d7b7cd3493" providerId="ADAL" clId="{53FF904F-3F5D-4AC0-AD5C-4276B4F956CF}" dt="2022-12-18T18:53:32.737" v="235" actId="207"/>
          <ac:spMkLst>
            <pc:docMk/>
            <pc:sldMk cId="1828078409" sldId="2141410962"/>
            <ac:spMk id="32" creationId="{D854E8C9-E807-6223-AD66-058C3D0DFB4C}"/>
          </ac:spMkLst>
        </pc:spChg>
        <pc:spChg chg="mod">
          <ac:chgData name="Wilson, Benjamin" userId="5e565093-9b03-48e6-8226-93d7b7cd3493" providerId="ADAL" clId="{53FF904F-3F5D-4AC0-AD5C-4276B4F956CF}" dt="2022-12-18T18:53:30.080" v="234" actId="208"/>
          <ac:spMkLst>
            <pc:docMk/>
            <pc:sldMk cId="1828078409" sldId="2141410962"/>
            <ac:spMk id="33" creationId="{D1E91DDC-0336-EDAF-8045-3841287FBFC1}"/>
          </ac:spMkLst>
        </pc:spChg>
        <pc:spChg chg="add del mod">
          <ac:chgData name="Wilson, Benjamin" userId="5e565093-9b03-48e6-8226-93d7b7cd3493" providerId="ADAL" clId="{53FF904F-3F5D-4AC0-AD5C-4276B4F956CF}" dt="2022-12-18T18:52:53.917" v="222" actId="478"/>
          <ac:spMkLst>
            <pc:docMk/>
            <pc:sldMk cId="1828078409" sldId="2141410962"/>
            <ac:spMk id="34" creationId="{FB754448-79BD-A973-975A-9F35DAD89DDC}"/>
          </ac:spMkLst>
        </pc:spChg>
        <pc:spChg chg="add mod">
          <ac:chgData name="Wilson, Benjamin" userId="5e565093-9b03-48e6-8226-93d7b7cd3493" providerId="ADAL" clId="{53FF904F-3F5D-4AC0-AD5C-4276B4F956CF}" dt="2022-12-18T19:21:53.852" v="1746" actId="948"/>
          <ac:spMkLst>
            <pc:docMk/>
            <pc:sldMk cId="1828078409" sldId="2141410962"/>
            <ac:spMk id="39" creationId="{D40F40C0-6CD0-8AFF-28E2-3EB7978F8A67}"/>
          </ac:spMkLst>
        </pc:spChg>
        <pc:spChg chg="add del mod modVis">
          <ac:chgData name="Wilson, Benjamin" userId="5e565093-9b03-48e6-8226-93d7b7cd3493" providerId="ADAL" clId="{53FF904F-3F5D-4AC0-AD5C-4276B4F956CF}" dt="2022-12-18T19:21:53.876" v="1787"/>
          <ac:spMkLst>
            <pc:docMk/>
            <pc:sldMk cId="1828078409" sldId="2141410962"/>
            <ac:spMk id="40" creationId="{D1E410FF-0AFF-93AD-C04E-60BC208D2A69}"/>
          </ac:spMkLst>
        </pc:spChg>
        <pc:grpChg chg="add mod">
          <ac:chgData name="Wilson, Benjamin" userId="5e565093-9b03-48e6-8226-93d7b7cd3493" providerId="ADAL" clId="{53FF904F-3F5D-4AC0-AD5C-4276B4F956CF}" dt="2022-12-18T18:52:12.930" v="211"/>
          <ac:grpSpMkLst>
            <pc:docMk/>
            <pc:sldMk cId="1828078409" sldId="2141410962"/>
            <ac:grpSpMk id="8" creationId="{DDAF540F-682B-E952-37B7-CD85483FE90D}"/>
          </ac:grpSpMkLst>
        </pc:grpChg>
        <pc:grpChg chg="add mod">
          <ac:chgData name="Wilson, Benjamin" userId="5e565093-9b03-48e6-8226-93d7b7cd3493" providerId="ADAL" clId="{53FF904F-3F5D-4AC0-AD5C-4276B4F956CF}" dt="2022-12-18T18:52:12.930" v="211"/>
          <ac:grpSpMkLst>
            <pc:docMk/>
            <pc:sldMk cId="1828078409" sldId="2141410962"/>
            <ac:grpSpMk id="11" creationId="{E589339A-39BF-77E2-E7B9-7B60F724F9BB}"/>
          </ac:grpSpMkLst>
        </pc:grpChg>
        <pc:grpChg chg="add mod">
          <ac:chgData name="Wilson, Benjamin" userId="5e565093-9b03-48e6-8226-93d7b7cd3493" providerId="ADAL" clId="{53FF904F-3F5D-4AC0-AD5C-4276B4F956CF}" dt="2022-12-18T18:52:12.930" v="211"/>
          <ac:grpSpMkLst>
            <pc:docMk/>
            <pc:sldMk cId="1828078409" sldId="2141410962"/>
            <ac:grpSpMk id="14" creationId="{198F6A65-F821-B459-837F-2E6B055F921C}"/>
          </ac:grpSpMkLst>
        </pc:grpChg>
        <pc:grpChg chg="add mod">
          <ac:chgData name="Wilson, Benjamin" userId="5e565093-9b03-48e6-8226-93d7b7cd3493" providerId="ADAL" clId="{53FF904F-3F5D-4AC0-AD5C-4276B4F956CF}" dt="2022-12-18T18:52:12.930" v="211"/>
          <ac:grpSpMkLst>
            <pc:docMk/>
            <pc:sldMk cId="1828078409" sldId="2141410962"/>
            <ac:grpSpMk id="29" creationId="{AB5F5ADE-E96D-B32B-835F-056012D36A1C}"/>
          </ac:grpSpMkLst>
        </pc:grpChg>
        <pc:grpChg chg="mod">
          <ac:chgData name="Wilson, Benjamin" userId="5e565093-9b03-48e6-8226-93d7b7cd3493" providerId="ADAL" clId="{53FF904F-3F5D-4AC0-AD5C-4276B4F956CF}" dt="2022-12-18T18:52:12.930" v="211"/>
          <ac:grpSpMkLst>
            <pc:docMk/>
            <pc:sldMk cId="1828078409" sldId="2141410962"/>
            <ac:grpSpMk id="31" creationId="{CDCE211A-CE95-C4A2-8BF3-6F3F62D7217E}"/>
          </ac:grpSpMkLst>
        </pc:grpChg>
        <pc:graphicFrameChg chg="add mod ord modVis replST">
          <ac:chgData name="Wilson, Benjamin" userId="5e565093-9b03-48e6-8226-93d7b7cd3493" providerId="ADAL" clId="{53FF904F-3F5D-4AC0-AD5C-4276B4F956CF}" dt="2022-12-18T19:21:53.883" v="1789"/>
          <ac:graphicFrameMkLst>
            <pc:docMk/>
            <pc:sldMk cId="1828078409" sldId="2141410962"/>
            <ac:graphicFrameMk id="6" creationId="{9D839CE3-4017-F5DA-CAE5-78AA612B2C76}"/>
          </ac:graphicFrameMkLst>
        </pc:graphicFrameChg>
        <pc:picChg chg="add mod">
          <ac:chgData name="Wilson, Benjamin" userId="5e565093-9b03-48e6-8226-93d7b7cd3493" providerId="ADAL" clId="{53FF904F-3F5D-4AC0-AD5C-4276B4F956CF}" dt="2022-12-18T18:53:01.355" v="224" actId="14100"/>
          <ac:picMkLst>
            <pc:docMk/>
            <pc:sldMk cId="1828078409" sldId="2141410962"/>
            <ac:picMk id="35" creationId="{B8E4660B-C31F-E82B-75D8-5C93DBE2ECCC}"/>
          </ac:picMkLst>
        </pc:picChg>
        <pc:picChg chg="add mod">
          <ac:chgData name="Wilson, Benjamin" userId="5e565093-9b03-48e6-8226-93d7b7cd3493" providerId="ADAL" clId="{53FF904F-3F5D-4AC0-AD5C-4276B4F956CF}" dt="2022-12-18T18:53:53.136" v="240" actId="1076"/>
          <ac:picMkLst>
            <pc:docMk/>
            <pc:sldMk cId="1828078409" sldId="2141410962"/>
            <ac:picMk id="36" creationId="{4CD49DD2-DA20-CE34-E2A7-C99C28D88581}"/>
          </ac:picMkLst>
        </pc:picChg>
        <pc:picChg chg="add mod">
          <ac:chgData name="Wilson, Benjamin" userId="5e565093-9b03-48e6-8226-93d7b7cd3493" providerId="ADAL" clId="{53FF904F-3F5D-4AC0-AD5C-4276B4F956CF}" dt="2022-12-18T18:53:45.903" v="237" actId="1076"/>
          <ac:picMkLst>
            <pc:docMk/>
            <pc:sldMk cId="1828078409" sldId="2141410962"/>
            <ac:picMk id="37" creationId="{1D4D34AA-9180-7F14-4902-D9940C544073}"/>
          </ac:picMkLst>
        </pc:picChg>
        <pc:picChg chg="add mod">
          <ac:chgData name="Wilson, Benjamin" userId="5e565093-9b03-48e6-8226-93d7b7cd3493" providerId="ADAL" clId="{53FF904F-3F5D-4AC0-AD5C-4276B4F956CF}" dt="2022-12-18T18:53:43.318" v="236" actId="1076"/>
          <ac:picMkLst>
            <pc:docMk/>
            <pc:sldMk cId="1828078409" sldId="2141410962"/>
            <ac:picMk id="38" creationId="{3A0E6270-0746-D83D-A5CE-B1E26981CC65}"/>
          </ac:picMkLst>
        </pc:picChg>
        <pc:cxnChg chg="mod">
          <ac:chgData name="Wilson, Benjamin" userId="5e565093-9b03-48e6-8226-93d7b7cd3493" providerId="ADAL" clId="{53FF904F-3F5D-4AC0-AD5C-4276B4F956CF}" dt="2022-12-18T18:52:12.930" v="211"/>
          <ac:cxnSpMkLst>
            <pc:docMk/>
            <pc:sldMk cId="1828078409" sldId="2141410962"/>
            <ac:cxnSpMk id="10" creationId="{339623A9-E1AF-C31F-01BA-8D59853A59BC}"/>
          </ac:cxnSpMkLst>
        </pc:cxnChg>
        <pc:cxnChg chg="mod">
          <ac:chgData name="Wilson, Benjamin" userId="5e565093-9b03-48e6-8226-93d7b7cd3493" providerId="ADAL" clId="{53FF904F-3F5D-4AC0-AD5C-4276B4F956CF}" dt="2022-12-18T18:52:12.930" v="211"/>
          <ac:cxnSpMkLst>
            <pc:docMk/>
            <pc:sldMk cId="1828078409" sldId="2141410962"/>
            <ac:cxnSpMk id="13" creationId="{86985906-F313-0E3B-F110-C7CC8BC3278A}"/>
          </ac:cxnSpMkLst>
        </pc:cxnChg>
        <pc:cxnChg chg="mod">
          <ac:chgData name="Wilson, Benjamin" userId="5e565093-9b03-48e6-8226-93d7b7cd3493" providerId="ADAL" clId="{53FF904F-3F5D-4AC0-AD5C-4276B4F956CF}" dt="2022-12-18T18:52:12.930" v="211"/>
          <ac:cxnSpMkLst>
            <pc:docMk/>
            <pc:sldMk cId="1828078409" sldId="2141410962"/>
            <ac:cxnSpMk id="30" creationId="{983D9638-217C-DFAA-4EE6-CF44E3B57DAD}"/>
          </ac:cxnSpMkLst>
        </pc:cxnChg>
      </pc:sldChg>
      <pc:sldChg chg="addSp delSp modSp add mod ord">
        <pc:chgData name="Wilson, Benjamin" userId="5e565093-9b03-48e6-8226-93d7b7cd3493" providerId="ADAL" clId="{53FF904F-3F5D-4AC0-AD5C-4276B4F956CF}" dt="2022-12-18T19:17:08.969" v="1611" actId="20577"/>
        <pc:sldMkLst>
          <pc:docMk/>
          <pc:sldMk cId="2599427376" sldId="2141410963"/>
        </pc:sldMkLst>
        <pc:spChg chg="add mod">
          <ac:chgData name="Wilson, Benjamin" userId="5e565093-9b03-48e6-8226-93d7b7cd3493" providerId="ADAL" clId="{53FF904F-3F5D-4AC0-AD5C-4276B4F956CF}" dt="2022-12-18T19:09:51.103" v="1249" actId="1035"/>
          <ac:spMkLst>
            <pc:docMk/>
            <pc:sldMk cId="2599427376" sldId="2141410963"/>
            <ac:spMk id="2" creationId="{8AA092DA-9F70-A7AE-5338-ED48438AF94B}"/>
          </ac:spMkLst>
        </pc:spChg>
        <pc:spChg chg="mod">
          <ac:chgData name="Wilson, Benjamin" userId="5e565093-9b03-48e6-8226-93d7b7cd3493" providerId="ADAL" clId="{53FF904F-3F5D-4AC0-AD5C-4276B4F956CF}" dt="2022-12-18T19:02:34.720" v="634" actId="948"/>
          <ac:spMkLst>
            <pc:docMk/>
            <pc:sldMk cId="2599427376" sldId="2141410963"/>
            <ac:spMk id="3" creationId="{305F9436-CCF7-5AD1-7B91-8AFA3EBE05FE}"/>
          </ac:spMkLst>
        </pc:spChg>
        <pc:spChg chg="add del mod">
          <ac:chgData name="Wilson, Benjamin" userId="5e565093-9b03-48e6-8226-93d7b7cd3493" providerId="ADAL" clId="{53FF904F-3F5D-4AC0-AD5C-4276B4F956CF}" dt="2022-12-18T19:13:16.021" v="1440" actId="478"/>
          <ac:spMkLst>
            <pc:docMk/>
            <pc:sldMk cId="2599427376" sldId="2141410963"/>
            <ac:spMk id="5" creationId="{FFD0E002-797F-5334-C3B5-A1EAD2015470}"/>
          </ac:spMkLst>
        </pc:spChg>
        <pc:spChg chg="add mod">
          <ac:chgData name="Wilson, Benjamin" userId="5e565093-9b03-48e6-8226-93d7b7cd3493" providerId="ADAL" clId="{53FF904F-3F5D-4AC0-AD5C-4276B4F956CF}" dt="2022-12-18T19:09:51.103" v="1249" actId="1035"/>
          <ac:spMkLst>
            <pc:docMk/>
            <pc:sldMk cId="2599427376" sldId="2141410963"/>
            <ac:spMk id="7" creationId="{5173BAF2-60CB-F73C-9CBC-FD1ADF67EF3C}"/>
          </ac:spMkLst>
        </pc:spChg>
        <pc:spChg chg="add del mod">
          <ac:chgData name="Wilson, Benjamin" userId="5e565093-9b03-48e6-8226-93d7b7cd3493" providerId="ADAL" clId="{53FF904F-3F5D-4AC0-AD5C-4276B4F956CF}" dt="2022-12-18T19:13:10.036" v="1437" actId="478"/>
          <ac:spMkLst>
            <pc:docMk/>
            <pc:sldMk cId="2599427376" sldId="2141410963"/>
            <ac:spMk id="8" creationId="{C2D909BE-2525-8362-4C23-33D89501498A}"/>
          </ac:spMkLst>
        </pc:spChg>
        <pc:spChg chg="del">
          <ac:chgData name="Wilson, Benjamin" userId="5e565093-9b03-48e6-8226-93d7b7cd3493" providerId="ADAL" clId="{53FF904F-3F5D-4AC0-AD5C-4276B4F956CF}" dt="2022-12-18T19:00:29.038" v="542" actId="478"/>
          <ac:spMkLst>
            <pc:docMk/>
            <pc:sldMk cId="2599427376" sldId="2141410963"/>
            <ac:spMk id="9" creationId="{6A2B2EF1-648A-EB65-2108-1C9F0DC985FA}"/>
          </ac:spMkLst>
        </pc:spChg>
        <pc:spChg chg="add del mod">
          <ac:chgData name="Wilson, Benjamin" userId="5e565093-9b03-48e6-8226-93d7b7cd3493" providerId="ADAL" clId="{53FF904F-3F5D-4AC0-AD5C-4276B4F956CF}" dt="2022-12-18T19:13:14.038" v="1439" actId="478"/>
          <ac:spMkLst>
            <pc:docMk/>
            <pc:sldMk cId="2599427376" sldId="2141410963"/>
            <ac:spMk id="10" creationId="{3E985917-7D9B-2B81-CD26-51DC008D2F17}"/>
          </ac:spMkLst>
        </pc:spChg>
        <pc:spChg chg="add del mod">
          <ac:chgData name="Wilson, Benjamin" userId="5e565093-9b03-48e6-8226-93d7b7cd3493" providerId="ADAL" clId="{53FF904F-3F5D-4AC0-AD5C-4276B4F956CF}" dt="2022-12-18T19:13:12.565" v="1438" actId="478"/>
          <ac:spMkLst>
            <pc:docMk/>
            <pc:sldMk cId="2599427376" sldId="2141410963"/>
            <ac:spMk id="11" creationId="{8DDA32C8-9221-4570-4749-8EAF1064C006}"/>
          </ac:spMkLst>
        </pc:spChg>
        <pc:spChg chg="add mod">
          <ac:chgData name="Wilson, Benjamin" userId="5e565093-9b03-48e6-8226-93d7b7cd3493" providerId="ADAL" clId="{53FF904F-3F5D-4AC0-AD5C-4276B4F956CF}" dt="2022-12-18T19:09:51.103" v="1249" actId="1035"/>
          <ac:spMkLst>
            <pc:docMk/>
            <pc:sldMk cId="2599427376" sldId="2141410963"/>
            <ac:spMk id="12" creationId="{B4AEB5E2-F731-A6C5-2686-46EE4B224780}"/>
          </ac:spMkLst>
        </pc:spChg>
        <pc:spChg chg="add mod">
          <ac:chgData name="Wilson, Benjamin" userId="5e565093-9b03-48e6-8226-93d7b7cd3493" providerId="ADAL" clId="{53FF904F-3F5D-4AC0-AD5C-4276B4F956CF}" dt="2022-12-18T19:14:29.195" v="1477" actId="20577"/>
          <ac:spMkLst>
            <pc:docMk/>
            <pc:sldMk cId="2599427376" sldId="2141410963"/>
            <ac:spMk id="13" creationId="{234D85C9-6588-FCC7-EC3F-DA3CDF7BEF28}"/>
          </ac:spMkLst>
        </pc:spChg>
        <pc:spChg chg="add mod">
          <ac:chgData name="Wilson, Benjamin" userId="5e565093-9b03-48e6-8226-93d7b7cd3493" providerId="ADAL" clId="{53FF904F-3F5D-4AC0-AD5C-4276B4F956CF}" dt="2022-12-18T19:14:11.894" v="1473" actId="1076"/>
          <ac:spMkLst>
            <pc:docMk/>
            <pc:sldMk cId="2599427376" sldId="2141410963"/>
            <ac:spMk id="14" creationId="{4AF17F26-85E1-0D8A-4AA0-594C19A050CE}"/>
          </ac:spMkLst>
        </pc:spChg>
        <pc:spChg chg="add mod">
          <ac:chgData name="Wilson, Benjamin" userId="5e565093-9b03-48e6-8226-93d7b7cd3493" providerId="ADAL" clId="{53FF904F-3F5D-4AC0-AD5C-4276B4F956CF}" dt="2022-12-18T19:14:11.894" v="1473" actId="1076"/>
          <ac:spMkLst>
            <pc:docMk/>
            <pc:sldMk cId="2599427376" sldId="2141410963"/>
            <ac:spMk id="15" creationId="{6652205B-87AE-1F25-6734-C448709DDE5C}"/>
          </ac:spMkLst>
        </pc:spChg>
        <pc:spChg chg="add mod">
          <ac:chgData name="Wilson, Benjamin" userId="5e565093-9b03-48e6-8226-93d7b7cd3493" providerId="ADAL" clId="{53FF904F-3F5D-4AC0-AD5C-4276B4F956CF}" dt="2022-12-18T19:14:11.894" v="1473" actId="1076"/>
          <ac:spMkLst>
            <pc:docMk/>
            <pc:sldMk cId="2599427376" sldId="2141410963"/>
            <ac:spMk id="16" creationId="{FAA3E251-610D-2AAE-0EB8-59568D7F6109}"/>
          </ac:spMkLst>
        </pc:spChg>
        <pc:spChg chg="add mod">
          <ac:chgData name="Wilson, Benjamin" userId="5e565093-9b03-48e6-8226-93d7b7cd3493" providerId="ADAL" clId="{53FF904F-3F5D-4AC0-AD5C-4276B4F956CF}" dt="2022-12-18T19:14:33.292" v="1481" actId="20577"/>
          <ac:spMkLst>
            <pc:docMk/>
            <pc:sldMk cId="2599427376" sldId="2141410963"/>
            <ac:spMk id="17" creationId="{0307554B-C365-5880-F118-460F5448CD44}"/>
          </ac:spMkLst>
        </pc:spChg>
        <pc:spChg chg="add del mod modVis">
          <ac:chgData name="Wilson, Benjamin" userId="5e565093-9b03-48e6-8226-93d7b7cd3493" providerId="ADAL" clId="{53FF904F-3F5D-4AC0-AD5C-4276B4F956CF}" dt="2022-12-18T19:02:32.723" v="610"/>
          <ac:spMkLst>
            <pc:docMk/>
            <pc:sldMk cId="2599427376" sldId="2141410963"/>
            <ac:spMk id="23" creationId="{602DF5C8-CFC0-5A05-F443-A33B686D28CA}"/>
          </ac:spMkLst>
        </pc:spChg>
        <pc:spChg chg="add del mod modVis">
          <ac:chgData name="Wilson, Benjamin" userId="5e565093-9b03-48e6-8226-93d7b7cd3493" providerId="ADAL" clId="{53FF904F-3F5D-4AC0-AD5C-4276B4F956CF}" dt="2022-12-18T19:02:34.742" v="675"/>
          <ac:spMkLst>
            <pc:docMk/>
            <pc:sldMk cId="2599427376" sldId="2141410963"/>
            <ac:spMk id="25" creationId="{4DB61EA4-E6CF-E780-2275-BBB5758EE0CE}"/>
          </ac:spMkLst>
        </pc:spChg>
        <pc:spChg chg="add del mod">
          <ac:chgData name="Wilson, Benjamin" userId="5e565093-9b03-48e6-8226-93d7b7cd3493" providerId="ADAL" clId="{53FF904F-3F5D-4AC0-AD5C-4276B4F956CF}" dt="2022-12-18T19:11:19.373" v="1303" actId="478"/>
          <ac:spMkLst>
            <pc:docMk/>
            <pc:sldMk cId="2599427376" sldId="2141410963"/>
            <ac:spMk id="29" creationId="{93DC011C-AA9A-12C0-BA59-B08305FDC548}"/>
          </ac:spMkLst>
        </pc:spChg>
        <pc:spChg chg="add del mod">
          <ac:chgData name="Wilson, Benjamin" userId="5e565093-9b03-48e6-8226-93d7b7cd3493" providerId="ADAL" clId="{53FF904F-3F5D-4AC0-AD5C-4276B4F956CF}" dt="2022-12-18T19:11:19.373" v="1303" actId="478"/>
          <ac:spMkLst>
            <pc:docMk/>
            <pc:sldMk cId="2599427376" sldId="2141410963"/>
            <ac:spMk id="30" creationId="{FF47135F-4AA3-DEDD-B18E-3F7DC54365F1}"/>
          </ac:spMkLst>
        </pc:spChg>
        <pc:spChg chg="add del mod">
          <ac:chgData name="Wilson, Benjamin" userId="5e565093-9b03-48e6-8226-93d7b7cd3493" providerId="ADAL" clId="{53FF904F-3F5D-4AC0-AD5C-4276B4F956CF}" dt="2022-12-18T19:11:19.373" v="1303" actId="478"/>
          <ac:spMkLst>
            <pc:docMk/>
            <pc:sldMk cId="2599427376" sldId="2141410963"/>
            <ac:spMk id="31" creationId="{97D3877F-A2BB-B0B6-EBD8-337344F01E2F}"/>
          </ac:spMkLst>
        </pc:spChg>
        <pc:spChg chg="add del mod">
          <ac:chgData name="Wilson, Benjamin" userId="5e565093-9b03-48e6-8226-93d7b7cd3493" providerId="ADAL" clId="{53FF904F-3F5D-4AC0-AD5C-4276B4F956CF}" dt="2022-12-18T19:11:19.373" v="1303" actId="478"/>
          <ac:spMkLst>
            <pc:docMk/>
            <pc:sldMk cId="2599427376" sldId="2141410963"/>
            <ac:spMk id="32" creationId="{C2722FDA-A90E-46F1-03BB-C336D3C77F1A}"/>
          </ac:spMkLst>
        </pc:spChg>
        <pc:spChg chg="add del mod">
          <ac:chgData name="Wilson, Benjamin" userId="5e565093-9b03-48e6-8226-93d7b7cd3493" providerId="ADAL" clId="{53FF904F-3F5D-4AC0-AD5C-4276B4F956CF}" dt="2022-12-18T19:11:19.373" v="1303" actId="478"/>
          <ac:spMkLst>
            <pc:docMk/>
            <pc:sldMk cId="2599427376" sldId="2141410963"/>
            <ac:spMk id="33" creationId="{36466BAD-381D-1464-D9D4-749119FAD2C9}"/>
          </ac:spMkLst>
        </pc:spChg>
        <pc:spChg chg="add del mod">
          <ac:chgData name="Wilson, Benjamin" userId="5e565093-9b03-48e6-8226-93d7b7cd3493" providerId="ADAL" clId="{53FF904F-3F5D-4AC0-AD5C-4276B4F956CF}" dt="2022-12-18T19:11:19.373" v="1303" actId="478"/>
          <ac:spMkLst>
            <pc:docMk/>
            <pc:sldMk cId="2599427376" sldId="2141410963"/>
            <ac:spMk id="34" creationId="{E0CA6B1B-27CF-CFAE-6C78-E2E9138F7B71}"/>
          </ac:spMkLst>
        </pc:spChg>
        <pc:spChg chg="add del mod">
          <ac:chgData name="Wilson, Benjamin" userId="5e565093-9b03-48e6-8226-93d7b7cd3493" providerId="ADAL" clId="{53FF904F-3F5D-4AC0-AD5C-4276B4F956CF}" dt="2022-12-18T19:11:19.373" v="1303" actId="478"/>
          <ac:spMkLst>
            <pc:docMk/>
            <pc:sldMk cId="2599427376" sldId="2141410963"/>
            <ac:spMk id="35" creationId="{00A1CBDD-A93C-FBDE-7C97-D6F23618BD00}"/>
          </ac:spMkLst>
        </pc:spChg>
        <pc:spChg chg="add del mod">
          <ac:chgData name="Wilson, Benjamin" userId="5e565093-9b03-48e6-8226-93d7b7cd3493" providerId="ADAL" clId="{53FF904F-3F5D-4AC0-AD5C-4276B4F956CF}" dt="2022-12-18T19:11:19.373" v="1303" actId="478"/>
          <ac:spMkLst>
            <pc:docMk/>
            <pc:sldMk cId="2599427376" sldId="2141410963"/>
            <ac:spMk id="36" creationId="{30B70760-405F-5D66-E76F-C6970B5FB918}"/>
          </ac:spMkLst>
        </pc:spChg>
        <pc:spChg chg="add del mod">
          <ac:chgData name="Wilson, Benjamin" userId="5e565093-9b03-48e6-8226-93d7b7cd3493" providerId="ADAL" clId="{53FF904F-3F5D-4AC0-AD5C-4276B4F956CF}" dt="2022-12-18T19:11:19.373" v="1303" actId="478"/>
          <ac:spMkLst>
            <pc:docMk/>
            <pc:sldMk cId="2599427376" sldId="2141410963"/>
            <ac:spMk id="37" creationId="{B440CF17-3821-32A4-35A1-724AF68ABB3E}"/>
          </ac:spMkLst>
        </pc:spChg>
        <pc:spChg chg="add del mod">
          <ac:chgData name="Wilson, Benjamin" userId="5e565093-9b03-48e6-8226-93d7b7cd3493" providerId="ADAL" clId="{53FF904F-3F5D-4AC0-AD5C-4276B4F956CF}" dt="2022-12-18T19:11:19.373" v="1303" actId="478"/>
          <ac:spMkLst>
            <pc:docMk/>
            <pc:sldMk cId="2599427376" sldId="2141410963"/>
            <ac:spMk id="38" creationId="{D101525A-7683-8F7B-359C-975E592AF0CC}"/>
          </ac:spMkLst>
        </pc:spChg>
        <pc:spChg chg="add del mod">
          <ac:chgData name="Wilson, Benjamin" userId="5e565093-9b03-48e6-8226-93d7b7cd3493" providerId="ADAL" clId="{53FF904F-3F5D-4AC0-AD5C-4276B4F956CF}" dt="2022-12-18T19:11:19.373" v="1303" actId="478"/>
          <ac:spMkLst>
            <pc:docMk/>
            <pc:sldMk cId="2599427376" sldId="2141410963"/>
            <ac:spMk id="39" creationId="{EDB266D6-1C43-F172-133F-EB72CC4B8804}"/>
          </ac:spMkLst>
        </pc:spChg>
        <pc:spChg chg="add del mod">
          <ac:chgData name="Wilson, Benjamin" userId="5e565093-9b03-48e6-8226-93d7b7cd3493" providerId="ADAL" clId="{53FF904F-3F5D-4AC0-AD5C-4276B4F956CF}" dt="2022-12-18T19:11:19.373" v="1303" actId="478"/>
          <ac:spMkLst>
            <pc:docMk/>
            <pc:sldMk cId="2599427376" sldId="2141410963"/>
            <ac:spMk id="40" creationId="{EED0CA55-A6F9-437B-509E-3D57EEDAA133}"/>
          </ac:spMkLst>
        </pc:spChg>
        <pc:spChg chg="add del mod">
          <ac:chgData name="Wilson, Benjamin" userId="5e565093-9b03-48e6-8226-93d7b7cd3493" providerId="ADAL" clId="{53FF904F-3F5D-4AC0-AD5C-4276B4F956CF}" dt="2022-12-18T19:11:53.269" v="1306" actId="478"/>
          <ac:spMkLst>
            <pc:docMk/>
            <pc:sldMk cId="2599427376" sldId="2141410963"/>
            <ac:spMk id="49" creationId="{7FA1244B-2D3D-BC3A-466F-24670D3FF8D7}"/>
          </ac:spMkLst>
        </pc:spChg>
        <pc:spChg chg="add del mod">
          <ac:chgData name="Wilson, Benjamin" userId="5e565093-9b03-48e6-8226-93d7b7cd3493" providerId="ADAL" clId="{53FF904F-3F5D-4AC0-AD5C-4276B4F956CF}" dt="2022-12-18T19:11:53.269" v="1306" actId="478"/>
          <ac:spMkLst>
            <pc:docMk/>
            <pc:sldMk cId="2599427376" sldId="2141410963"/>
            <ac:spMk id="50" creationId="{C05E5D0B-F9E1-DFEC-C491-E44DB7F2CA85}"/>
          </ac:spMkLst>
        </pc:spChg>
        <pc:spChg chg="add del mod">
          <ac:chgData name="Wilson, Benjamin" userId="5e565093-9b03-48e6-8226-93d7b7cd3493" providerId="ADAL" clId="{53FF904F-3F5D-4AC0-AD5C-4276B4F956CF}" dt="2022-12-18T19:11:53.269" v="1306" actId="478"/>
          <ac:spMkLst>
            <pc:docMk/>
            <pc:sldMk cId="2599427376" sldId="2141410963"/>
            <ac:spMk id="51" creationId="{44A171CD-5AF7-EADD-6DDD-8DA1F16DBE6D}"/>
          </ac:spMkLst>
        </pc:spChg>
        <pc:spChg chg="add del mod">
          <ac:chgData name="Wilson, Benjamin" userId="5e565093-9b03-48e6-8226-93d7b7cd3493" providerId="ADAL" clId="{53FF904F-3F5D-4AC0-AD5C-4276B4F956CF}" dt="2022-12-18T19:11:53.269" v="1306" actId="478"/>
          <ac:spMkLst>
            <pc:docMk/>
            <pc:sldMk cId="2599427376" sldId="2141410963"/>
            <ac:spMk id="52" creationId="{00596D69-6A2E-CC45-A41F-47A37194900F}"/>
          </ac:spMkLst>
        </pc:spChg>
        <pc:spChg chg="add del mod">
          <ac:chgData name="Wilson, Benjamin" userId="5e565093-9b03-48e6-8226-93d7b7cd3493" providerId="ADAL" clId="{53FF904F-3F5D-4AC0-AD5C-4276B4F956CF}" dt="2022-12-18T19:11:53.269" v="1306" actId="478"/>
          <ac:spMkLst>
            <pc:docMk/>
            <pc:sldMk cId="2599427376" sldId="2141410963"/>
            <ac:spMk id="53" creationId="{1C5AB24B-5194-6572-A970-B77D1DFF5BD2}"/>
          </ac:spMkLst>
        </pc:spChg>
        <pc:spChg chg="add mod">
          <ac:chgData name="Wilson, Benjamin" userId="5e565093-9b03-48e6-8226-93d7b7cd3493" providerId="ADAL" clId="{53FF904F-3F5D-4AC0-AD5C-4276B4F956CF}" dt="2022-12-18T19:15:14.410" v="1516" actId="5793"/>
          <ac:spMkLst>
            <pc:docMk/>
            <pc:sldMk cId="2599427376" sldId="2141410963"/>
            <ac:spMk id="54" creationId="{30E3F8BD-3CE1-8F9A-4D2E-1F58B55A8EC6}"/>
          </ac:spMkLst>
        </pc:spChg>
        <pc:spChg chg="add del mod">
          <ac:chgData name="Wilson, Benjamin" userId="5e565093-9b03-48e6-8226-93d7b7cd3493" providerId="ADAL" clId="{53FF904F-3F5D-4AC0-AD5C-4276B4F956CF}" dt="2022-12-18T19:13:59.286" v="1470" actId="478"/>
          <ac:spMkLst>
            <pc:docMk/>
            <pc:sldMk cId="2599427376" sldId="2141410963"/>
            <ac:spMk id="55" creationId="{9B0768CC-1287-9515-3BFC-1B5B44FBA1A6}"/>
          </ac:spMkLst>
        </pc:spChg>
        <pc:spChg chg="add mod">
          <ac:chgData name="Wilson, Benjamin" userId="5e565093-9b03-48e6-8226-93d7b7cd3493" providerId="ADAL" clId="{53FF904F-3F5D-4AC0-AD5C-4276B4F956CF}" dt="2022-12-18T19:14:18.268" v="1474" actId="1076"/>
          <ac:spMkLst>
            <pc:docMk/>
            <pc:sldMk cId="2599427376" sldId="2141410963"/>
            <ac:spMk id="56" creationId="{C9EE8964-54BD-2370-0424-0A4E94A8C902}"/>
          </ac:spMkLst>
        </pc:spChg>
        <pc:spChg chg="add del mod">
          <ac:chgData name="Wilson, Benjamin" userId="5e565093-9b03-48e6-8226-93d7b7cd3493" providerId="ADAL" clId="{53FF904F-3F5D-4AC0-AD5C-4276B4F956CF}" dt="2022-12-18T19:14:00.801" v="1471" actId="478"/>
          <ac:spMkLst>
            <pc:docMk/>
            <pc:sldMk cId="2599427376" sldId="2141410963"/>
            <ac:spMk id="57" creationId="{AFCD7EB6-72B4-F86A-5D9E-D4D269996AA8}"/>
          </ac:spMkLst>
        </pc:spChg>
        <pc:spChg chg="add del mod">
          <ac:chgData name="Wilson, Benjamin" userId="5e565093-9b03-48e6-8226-93d7b7cd3493" providerId="ADAL" clId="{53FF904F-3F5D-4AC0-AD5C-4276B4F956CF}" dt="2022-12-18T19:13:57.277" v="1469" actId="478"/>
          <ac:spMkLst>
            <pc:docMk/>
            <pc:sldMk cId="2599427376" sldId="2141410963"/>
            <ac:spMk id="58" creationId="{94F787AB-AA26-7164-16EE-850838FD58C2}"/>
          </ac:spMkLst>
        </pc:spChg>
        <pc:spChg chg="add del mod">
          <ac:chgData name="Wilson, Benjamin" userId="5e565093-9b03-48e6-8226-93d7b7cd3493" providerId="ADAL" clId="{53FF904F-3F5D-4AC0-AD5C-4276B4F956CF}" dt="2022-12-18T19:14:02.917" v="1472" actId="478"/>
          <ac:spMkLst>
            <pc:docMk/>
            <pc:sldMk cId="2599427376" sldId="2141410963"/>
            <ac:spMk id="59" creationId="{EF9FD238-B026-7C4D-C385-91E563D8F8DA}"/>
          </ac:spMkLst>
        </pc:spChg>
        <pc:spChg chg="add mod">
          <ac:chgData name="Wilson, Benjamin" userId="5e565093-9b03-48e6-8226-93d7b7cd3493" providerId="ADAL" clId="{53FF904F-3F5D-4AC0-AD5C-4276B4F956CF}" dt="2022-12-18T19:16:33.466" v="1583" actId="20577"/>
          <ac:spMkLst>
            <pc:docMk/>
            <pc:sldMk cId="2599427376" sldId="2141410963"/>
            <ac:spMk id="60" creationId="{1D7C0EFA-1D82-2B3A-413B-D703E780416A}"/>
          </ac:spMkLst>
        </pc:spChg>
        <pc:spChg chg="add mod">
          <ac:chgData name="Wilson, Benjamin" userId="5e565093-9b03-48e6-8226-93d7b7cd3493" providerId="ADAL" clId="{53FF904F-3F5D-4AC0-AD5C-4276B4F956CF}" dt="2022-12-18T19:14:35.470" v="1482" actId="20577"/>
          <ac:spMkLst>
            <pc:docMk/>
            <pc:sldMk cId="2599427376" sldId="2141410963"/>
            <ac:spMk id="61" creationId="{ECC68AC0-7CE4-8AEC-4239-BC0B3A2AA1EB}"/>
          </ac:spMkLst>
        </pc:spChg>
        <pc:spChg chg="add mod">
          <ac:chgData name="Wilson, Benjamin" userId="5e565093-9b03-48e6-8226-93d7b7cd3493" providerId="ADAL" clId="{53FF904F-3F5D-4AC0-AD5C-4276B4F956CF}" dt="2022-12-18T19:16:20.785" v="1572" actId="1036"/>
          <ac:spMkLst>
            <pc:docMk/>
            <pc:sldMk cId="2599427376" sldId="2141410963"/>
            <ac:spMk id="62" creationId="{D3764893-FD62-3BC0-AD31-94E1EF58E3BC}"/>
          </ac:spMkLst>
        </pc:spChg>
        <pc:spChg chg="add mod">
          <ac:chgData name="Wilson, Benjamin" userId="5e565093-9b03-48e6-8226-93d7b7cd3493" providerId="ADAL" clId="{53FF904F-3F5D-4AC0-AD5C-4276B4F956CF}" dt="2022-12-18T19:16:20.785" v="1572" actId="1036"/>
          <ac:spMkLst>
            <pc:docMk/>
            <pc:sldMk cId="2599427376" sldId="2141410963"/>
            <ac:spMk id="63" creationId="{DBDFEF89-D5CB-2505-140A-D106F54505E3}"/>
          </ac:spMkLst>
        </pc:spChg>
        <pc:spChg chg="add mod">
          <ac:chgData name="Wilson, Benjamin" userId="5e565093-9b03-48e6-8226-93d7b7cd3493" providerId="ADAL" clId="{53FF904F-3F5D-4AC0-AD5C-4276B4F956CF}" dt="2022-12-18T19:17:08.969" v="1611" actId="20577"/>
          <ac:spMkLst>
            <pc:docMk/>
            <pc:sldMk cId="2599427376" sldId="2141410963"/>
            <ac:spMk id="64" creationId="{72D9E2B3-4F61-766B-CEDF-475C4F20D0FB}"/>
          </ac:spMkLst>
        </pc:spChg>
        <pc:spChg chg="add mod">
          <ac:chgData name="Wilson, Benjamin" userId="5e565093-9b03-48e6-8226-93d7b7cd3493" providerId="ADAL" clId="{53FF904F-3F5D-4AC0-AD5C-4276B4F956CF}" dt="2022-12-18T19:16:20.785" v="1572" actId="1036"/>
          <ac:spMkLst>
            <pc:docMk/>
            <pc:sldMk cId="2599427376" sldId="2141410963"/>
            <ac:spMk id="65" creationId="{48FB98AC-4F35-8A38-9357-515D46BA6A50}"/>
          </ac:spMkLst>
        </pc:spChg>
        <pc:graphicFrameChg chg="add mod ord modVis replST">
          <ac:chgData name="Wilson, Benjamin" userId="5e565093-9b03-48e6-8226-93d7b7cd3493" providerId="ADAL" clId="{53FF904F-3F5D-4AC0-AD5C-4276B4F956CF}" dt="2022-12-18T19:02:34.749" v="677"/>
          <ac:graphicFrameMkLst>
            <pc:docMk/>
            <pc:sldMk cId="2599427376" sldId="2141410963"/>
            <ac:graphicFrameMk id="24" creationId="{BBE847BB-D8B0-F63A-93AF-86A12B81BB5C}"/>
          </ac:graphicFrameMkLst>
        </pc:graphicFrameChg>
        <pc:picChg chg="del">
          <ac:chgData name="Wilson, Benjamin" userId="5e565093-9b03-48e6-8226-93d7b7cd3493" providerId="ADAL" clId="{53FF904F-3F5D-4AC0-AD5C-4276B4F956CF}" dt="2022-12-18T19:00:22.219" v="541" actId="478"/>
          <ac:picMkLst>
            <pc:docMk/>
            <pc:sldMk cId="2599427376" sldId="2141410963"/>
            <ac:picMk id="6" creationId="{19E9C609-7A30-9846-0F2E-DEB80E3FFA4B}"/>
          </ac:picMkLst>
        </pc:picChg>
        <pc:picChg chg="add mod modCrop">
          <ac:chgData name="Wilson, Benjamin" userId="5e565093-9b03-48e6-8226-93d7b7cd3493" providerId="ADAL" clId="{53FF904F-3F5D-4AC0-AD5C-4276B4F956CF}" dt="2022-12-18T19:13:51.129" v="1468" actId="1076"/>
          <ac:picMkLst>
            <pc:docMk/>
            <pc:sldMk cId="2599427376" sldId="2141410963"/>
            <ac:picMk id="22" creationId="{F8F41AF1-76A1-BD15-974C-C7889447B359}"/>
          </ac:picMkLst>
        </pc:picChg>
        <pc:picChg chg="add mod modCrop">
          <ac:chgData name="Wilson, Benjamin" userId="5e565093-9b03-48e6-8226-93d7b7cd3493" providerId="ADAL" clId="{53FF904F-3F5D-4AC0-AD5C-4276B4F956CF}" dt="2022-12-18T19:13:31.430" v="1465" actId="1076"/>
          <ac:picMkLst>
            <pc:docMk/>
            <pc:sldMk cId="2599427376" sldId="2141410963"/>
            <ac:picMk id="26" creationId="{A9CE6C15-6E3D-4859-44A5-FFF5CFC26554}"/>
          </ac:picMkLst>
        </pc:picChg>
        <pc:picChg chg="add mod modCrop">
          <ac:chgData name="Wilson, Benjamin" userId="5e565093-9b03-48e6-8226-93d7b7cd3493" providerId="ADAL" clId="{53FF904F-3F5D-4AC0-AD5C-4276B4F956CF}" dt="2022-12-18T19:14:11.894" v="1473" actId="1076"/>
          <ac:picMkLst>
            <pc:docMk/>
            <pc:sldMk cId="2599427376" sldId="2141410963"/>
            <ac:picMk id="27" creationId="{5680569D-9A35-7421-D463-9D5A01DE52DD}"/>
          </ac:picMkLst>
        </pc:picChg>
        <pc:picChg chg="add mod modCrop">
          <ac:chgData name="Wilson, Benjamin" userId="5e565093-9b03-48e6-8226-93d7b7cd3493" providerId="ADAL" clId="{53FF904F-3F5D-4AC0-AD5C-4276B4F956CF}" dt="2022-12-18T19:14:11.894" v="1473" actId="1076"/>
          <ac:picMkLst>
            <pc:docMk/>
            <pc:sldMk cId="2599427376" sldId="2141410963"/>
            <ac:picMk id="28" creationId="{4CB8D522-BDEE-C198-06D7-CA0163695216}"/>
          </ac:picMkLst>
        </pc:picChg>
        <pc:picChg chg="add del mod">
          <ac:chgData name="Wilson, Benjamin" userId="5e565093-9b03-48e6-8226-93d7b7cd3493" providerId="ADAL" clId="{53FF904F-3F5D-4AC0-AD5C-4276B4F956CF}" dt="2022-12-18T19:11:19.373" v="1303" actId="478"/>
          <ac:picMkLst>
            <pc:docMk/>
            <pc:sldMk cId="2599427376" sldId="2141410963"/>
            <ac:picMk id="45" creationId="{0040376D-7498-48A5-9CB3-F4ED3D1A84AE}"/>
          </ac:picMkLst>
        </pc:picChg>
        <pc:picChg chg="add del mod">
          <ac:chgData name="Wilson, Benjamin" userId="5e565093-9b03-48e6-8226-93d7b7cd3493" providerId="ADAL" clId="{53FF904F-3F5D-4AC0-AD5C-4276B4F956CF}" dt="2022-12-18T19:11:19.373" v="1303" actId="478"/>
          <ac:picMkLst>
            <pc:docMk/>
            <pc:sldMk cId="2599427376" sldId="2141410963"/>
            <ac:picMk id="46" creationId="{061BA450-048D-D192-5115-A3C444939CDF}"/>
          </ac:picMkLst>
        </pc:picChg>
        <pc:picChg chg="add del mod">
          <ac:chgData name="Wilson, Benjamin" userId="5e565093-9b03-48e6-8226-93d7b7cd3493" providerId="ADAL" clId="{53FF904F-3F5D-4AC0-AD5C-4276B4F956CF}" dt="2022-12-18T19:11:19.373" v="1303" actId="478"/>
          <ac:picMkLst>
            <pc:docMk/>
            <pc:sldMk cId="2599427376" sldId="2141410963"/>
            <ac:picMk id="47" creationId="{3A44F30F-DEF1-890A-A600-F2D7D4F58398}"/>
          </ac:picMkLst>
        </pc:picChg>
        <pc:picChg chg="add del mod">
          <ac:chgData name="Wilson, Benjamin" userId="5e565093-9b03-48e6-8226-93d7b7cd3493" providerId="ADAL" clId="{53FF904F-3F5D-4AC0-AD5C-4276B4F956CF}" dt="2022-12-18T19:11:19.373" v="1303" actId="478"/>
          <ac:picMkLst>
            <pc:docMk/>
            <pc:sldMk cId="2599427376" sldId="2141410963"/>
            <ac:picMk id="48" creationId="{4D1F45DB-4291-FD59-3118-D2C76D65A50C}"/>
          </ac:picMkLst>
        </pc:picChg>
        <pc:picChg chg="add del mod">
          <ac:chgData name="Wilson, Benjamin" userId="5e565093-9b03-48e6-8226-93d7b7cd3493" providerId="ADAL" clId="{53FF904F-3F5D-4AC0-AD5C-4276B4F956CF}" dt="2022-12-18T19:12:31.170" v="1402" actId="478"/>
          <ac:picMkLst>
            <pc:docMk/>
            <pc:sldMk cId="2599427376" sldId="2141410963"/>
            <ac:picMk id="70" creationId="{8B5AF14F-8A4D-5567-A194-F81D90AD5635}"/>
          </ac:picMkLst>
        </pc:picChg>
        <pc:picChg chg="add del mod">
          <ac:chgData name="Wilson, Benjamin" userId="5e565093-9b03-48e6-8226-93d7b7cd3493" providerId="ADAL" clId="{53FF904F-3F5D-4AC0-AD5C-4276B4F956CF}" dt="2022-12-18T19:12:38.523" v="1415" actId="478"/>
          <ac:picMkLst>
            <pc:docMk/>
            <pc:sldMk cId="2599427376" sldId="2141410963"/>
            <ac:picMk id="71" creationId="{513E93B0-8650-EFDD-548D-5E9606DB05C7}"/>
          </ac:picMkLst>
        </pc:picChg>
        <pc:picChg chg="add del mod">
          <ac:chgData name="Wilson, Benjamin" userId="5e565093-9b03-48e6-8226-93d7b7cd3493" providerId="ADAL" clId="{53FF904F-3F5D-4AC0-AD5C-4276B4F956CF}" dt="2022-12-18T19:12:48.817" v="1430" actId="478"/>
          <ac:picMkLst>
            <pc:docMk/>
            <pc:sldMk cId="2599427376" sldId="2141410963"/>
            <ac:picMk id="72" creationId="{4F5DD358-8336-B6C3-C4BC-CB8204DE5DD9}"/>
          </ac:picMkLst>
        </pc:picChg>
        <pc:picChg chg="add del mod">
          <ac:chgData name="Wilson, Benjamin" userId="5e565093-9b03-48e6-8226-93d7b7cd3493" providerId="ADAL" clId="{53FF904F-3F5D-4AC0-AD5C-4276B4F956CF}" dt="2022-12-18T19:12:47.229" v="1429" actId="478"/>
          <ac:picMkLst>
            <pc:docMk/>
            <pc:sldMk cId="2599427376" sldId="2141410963"/>
            <ac:picMk id="73" creationId="{DB28326B-2EB7-1543-6564-25F95499A403}"/>
          </ac:picMkLst>
        </pc:picChg>
        <pc:picChg chg="add mod modCrop">
          <ac:chgData name="Wilson, Benjamin" userId="5e565093-9b03-48e6-8226-93d7b7cd3493" providerId="ADAL" clId="{53FF904F-3F5D-4AC0-AD5C-4276B4F956CF}" dt="2022-12-18T19:15:04.326" v="1489" actId="1076"/>
          <ac:picMkLst>
            <pc:docMk/>
            <pc:sldMk cId="2599427376" sldId="2141410963"/>
            <ac:picMk id="74" creationId="{EAD08C69-6997-0BDB-5F2C-D42BAB0C712A}"/>
          </ac:picMkLst>
        </pc:picChg>
        <pc:picChg chg="add mod modCrop">
          <ac:chgData name="Wilson, Benjamin" userId="5e565093-9b03-48e6-8226-93d7b7cd3493" providerId="ADAL" clId="{53FF904F-3F5D-4AC0-AD5C-4276B4F956CF}" dt="2022-12-18T19:16:20.785" v="1572" actId="1036"/>
          <ac:picMkLst>
            <pc:docMk/>
            <pc:sldMk cId="2599427376" sldId="2141410963"/>
            <ac:picMk id="75" creationId="{0F740E03-94D9-A970-4760-4BFB2C676661}"/>
          </ac:picMkLst>
        </pc:picChg>
        <pc:picChg chg="add mod modCrop">
          <ac:chgData name="Wilson, Benjamin" userId="5e565093-9b03-48e6-8226-93d7b7cd3493" providerId="ADAL" clId="{53FF904F-3F5D-4AC0-AD5C-4276B4F956CF}" dt="2022-12-18T19:16:14.634" v="1554" actId="14100"/>
          <ac:picMkLst>
            <pc:docMk/>
            <pc:sldMk cId="2599427376" sldId="2141410963"/>
            <ac:picMk id="76" creationId="{3234687B-A88A-D10E-048C-2A5ACB095C57}"/>
          </ac:picMkLst>
        </pc:picChg>
        <pc:picChg chg="add mod modCrop">
          <ac:chgData name="Wilson, Benjamin" userId="5e565093-9b03-48e6-8226-93d7b7cd3493" providerId="ADAL" clId="{53FF904F-3F5D-4AC0-AD5C-4276B4F956CF}" dt="2022-12-18T19:17:01.166" v="1595" actId="1036"/>
          <ac:picMkLst>
            <pc:docMk/>
            <pc:sldMk cId="2599427376" sldId="2141410963"/>
            <ac:picMk id="77" creationId="{C192A12E-7C6B-97DF-0B34-157CD27ADCB3}"/>
          </ac:picMkLst>
        </pc:picChg>
        <pc:cxnChg chg="add mod">
          <ac:chgData name="Wilson, Benjamin" userId="5e565093-9b03-48e6-8226-93d7b7cd3493" providerId="ADAL" clId="{53FF904F-3F5D-4AC0-AD5C-4276B4F956CF}" dt="2022-12-18T19:09:51.103" v="1249" actId="1035"/>
          <ac:cxnSpMkLst>
            <pc:docMk/>
            <pc:sldMk cId="2599427376" sldId="2141410963"/>
            <ac:cxnSpMk id="18" creationId="{DB8A33C4-1448-4776-ECF4-7044BDC86950}"/>
          </ac:cxnSpMkLst>
        </pc:cxnChg>
        <pc:cxnChg chg="add mod">
          <ac:chgData name="Wilson, Benjamin" userId="5e565093-9b03-48e6-8226-93d7b7cd3493" providerId="ADAL" clId="{53FF904F-3F5D-4AC0-AD5C-4276B4F956CF}" dt="2022-12-18T19:09:51.103" v="1249" actId="1035"/>
          <ac:cxnSpMkLst>
            <pc:docMk/>
            <pc:sldMk cId="2599427376" sldId="2141410963"/>
            <ac:cxnSpMk id="19" creationId="{F59EA79C-5A02-E768-3A97-FF47C7A44C97}"/>
          </ac:cxnSpMkLst>
        </pc:cxnChg>
        <pc:cxnChg chg="add mod">
          <ac:chgData name="Wilson, Benjamin" userId="5e565093-9b03-48e6-8226-93d7b7cd3493" providerId="ADAL" clId="{53FF904F-3F5D-4AC0-AD5C-4276B4F956CF}" dt="2022-12-18T19:14:11.894" v="1473" actId="1076"/>
          <ac:cxnSpMkLst>
            <pc:docMk/>
            <pc:sldMk cId="2599427376" sldId="2141410963"/>
            <ac:cxnSpMk id="20" creationId="{E59F6A99-8200-325A-D6A1-A4E5674BC100}"/>
          </ac:cxnSpMkLst>
        </pc:cxnChg>
        <pc:cxnChg chg="add mod">
          <ac:chgData name="Wilson, Benjamin" userId="5e565093-9b03-48e6-8226-93d7b7cd3493" providerId="ADAL" clId="{53FF904F-3F5D-4AC0-AD5C-4276B4F956CF}" dt="2022-12-18T19:14:11.894" v="1473" actId="1076"/>
          <ac:cxnSpMkLst>
            <pc:docMk/>
            <pc:sldMk cId="2599427376" sldId="2141410963"/>
            <ac:cxnSpMk id="21" creationId="{1B7B6C51-9C7D-3946-DD77-129EF51D0B23}"/>
          </ac:cxnSpMkLst>
        </pc:cxnChg>
        <pc:cxnChg chg="add del mod">
          <ac:chgData name="Wilson, Benjamin" userId="5e565093-9b03-48e6-8226-93d7b7cd3493" providerId="ADAL" clId="{53FF904F-3F5D-4AC0-AD5C-4276B4F956CF}" dt="2022-12-18T19:11:19.373" v="1303" actId="478"/>
          <ac:cxnSpMkLst>
            <pc:docMk/>
            <pc:sldMk cId="2599427376" sldId="2141410963"/>
            <ac:cxnSpMk id="41" creationId="{A5A84B5F-DA0B-4D88-CAC8-E6A42A93E7DB}"/>
          </ac:cxnSpMkLst>
        </pc:cxnChg>
        <pc:cxnChg chg="add del mod">
          <ac:chgData name="Wilson, Benjamin" userId="5e565093-9b03-48e6-8226-93d7b7cd3493" providerId="ADAL" clId="{53FF904F-3F5D-4AC0-AD5C-4276B4F956CF}" dt="2022-12-18T19:11:19.373" v="1303" actId="478"/>
          <ac:cxnSpMkLst>
            <pc:docMk/>
            <pc:sldMk cId="2599427376" sldId="2141410963"/>
            <ac:cxnSpMk id="42" creationId="{09947C04-1166-33B6-B61B-ADE43D591365}"/>
          </ac:cxnSpMkLst>
        </pc:cxnChg>
        <pc:cxnChg chg="add del mod">
          <ac:chgData name="Wilson, Benjamin" userId="5e565093-9b03-48e6-8226-93d7b7cd3493" providerId="ADAL" clId="{53FF904F-3F5D-4AC0-AD5C-4276B4F956CF}" dt="2022-12-18T19:11:19.373" v="1303" actId="478"/>
          <ac:cxnSpMkLst>
            <pc:docMk/>
            <pc:sldMk cId="2599427376" sldId="2141410963"/>
            <ac:cxnSpMk id="43" creationId="{856856EA-F7FC-1190-4EC6-0C52692A6FDE}"/>
          </ac:cxnSpMkLst>
        </pc:cxnChg>
        <pc:cxnChg chg="add del mod">
          <ac:chgData name="Wilson, Benjamin" userId="5e565093-9b03-48e6-8226-93d7b7cd3493" providerId="ADAL" clId="{53FF904F-3F5D-4AC0-AD5C-4276B4F956CF}" dt="2022-12-18T19:11:19.373" v="1303" actId="478"/>
          <ac:cxnSpMkLst>
            <pc:docMk/>
            <pc:sldMk cId="2599427376" sldId="2141410963"/>
            <ac:cxnSpMk id="44" creationId="{2E4363AC-DE76-6721-CEE5-96E4B89D79EE}"/>
          </ac:cxnSpMkLst>
        </pc:cxnChg>
        <pc:cxnChg chg="add mod">
          <ac:chgData name="Wilson, Benjamin" userId="5e565093-9b03-48e6-8226-93d7b7cd3493" providerId="ADAL" clId="{53FF904F-3F5D-4AC0-AD5C-4276B4F956CF}" dt="2022-12-18T19:14:18.268" v="1474" actId="1076"/>
          <ac:cxnSpMkLst>
            <pc:docMk/>
            <pc:sldMk cId="2599427376" sldId="2141410963"/>
            <ac:cxnSpMk id="66" creationId="{F7890698-2EC8-649B-E11D-F8FE7BD63EBF}"/>
          </ac:cxnSpMkLst>
        </pc:cxnChg>
        <pc:cxnChg chg="add mod">
          <ac:chgData name="Wilson, Benjamin" userId="5e565093-9b03-48e6-8226-93d7b7cd3493" providerId="ADAL" clId="{53FF904F-3F5D-4AC0-AD5C-4276B4F956CF}" dt="2022-12-18T19:14:18.268" v="1474" actId="1076"/>
          <ac:cxnSpMkLst>
            <pc:docMk/>
            <pc:sldMk cId="2599427376" sldId="2141410963"/>
            <ac:cxnSpMk id="67" creationId="{654ACC43-97F2-B00D-D00F-D68F2E2DEA08}"/>
          </ac:cxnSpMkLst>
        </pc:cxnChg>
        <pc:cxnChg chg="add mod">
          <ac:chgData name="Wilson, Benjamin" userId="5e565093-9b03-48e6-8226-93d7b7cd3493" providerId="ADAL" clId="{53FF904F-3F5D-4AC0-AD5C-4276B4F956CF}" dt="2022-12-18T19:16:20.785" v="1572" actId="1036"/>
          <ac:cxnSpMkLst>
            <pc:docMk/>
            <pc:sldMk cId="2599427376" sldId="2141410963"/>
            <ac:cxnSpMk id="68" creationId="{B4BE8483-E693-0EC9-0FF1-FEBA395ECAAF}"/>
          </ac:cxnSpMkLst>
        </pc:cxnChg>
        <pc:cxnChg chg="add mod">
          <ac:chgData name="Wilson, Benjamin" userId="5e565093-9b03-48e6-8226-93d7b7cd3493" providerId="ADAL" clId="{53FF904F-3F5D-4AC0-AD5C-4276B4F956CF}" dt="2022-12-18T19:16:20.785" v="1572" actId="1036"/>
          <ac:cxnSpMkLst>
            <pc:docMk/>
            <pc:sldMk cId="2599427376" sldId="2141410963"/>
            <ac:cxnSpMk id="69" creationId="{2A1A7205-8771-35C2-B721-50B2AEC88AE2}"/>
          </ac:cxnSpMkLst>
        </pc:cxnChg>
      </pc:sldChg>
      <pc:sldChg chg="delSp modSp new add mod">
        <pc:chgData name="Wilson, Benjamin" userId="5e565093-9b03-48e6-8226-93d7b7cd3493" providerId="ADAL" clId="{53FF904F-3F5D-4AC0-AD5C-4276B4F956CF}" dt="2022-12-18T19:18:26.535" v="1670" actId="478"/>
        <pc:sldMkLst>
          <pc:docMk/>
          <pc:sldMk cId="2144232611" sldId="2141410964"/>
        </pc:sldMkLst>
        <pc:spChg chg="mod">
          <ac:chgData name="Wilson, Benjamin" userId="5e565093-9b03-48e6-8226-93d7b7cd3493" providerId="ADAL" clId="{53FF904F-3F5D-4AC0-AD5C-4276B4F956CF}" dt="2022-12-18T19:18:05.074" v="1633" actId="20577"/>
          <ac:spMkLst>
            <pc:docMk/>
            <pc:sldMk cId="2144232611" sldId="2141410964"/>
            <ac:spMk id="2" creationId="{1899E8A8-035F-704F-62E6-F58784A3231C}"/>
          </ac:spMkLst>
        </pc:spChg>
        <pc:spChg chg="del">
          <ac:chgData name="Wilson, Benjamin" userId="5e565093-9b03-48e6-8226-93d7b7cd3493" providerId="ADAL" clId="{53FF904F-3F5D-4AC0-AD5C-4276B4F956CF}" dt="2022-12-18T19:18:26.535" v="1670" actId="478"/>
          <ac:spMkLst>
            <pc:docMk/>
            <pc:sldMk cId="2144232611" sldId="2141410964"/>
            <ac:spMk id="3" creationId="{76D70D36-A39C-1A28-0917-C56794D16DFF}"/>
          </ac:spMkLst>
        </pc:spChg>
        <pc:spChg chg="mod">
          <ac:chgData name="Wilson, Benjamin" userId="5e565093-9b03-48e6-8226-93d7b7cd3493" providerId="ADAL" clId="{53FF904F-3F5D-4AC0-AD5C-4276B4F956CF}" dt="2022-12-18T19:17:59.736" v="1616" actId="20577"/>
          <ac:spMkLst>
            <pc:docMk/>
            <pc:sldMk cId="2144232611" sldId="2141410964"/>
            <ac:spMk id="4" creationId="{02777EF1-9F1F-32CC-5ABC-EDAE8F4C6973}"/>
          </ac:spMkLst>
        </pc:spChg>
      </pc:sldChg>
      <pc:sldChg chg="delSp modSp add mod">
        <pc:chgData name="Wilson, Benjamin" userId="5e565093-9b03-48e6-8226-93d7b7cd3493" providerId="ADAL" clId="{53FF904F-3F5D-4AC0-AD5C-4276B4F956CF}" dt="2022-12-18T19:18:23.197" v="1669" actId="478"/>
        <pc:sldMkLst>
          <pc:docMk/>
          <pc:sldMk cId="4171999826" sldId="2141410965"/>
        </pc:sldMkLst>
        <pc:spChg chg="mod">
          <ac:chgData name="Wilson, Benjamin" userId="5e565093-9b03-48e6-8226-93d7b7cd3493" providerId="ADAL" clId="{53FF904F-3F5D-4AC0-AD5C-4276B4F956CF}" dt="2022-12-18T19:18:20.849" v="1668" actId="20577"/>
          <ac:spMkLst>
            <pc:docMk/>
            <pc:sldMk cId="4171999826" sldId="2141410965"/>
            <ac:spMk id="2" creationId="{1899E8A8-035F-704F-62E6-F58784A3231C}"/>
          </ac:spMkLst>
        </pc:spChg>
        <pc:spChg chg="del">
          <ac:chgData name="Wilson, Benjamin" userId="5e565093-9b03-48e6-8226-93d7b7cd3493" providerId="ADAL" clId="{53FF904F-3F5D-4AC0-AD5C-4276B4F956CF}" dt="2022-12-18T19:18:23.197" v="1669" actId="478"/>
          <ac:spMkLst>
            <pc:docMk/>
            <pc:sldMk cId="4171999826" sldId="2141410965"/>
            <ac:spMk id="3" creationId="{76D70D36-A39C-1A28-0917-C56794D16DFF}"/>
          </ac:spMkLst>
        </pc:spChg>
        <pc:spChg chg="mod">
          <ac:chgData name="Wilson, Benjamin" userId="5e565093-9b03-48e6-8226-93d7b7cd3493" providerId="ADAL" clId="{53FF904F-3F5D-4AC0-AD5C-4276B4F956CF}" dt="2022-12-18T19:18:13.251" v="1636" actId="20577"/>
          <ac:spMkLst>
            <pc:docMk/>
            <pc:sldMk cId="4171999826" sldId="2141410965"/>
            <ac:spMk id="4" creationId="{02777EF1-9F1F-32CC-5ABC-EDAE8F4C6973}"/>
          </ac:spMkLst>
        </pc:spChg>
      </pc:sldChg>
      <pc:sldChg chg="modSp add mod">
        <pc:chgData name="Wilson, Benjamin" userId="5e565093-9b03-48e6-8226-93d7b7cd3493" providerId="ADAL" clId="{53FF904F-3F5D-4AC0-AD5C-4276B4F956CF}" dt="2022-12-18T19:18:59.627" v="1692" actId="20577"/>
        <pc:sldMkLst>
          <pc:docMk/>
          <pc:sldMk cId="3671016760" sldId="2141410966"/>
        </pc:sldMkLst>
        <pc:spChg chg="mod">
          <ac:chgData name="Wilson, Benjamin" userId="5e565093-9b03-48e6-8226-93d7b7cd3493" providerId="ADAL" clId="{53FF904F-3F5D-4AC0-AD5C-4276B4F956CF}" dt="2022-12-18T19:18:59.627" v="1692" actId="20577"/>
          <ac:spMkLst>
            <pc:docMk/>
            <pc:sldMk cId="3671016760" sldId="2141410966"/>
            <ac:spMk id="2" creationId="{1899E8A8-035F-704F-62E6-F58784A3231C}"/>
          </ac:spMkLst>
        </pc:spChg>
        <pc:spChg chg="mod">
          <ac:chgData name="Wilson, Benjamin" userId="5e565093-9b03-48e6-8226-93d7b7cd3493" providerId="ADAL" clId="{53FF904F-3F5D-4AC0-AD5C-4276B4F956CF}" dt="2022-12-18T19:18:33.447" v="1673" actId="20577"/>
          <ac:spMkLst>
            <pc:docMk/>
            <pc:sldMk cId="3671016760" sldId="2141410966"/>
            <ac:spMk id="4" creationId="{02777EF1-9F1F-32CC-5ABC-EDAE8F4C6973}"/>
          </ac:spMkLst>
        </pc:spChg>
      </pc:sldChg>
      <pc:sldChg chg="modSp add mod">
        <pc:chgData name="Wilson, Benjamin" userId="5e565093-9b03-48e6-8226-93d7b7cd3493" providerId="ADAL" clId="{53FF904F-3F5D-4AC0-AD5C-4276B4F956CF}" dt="2022-12-18T19:19:39.328" v="1712" actId="20577"/>
        <pc:sldMkLst>
          <pc:docMk/>
          <pc:sldMk cId="106857726" sldId="2141410967"/>
        </pc:sldMkLst>
        <pc:spChg chg="mod">
          <ac:chgData name="Wilson, Benjamin" userId="5e565093-9b03-48e6-8226-93d7b7cd3493" providerId="ADAL" clId="{53FF904F-3F5D-4AC0-AD5C-4276B4F956CF}" dt="2022-12-18T19:19:39.328" v="1712" actId="20577"/>
          <ac:spMkLst>
            <pc:docMk/>
            <pc:sldMk cId="106857726" sldId="2141410967"/>
            <ac:spMk id="2" creationId="{1899E8A8-035F-704F-62E6-F58784A3231C}"/>
          </ac:spMkLst>
        </pc:spChg>
        <pc:spChg chg="mod">
          <ac:chgData name="Wilson, Benjamin" userId="5e565093-9b03-48e6-8226-93d7b7cd3493" providerId="ADAL" clId="{53FF904F-3F5D-4AC0-AD5C-4276B4F956CF}" dt="2022-12-18T19:19:36.882" v="1704" actId="20577"/>
          <ac:spMkLst>
            <pc:docMk/>
            <pc:sldMk cId="106857726" sldId="2141410967"/>
            <ac:spMk id="4" creationId="{02777EF1-9F1F-32CC-5ABC-EDAE8F4C6973}"/>
          </ac:spMkLst>
        </pc:spChg>
      </pc:sldChg>
      <pc:sldChg chg="modSp add mod">
        <pc:chgData name="Wilson, Benjamin" userId="5e565093-9b03-48e6-8226-93d7b7cd3493" providerId="ADAL" clId="{53FF904F-3F5D-4AC0-AD5C-4276B4F956CF}" dt="2022-12-18T19:20:30.582" v="1725" actId="20577"/>
        <pc:sldMkLst>
          <pc:docMk/>
          <pc:sldMk cId="2024534212" sldId="2141410968"/>
        </pc:sldMkLst>
        <pc:spChg chg="mod">
          <ac:chgData name="Wilson, Benjamin" userId="5e565093-9b03-48e6-8226-93d7b7cd3493" providerId="ADAL" clId="{53FF904F-3F5D-4AC0-AD5C-4276B4F956CF}" dt="2022-12-18T19:20:24.028" v="1723" actId="20577"/>
          <ac:spMkLst>
            <pc:docMk/>
            <pc:sldMk cId="2024534212" sldId="2141410968"/>
            <ac:spMk id="2" creationId="{1899E8A8-035F-704F-62E6-F58784A3231C}"/>
          </ac:spMkLst>
        </pc:spChg>
        <pc:spChg chg="mod">
          <ac:chgData name="Wilson, Benjamin" userId="5e565093-9b03-48e6-8226-93d7b7cd3493" providerId="ADAL" clId="{53FF904F-3F5D-4AC0-AD5C-4276B4F956CF}" dt="2022-12-18T19:20:30.582" v="1725" actId="20577"/>
          <ac:spMkLst>
            <pc:docMk/>
            <pc:sldMk cId="2024534212" sldId="2141410968"/>
            <ac:spMk id="4" creationId="{02777EF1-9F1F-32CC-5ABC-EDAE8F4C6973}"/>
          </ac:spMkLst>
        </pc:spChg>
      </pc:sldChg>
      <pc:sldChg chg="modSp add mod">
        <pc:chgData name="Wilson, Benjamin" userId="5e565093-9b03-48e6-8226-93d7b7cd3493" providerId="ADAL" clId="{53FF904F-3F5D-4AC0-AD5C-4276B4F956CF}" dt="2022-12-18T19:20:44.049" v="1738" actId="20577"/>
        <pc:sldMkLst>
          <pc:docMk/>
          <pc:sldMk cId="3694096127" sldId="2141410969"/>
        </pc:sldMkLst>
        <pc:spChg chg="mod">
          <ac:chgData name="Wilson, Benjamin" userId="5e565093-9b03-48e6-8226-93d7b7cd3493" providerId="ADAL" clId="{53FF904F-3F5D-4AC0-AD5C-4276B4F956CF}" dt="2022-12-18T19:20:44.049" v="1738" actId="20577"/>
          <ac:spMkLst>
            <pc:docMk/>
            <pc:sldMk cId="3694096127" sldId="2141410969"/>
            <ac:spMk id="2" creationId="{1899E8A8-035F-704F-62E6-F58784A3231C}"/>
          </ac:spMkLst>
        </pc:spChg>
        <pc:spChg chg="mod">
          <ac:chgData name="Wilson, Benjamin" userId="5e565093-9b03-48e6-8226-93d7b7cd3493" providerId="ADAL" clId="{53FF904F-3F5D-4AC0-AD5C-4276B4F956CF}" dt="2022-12-18T19:20:41.388" v="1728" actId="20577"/>
          <ac:spMkLst>
            <pc:docMk/>
            <pc:sldMk cId="3694096127" sldId="2141410969"/>
            <ac:spMk id="4" creationId="{02777EF1-9F1F-32CC-5ABC-EDAE8F4C6973}"/>
          </ac:spMkLst>
        </pc:spChg>
      </pc:sldChg>
      <pc:sldChg chg="addSp delSp modSp add mod">
        <pc:chgData name="Wilson, Benjamin" userId="5e565093-9b03-48e6-8226-93d7b7cd3493" providerId="ADAL" clId="{53FF904F-3F5D-4AC0-AD5C-4276B4F956CF}" dt="2022-12-18T19:28:21.381" v="2129" actId="20577"/>
        <pc:sldMkLst>
          <pc:docMk/>
          <pc:sldMk cId="1201133811" sldId="2141410970"/>
        </pc:sldMkLst>
        <pc:spChg chg="mod">
          <ac:chgData name="Wilson, Benjamin" userId="5e565093-9b03-48e6-8226-93d7b7cd3493" providerId="ADAL" clId="{53FF904F-3F5D-4AC0-AD5C-4276B4F956CF}" dt="2022-12-18T19:27:16.478" v="2021" actId="948"/>
          <ac:spMkLst>
            <pc:docMk/>
            <pc:sldMk cId="1201133811" sldId="2141410970"/>
            <ac:spMk id="3" creationId="{305F9436-CCF7-5AD1-7B91-8AFA3EBE05FE}"/>
          </ac:spMkLst>
        </pc:spChg>
        <pc:spChg chg="del">
          <ac:chgData name="Wilson, Benjamin" userId="5e565093-9b03-48e6-8226-93d7b7cd3493" providerId="ADAL" clId="{53FF904F-3F5D-4AC0-AD5C-4276B4F956CF}" dt="2022-12-18T19:26:22.658" v="1942" actId="478"/>
          <ac:spMkLst>
            <pc:docMk/>
            <pc:sldMk cId="1201133811" sldId="2141410970"/>
            <ac:spMk id="8" creationId="{3887E388-A046-8069-1254-8C48B3A5A8F1}"/>
          </ac:spMkLst>
        </pc:spChg>
        <pc:spChg chg="mod">
          <ac:chgData name="Wilson, Benjamin" userId="5e565093-9b03-48e6-8226-93d7b7cd3493" providerId="ADAL" clId="{53FF904F-3F5D-4AC0-AD5C-4276B4F956CF}" dt="2022-12-18T19:28:21.381" v="2129" actId="20577"/>
          <ac:spMkLst>
            <pc:docMk/>
            <pc:sldMk cId="1201133811" sldId="2141410970"/>
            <ac:spMk id="9" creationId="{01CC7622-1303-2CD9-B061-E4AEE2FCA5CF}"/>
          </ac:spMkLst>
        </pc:spChg>
        <pc:spChg chg="del">
          <ac:chgData name="Wilson, Benjamin" userId="5e565093-9b03-48e6-8226-93d7b7cd3493" providerId="ADAL" clId="{53FF904F-3F5D-4AC0-AD5C-4276B4F956CF}" dt="2022-12-18T19:25:20.337" v="1831" actId="478"/>
          <ac:spMkLst>
            <pc:docMk/>
            <pc:sldMk cId="1201133811" sldId="2141410970"/>
            <ac:spMk id="15" creationId="{193726CA-95D4-66C1-E867-06FE7B36E9E2}"/>
          </ac:spMkLst>
        </pc:spChg>
        <pc:spChg chg="mod">
          <ac:chgData name="Wilson, Benjamin" userId="5e565093-9b03-48e6-8226-93d7b7cd3493" providerId="ADAL" clId="{53FF904F-3F5D-4AC0-AD5C-4276B4F956CF}" dt="2022-12-18T19:28:02.265" v="2105" actId="20577"/>
          <ac:spMkLst>
            <pc:docMk/>
            <pc:sldMk cId="1201133811" sldId="2141410970"/>
            <ac:spMk id="17" creationId="{66340384-9C55-E51D-6C2F-669A2F6B0BE8}"/>
          </ac:spMkLst>
        </pc:spChg>
        <pc:spChg chg="add del mod modVis">
          <ac:chgData name="Wilson, Benjamin" userId="5e565093-9b03-48e6-8226-93d7b7cd3493" providerId="ADAL" clId="{53FF904F-3F5D-4AC0-AD5C-4276B4F956CF}" dt="2022-12-18T19:27:15.178" v="2000"/>
          <ac:spMkLst>
            <pc:docMk/>
            <pc:sldMk cId="1201133811" sldId="2141410970"/>
            <ac:spMk id="19" creationId="{450D4A5C-0971-56CE-33C3-A626380A4EE2}"/>
          </ac:spMkLst>
        </pc:spChg>
        <pc:spChg chg="add del mod modVis">
          <ac:chgData name="Wilson, Benjamin" userId="5e565093-9b03-48e6-8226-93d7b7cd3493" providerId="ADAL" clId="{53FF904F-3F5D-4AC0-AD5C-4276B4F956CF}" dt="2022-12-18T19:27:16.510" v="2062"/>
          <ac:spMkLst>
            <pc:docMk/>
            <pc:sldMk cId="1201133811" sldId="2141410970"/>
            <ac:spMk id="21" creationId="{937021B1-F1D1-F1C9-E19B-ADDADA726487}"/>
          </ac:spMkLst>
        </pc:spChg>
        <pc:grpChg chg="mod">
          <ac:chgData name="Wilson, Benjamin" userId="5e565093-9b03-48e6-8226-93d7b7cd3493" providerId="ADAL" clId="{53FF904F-3F5D-4AC0-AD5C-4276B4F956CF}" dt="2022-12-18T19:27:04.484" v="1956" actId="12788"/>
          <ac:grpSpMkLst>
            <pc:docMk/>
            <pc:sldMk cId="1201133811" sldId="2141410970"/>
            <ac:grpSpMk id="5" creationId="{7B85B859-CB51-8A71-35C4-D0E45DDE8852}"/>
          </ac:grpSpMkLst>
        </pc:grpChg>
        <pc:grpChg chg="add mod">
          <ac:chgData name="Wilson, Benjamin" userId="5e565093-9b03-48e6-8226-93d7b7cd3493" providerId="ADAL" clId="{53FF904F-3F5D-4AC0-AD5C-4276B4F956CF}" dt="2022-12-18T19:25:32.064" v="1915" actId="14100"/>
          <ac:grpSpMkLst>
            <pc:docMk/>
            <pc:sldMk cId="1201133811" sldId="2141410970"/>
            <ac:grpSpMk id="6" creationId="{B205E932-D50C-6CFE-768A-F366AB551A5D}"/>
          </ac:grpSpMkLst>
        </pc:grpChg>
        <pc:grpChg chg="add mod">
          <ac:chgData name="Wilson, Benjamin" userId="5e565093-9b03-48e6-8226-93d7b7cd3493" providerId="ADAL" clId="{53FF904F-3F5D-4AC0-AD5C-4276B4F956CF}" dt="2022-12-18T19:26:29.408" v="1944" actId="1076"/>
          <ac:grpSpMkLst>
            <pc:docMk/>
            <pc:sldMk cId="1201133811" sldId="2141410970"/>
            <ac:grpSpMk id="16" creationId="{686AA015-594B-E94F-4B92-E6672BFBA161}"/>
          </ac:grpSpMkLst>
        </pc:grpChg>
        <pc:graphicFrameChg chg="add mod ord modVis replST">
          <ac:chgData name="Wilson, Benjamin" userId="5e565093-9b03-48e6-8226-93d7b7cd3493" providerId="ADAL" clId="{53FF904F-3F5D-4AC0-AD5C-4276B4F956CF}" dt="2022-12-18T19:27:16.510" v="2064"/>
          <ac:graphicFrameMkLst>
            <pc:docMk/>
            <pc:sldMk cId="1201133811" sldId="2141410970"/>
            <ac:graphicFrameMk id="20" creationId="{415297E9-06B9-94DD-A9DD-D7BA2A433882}"/>
          </ac:graphicFrameMkLst>
        </pc:graphicFrameChg>
        <pc:picChg chg="add mod">
          <ac:chgData name="Wilson, Benjamin" userId="5e565093-9b03-48e6-8226-93d7b7cd3493" providerId="ADAL" clId="{53FF904F-3F5D-4AC0-AD5C-4276B4F956CF}" dt="2022-12-18T19:26:14.385" v="1941" actId="12788"/>
          <ac:picMkLst>
            <pc:docMk/>
            <pc:sldMk cId="1201133811" sldId="2141410970"/>
            <ac:picMk id="13" creationId="{6ED795B7-BDFE-AA18-FBC9-0652B78B9A44}"/>
          </ac:picMkLst>
        </pc:picChg>
        <pc:picChg chg="del">
          <ac:chgData name="Wilson, Benjamin" userId="5e565093-9b03-48e6-8226-93d7b7cd3493" providerId="ADAL" clId="{53FF904F-3F5D-4AC0-AD5C-4276B4F956CF}" dt="2022-12-18T19:25:17.845" v="1830" actId="478"/>
          <ac:picMkLst>
            <pc:docMk/>
            <pc:sldMk cId="1201133811" sldId="2141410970"/>
            <ac:picMk id="14" creationId="{19DDA832-E306-3587-9766-CA47236BBEDB}"/>
          </ac:picMkLst>
        </pc:picChg>
        <pc:cxnChg chg="mod">
          <ac:chgData name="Wilson, Benjamin" userId="5e565093-9b03-48e6-8226-93d7b7cd3493" providerId="ADAL" clId="{53FF904F-3F5D-4AC0-AD5C-4276B4F956CF}" dt="2022-12-18T19:25:55.346" v="1921" actId="6549"/>
          <ac:cxnSpMkLst>
            <pc:docMk/>
            <pc:sldMk cId="1201133811" sldId="2141410970"/>
            <ac:cxnSpMk id="11" creationId="{DBB81DAA-DC8C-4D64-B790-BD14E5244810}"/>
          </ac:cxnSpMkLst>
        </pc:cxnChg>
        <pc:cxnChg chg="mod">
          <ac:chgData name="Wilson, Benjamin" userId="5e565093-9b03-48e6-8226-93d7b7cd3493" providerId="ADAL" clId="{53FF904F-3F5D-4AC0-AD5C-4276B4F956CF}" dt="2022-12-18T19:26:45.982" v="1954" actId="6549"/>
          <ac:cxnSpMkLst>
            <pc:docMk/>
            <pc:sldMk cId="1201133811" sldId="2141410970"/>
            <ac:cxnSpMk id="18" creationId="{647179FD-3FEF-FC0B-6BE6-3F572CC74108}"/>
          </ac:cxnSpMkLst>
        </pc:cxnChg>
      </pc:sldChg>
      <pc:sldChg chg="addSp delSp modSp add mod">
        <pc:chgData name="Wilson, Benjamin" userId="5e565093-9b03-48e6-8226-93d7b7cd3493" providerId="ADAL" clId="{53FF904F-3F5D-4AC0-AD5C-4276B4F956CF}" dt="2022-12-18T19:46:08.966" v="3448" actId="20577"/>
        <pc:sldMkLst>
          <pc:docMk/>
          <pc:sldMk cId="1547260538" sldId="2141410971"/>
        </pc:sldMkLst>
        <pc:spChg chg="add mod">
          <ac:chgData name="Wilson, Benjamin" userId="5e565093-9b03-48e6-8226-93d7b7cd3493" providerId="ADAL" clId="{53FF904F-3F5D-4AC0-AD5C-4276B4F956CF}" dt="2022-12-18T19:37:18.122" v="2511" actId="20577"/>
          <ac:spMkLst>
            <pc:docMk/>
            <pc:sldMk cId="1547260538" sldId="2141410971"/>
            <ac:spMk id="2" creationId="{53F2A13D-985C-D9D9-D787-2A003E965A1C}"/>
          </ac:spMkLst>
        </pc:spChg>
        <pc:spChg chg="add del mod">
          <ac:chgData name="Wilson, Benjamin" userId="5e565093-9b03-48e6-8226-93d7b7cd3493" providerId="ADAL" clId="{53FF904F-3F5D-4AC0-AD5C-4276B4F956CF}" dt="2022-12-18T19:33:07.877" v="2336" actId="478"/>
          <ac:spMkLst>
            <pc:docMk/>
            <pc:sldMk cId="1547260538" sldId="2141410971"/>
            <ac:spMk id="5" creationId="{52AF9EAF-B9B0-D22C-494E-8E175337F58D}"/>
          </ac:spMkLst>
        </pc:spChg>
        <pc:spChg chg="add del mod">
          <ac:chgData name="Wilson, Benjamin" userId="5e565093-9b03-48e6-8226-93d7b7cd3493" providerId="ADAL" clId="{53FF904F-3F5D-4AC0-AD5C-4276B4F956CF}" dt="2022-12-18T19:34:26.194" v="2364" actId="478"/>
          <ac:spMkLst>
            <pc:docMk/>
            <pc:sldMk cId="1547260538" sldId="2141410971"/>
            <ac:spMk id="7" creationId="{604BF246-AD7D-7383-CFE7-02F233A12AA0}"/>
          </ac:spMkLst>
        </pc:spChg>
        <pc:spChg chg="del">
          <ac:chgData name="Wilson, Benjamin" userId="5e565093-9b03-48e6-8226-93d7b7cd3493" providerId="ADAL" clId="{53FF904F-3F5D-4AC0-AD5C-4276B4F956CF}" dt="2022-12-18T19:30:13.072" v="2137" actId="478"/>
          <ac:spMkLst>
            <pc:docMk/>
            <pc:sldMk cId="1547260538" sldId="2141410971"/>
            <ac:spMk id="8" creationId="{3887E388-A046-8069-1254-8C48B3A5A8F1}"/>
          </ac:spMkLst>
        </pc:spChg>
        <pc:spChg chg="mod">
          <ac:chgData name="Wilson, Benjamin" userId="5e565093-9b03-48e6-8226-93d7b7cd3493" providerId="ADAL" clId="{53FF904F-3F5D-4AC0-AD5C-4276B4F956CF}" dt="2022-12-18T19:31:58.899" v="2300"/>
          <ac:spMkLst>
            <pc:docMk/>
            <pc:sldMk cId="1547260538" sldId="2141410971"/>
            <ac:spMk id="10" creationId="{27FF77C1-2A12-80E6-F745-2B2BDE09C25E}"/>
          </ac:spMkLst>
        </pc:spChg>
        <pc:spChg chg="mod">
          <ac:chgData name="Wilson, Benjamin" userId="5e565093-9b03-48e6-8226-93d7b7cd3493" providerId="ADAL" clId="{53FF904F-3F5D-4AC0-AD5C-4276B4F956CF}" dt="2022-12-18T19:31:58.899" v="2300"/>
          <ac:spMkLst>
            <pc:docMk/>
            <pc:sldMk cId="1547260538" sldId="2141410971"/>
            <ac:spMk id="12" creationId="{8CF9B126-6050-03D4-1D25-13A9F5746528}"/>
          </ac:spMkLst>
        </pc:spChg>
        <pc:spChg chg="add del mod">
          <ac:chgData name="Wilson, Benjamin" userId="5e565093-9b03-48e6-8226-93d7b7cd3493" providerId="ADAL" clId="{53FF904F-3F5D-4AC0-AD5C-4276B4F956CF}" dt="2022-12-18T19:32:09.946" v="2302" actId="478"/>
          <ac:spMkLst>
            <pc:docMk/>
            <pc:sldMk cId="1547260538" sldId="2141410971"/>
            <ac:spMk id="13" creationId="{ED5E7E9E-090D-AE28-9B76-E3C73962617F}"/>
          </ac:spMkLst>
        </pc:spChg>
        <pc:spChg chg="add del mod">
          <ac:chgData name="Wilson, Benjamin" userId="5e565093-9b03-48e6-8226-93d7b7cd3493" providerId="ADAL" clId="{53FF904F-3F5D-4AC0-AD5C-4276B4F956CF}" dt="2022-12-18T19:32:09.946" v="2302" actId="478"/>
          <ac:spMkLst>
            <pc:docMk/>
            <pc:sldMk cId="1547260538" sldId="2141410971"/>
            <ac:spMk id="14" creationId="{14113AC9-ACE5-D438-E9A6-91DA3CEB97AA}"/>
          </ac:spMkLst>
        </pc:spChg>
        <pc:spChg chg="del">
          <ac:chgData name="Wilson, Benjamin" userId="5e565093-9b03-48e6-8226-93d7b7cd3493" providerId="ADAL" clId="{53FF904F-3F5D-4AC0-AD5C-4276B4F956CF}" dt="2022-12-18T19:30:13.072" v="2137" actId="478"/>
          <ac:spMkLst>
            <pc:docMk/>
            <pc:sldMk cId="1547260538" sldId="2141410971"/>
            <ac:spMk id="15" creationId="{193726CA-95D4-66C1-E867-06FE7B36E9E2}"/>
          </ac:spMkLst>
        </pc:spChg>
        <pc:spChg chg="add del mod">
          <ac:chgData name="Wilson, Benjamin" userId="5e565093-9b03-48e6-8226-93d7b7cd3493" providerId="ADAL" clId="{53FF904F-3F5D-4AC0-AD5C-4276B4F956CF}" dt="2022-12-18T19:32:09.946" v="2302" actId="478"/>
          <ac:spMkLst>
            <pc:docMk/>
            <pc:sldMk cId="1547260538" sldId="2141410971"/>
            <ac:spMk id="16" creationId="{102FADFA-148B-9601-5842-FBEDA2BF887D}"/>
          </ac:spMkLst>
        </pc:spChg>
        <pc:spChg chg="add del mod">
          <ac:chgData name="Wilson, Benjamin" userId="5e565093-9b03-48e6-8226-93d7b7cd3493" providerId="ADAL" clId="{53FF904F-3F5D-4AC0-AD5C-4276B4F956CF}" dt="2022-12-18T19:32:09.946" v="2302" actId="478"/>
          <ac:spMkLst>
            <pc:docMk/>
            <pc:sldMk cId="1547260538" sldId="2141410971"/>
            <ac:spMk id="17" creationId="{639B535B-160B-CFCD-6AAB-DEE291056969}"/>
          </ac:spMkLst>
        </pc:spChg>
        <pc:spChg chg="add del mod">
          <ac:chgData name="Wilson, Benjamin" userId="5e565093-9b03-48e6-8226-93d7b7cd3493" providerId="ADAL" clId="{53FF904F-3F5D-4AC0-AD5C-4276B4F956CF}" dt="2022-12-18T19:32:09.946" v="2302" actId="478"/>
          <ac:spMkLst>
            <pc:docMk/>
            <pc:sldMk cId="1547260538" sldId="2141410971"/>
            <ac:spMk id="18" creationId="{CF6DF856-B036-06F3-493B-5F1EEBDA5744}"/>
          </ac:spMkLst>
        </pc:spChg>
        <pc:spChg chg="add del mod">
          <ac:chgData name="Wilson, Benjamin" userId="5e565093-9b03-48e6-8226-93d7b7cd3493" providerId="ADAL" clId="{53FF904F-3F5D-4AC0-AD5C-4276B4F956CF}" dt="2022-12-18T19:32:09.946" v="2302" actId="478"/>
          <ac:spMkLst>
            <pc:docMk/>
            <pc:sldMk cId="1547260538" sldId="2141410971"/>
            <ac:spMk id="19" creationId="{4437478E-380F-D03F-1F71-8E514C885D07}"/>
          </ac:spMkLst>
        </pc:spChg>
        <pc:spChg chg="add del mod">
          <ac:chgData name="Wilson, Benjamin" userId="5e565093-9b03-48e6-8226-93d7b7cd3493" providerId="ADAL" clId="{53FF904F-3F5D-4AC0-AD5C-4276B4F956CF}" dt="2022-12-18T19:32:09.946" v="2302" actId="478"/>
          <ac:spMkLst>
            <pc:docMk/>
            <pc:sldMk cId="1547260538" sldId="2141410971"/>
            <ac:spMk id="20" creationId="{64E63193-92A5-4B62-3A78-AD9763C833D8}"/>
          </ac:spMkLst>
        </pc:spChg>
        <pc:spChg chg="add del mod">
          <ac:chgData name="Wilson, Benjamin" userId="5e565093-9b03-48e6-8226-93d7b7cd3493" providerId="ADAL" clId="{53FF904F-3F5D-4AC0-AD5C-4276B4F956CF}" dt="2022-12-18T19:32:09.946" v="2302" actId="478"/>
          <ac:spMkLst>
            <pc:docMk/>
            <pc:sldMk cId="1547260538" sldId="2141410971"/>
            <ac:spMk id="21" creationId="{4B117D03-5B5D-7F62-F7FF-E73D0EB1A508}"/>
          </ac:spMkLst>
        </pc:spChg>
        <pc:spChg chg="add del mod">
          <ac:chgData name="Wilson, Benjamin" userId="5e565093-9b03-48e6-8226-93d7b7cd3493" providerId="ADAL" clId="{53FF904F-3F5D-4AC0-AD5C-4276B4F956CF}" dt="2022-12-18T19:32:09.946" v="2302" actId="478"/>
          <ac:spMkLst>
            <pc:docMk/>
            <pc:sldMk cId="1547260538" sldId="2141410971"/>
            <ac:spMk id="22" creationId="{CC1AD919-F4E8-636F-E311-0FA2312107D9}"/>
          </ac:spMkLst>
        </pc:spChg>
        <pc:spChg chg="add del mod">
          <ac:chgData name="Wilson, Benjamin" userId="5e565093-9b03-48e6-8226-93d7b7cd3493" providerId="ADAL" clId="{53FF904F-3F5D-4AC0-AD5C-4276B4F956CF}" dt="2022-12-18T19:32:09.946" v="2302" actId="478"/>
          <ac:spMkLst>
            <pc:docMk/>
            <pc:sldMk cId="1547260538" sldId="2141410971"/>
            <ac:spMk id="23" creationId="{A2290A56-E800-DAB9-2C53-6036DD818DC7}"/>
          </ac:spMkLst>
        </pc:spChg>
        <pc:spChg chg="add del mod">
          <ac:chgData name="Wilson, Benjamin" userId="5e565093-9b03-48e6-8226-93d7b7cd3493" providerId="ADAL" clId="{53FF904F-3F5D-4AC0-AD5C-4276B4F956CF}" dt="2022-12-18T19:32:09.946" v="2302" actId="478"/>
          <ac:spMkLst>
            <pc:docMk/>
            <pc:sldMk cId="1547260538" sldId="2141410971"/>
            <ac:spMk id="24" creationId="{FA07D74D-1D00-4240-3388-54AD92C2A1D7}"/>
          </ac:spMkLst>
        </pc:spChg>
        <pc:spChg chg="add del mod">
          <ac:chgData name="Wilson, Benjamin" userId="5e565093-9b03-48e6-8226-93d7b7cd3493" providerId="ADAL" clId="{53FF904F-3F5D-4AC0-AD5C-4276B4F956CF}" dt="2022-12-18T19:32:09.946" v="2302" actId="478"/>
          <ac:spMkLst>
            <pc:docMk/>
            <pc:sldMk cId="1547260538" sldId="2141410971"/>
            <ac:spMk id="25" creationId="{2AF55F7D-1220-A49C-914B-DA60807371B4}"/>
          </ac:spMkLst>
        </pc:spChg>
        <pc:spChg chg="add del mod">
          <ac:chgData name="Wilson, Benjamin" userId="5e565093-9b03-48e6-8226-93d7b7cd3493" providerId="ADAL" clId="{53FF904F-3F5D-4AC0-AD5C-4276B4F956CF}" dt="2022-12-18T19:32:09.946" v="2302" actId="478"/>
          <ac:spMkLst>
            <pc:docMk/>
            <pc:sldMk cId="1547260538" sldId="2141410971"/>
            <ac:spMk id="26" creationId="{B38B1674-ADB6-5532-95D5-7C83447FF5A4}"/>
          </ac:spMkLst>
        </pc:spChg>
        <pc:spChg chg="add del mod">
          <ac:chgData name="Wilson, Benjamin" userId="5e565093-9b03-48e6-8226-93d7b7cd3493" providerId="ADAL" clId="{53FF904F-3F5D-4AC0-AD5C-4276B4F956CF}" dt="2022-12-18T19:32:09.946" v="2302" actId="478"/>
          <ac:spMkLst>
            <pc:docMk/>
            <pc:sldMk cId="1547260538" sldId="2141410971"/>
            <ac:spMk id="27" creationId="{138AA674-3626-98E3-8504-24D00E67BAED}"/>
          </ac:spMkLst>
        </pc:spChg>
        <pc:spChg chg="add del mod">
          <ac:chgData name="Wilson, Benjamin" userId="5e565093-9b03-48e6-8226-93d7b7cd3493" providerId="ADAL" clId="{53FF904F-3F5D-4AC0-AD5C-4276B4F956CF}" dt="2022-12-18T19:32:09.946" v="2302" actId="478"/>
          <ac:spMkLst>
            <pc:docMk/>
            <pc:sldMk cId="1547260538" sldId="2141410971"/>
            <ac:spMk id="28" creationId="{E661BF7D-0B1B-8C53-4E84-F12D09B37D09}"/>
          </ac:spMkLst>
        </pc:spChg>
        <pc:spChg chg="add del mod">
          <ac:chgData name="Wilson, Benjamin" userId="5e565093-9b03-48e6-8226-93d7b7cd3493" providerId="ADAL" clId="{53FF904F-3F5D-4AC0-AD5C-4276B4F956CF}" dt="2022-12-18T19:32:09.946" v="2302" actId="478"/>
          <ac:spMkLst>
            <pc:docMk/>
            <pc:sldMk cId="1547260538" sldId="2141410971"/>
            <ac:spMk id="29" creationId="{4E4B1221-91DB-DFDE-675B-122E2A39D7F7}"/>
          </ac:spMkLst>
        </pc:spChg>
        <pc:spChg chg="add del mod">
          <ac:chgData name="Wilson, Benjamin" userId="5e565093-9b03-48e6-8226-93d7b7cd3493" providerId="ADAL" clId="{53FF904F-3F5D-4AC0-AD5C-4276B4F956CF}" dt="2022-12-18T19:32:09.946" v="2302" actId="478"/>
          <ac:spMkLst>
            <pc:docMk/>
            <pc:sldMk cId="1547260538" sldId="2141410971"/>
            <ac:spMk id="30" creationId="{52398D12-EB87-99A2-F848-3B86861C2CD4}"/>
          </ac:spMkLst>
        </pc:spChg>
        <pc:spChg chg="add del mod">
          <ac:chgData name="Wilson, Benjamin" userId="5e565093-9b03-48e6-8226-93d7b7cd3493" providerId="ADAL" clId="{53FF904F-3F5D-4AC0-AD5C-4276B4F956CF}" dt="2022-12-18T19:32:09.946" v="2302" actId="478"/>
          <ac:spMkLst>
            <pc:docMk/>
            <pc:sldMk cId="1547260538" sldId="2141410971"/>
            <ac:spMk id="31" creationId="{780BAC5E-A5CC-18BF-26B5-EF8D06996771}"/>
          </ac:spMkLst>
        </pc:spChg>
        <pc:spChg chg="mod">
          <ac:chgData name="Wilson, Benjamin" userId="5e565093-9b03-48e6-8226-93d7b7cd3493" providerId="ADAL" clId="{53FF904F-3F5D-4AC0-AD5C-4276B4F956CF}" dt="2022-12-18T19:31:58.899" v="2300"/>
          <ac:spMkLst>
            <pc:docMk/>
            <pc:sldMk cId="1547260538" sldId="2141410971"/>
            <ac:spMk id="33" creationId="{D6DC4F69-34F7-AE36-0258-ABA384BB62D9}"/>
          </ac:spMkLst>
        </pc:spChg>
        <pc:spChg chg="mod">
          <ac:chgData name="Wilson, Benjamin" userId="5e565093-9b03-48e6-8226-93d7b7cd3493" providerId="ADAL" clId="{53FF904F-3F5D-4AC0-AD5C-4276B4F956CF}" dt="2022-12-18T19:31:58.899" v="2300"/>
          <ac:spMkLst>
            <pc:docMk/>
            <pc:sldMk cId="1547260538" sldId="2141410971"/>
            <ac:spMk id="34" creationId="{A0D7E80B-8985-0BBC-B818-60E68E99D32A}"/>
          </ac:spMkLst>
        </pc:spChg>
        <pc:spChg chg="add del mod">
          <ac:chgData name="Wilson, Benjamin" userId="5e565093-9b03-48e6-8226-93d7b7cd3493" providerId="ADAL" clId="{53FF904F-3F5D-4AC0-AD5C-4276B4F956CF}" dt="2022-12-18T19:32:13.081" v="2303" actId="478"/>
          <ac:spMkLst>
            <pc:docMk/>
            <pc:sldMk cId="1547260538" sldId="2141410971"/>
            <ac:spMk id="35" creationId="{37F9FC97-7C30-0416-2424-CF40C095AA0E}"/>
          </ac:spMkLst>
        </pc:spChg>
        <pc:spChg chg="add del mod">
          <ac:chgData name="Wilson, Benjamin" userId="5e565093-9b03-48e6-8226-93d7b7cd3493" providerId="ADAL" clId="{53FF904F-3F5D-4AC0-AD5C-4276B4F956CF}" dt="2022-12-18T19:32:13.081" v="2303" actId="478"/>
          <ac:spMkLst>
            <pc:docMk/>
            <pc:sldMk cId="1547260538" sldId="2141410971"/>
            <ac:spMk id="36" creationId="{795EF4E0-8073-0F74-0ABF-4C14B7597DCD}"/>
          </ac:spMkLst>
        </pc:spChg>
        <pc:spChg chg="add del mod">
          <ac:chgData name="Wilson, Benjamin" userId="5e565093-9b03-48e6-8226-93d7b7cd3493" providerId="ADAL" clId="{53FF904F-3F5D-4AC0-AD5C-4276B4F956CF}" dt="2022-12-18T19:32:13.081" v="2303" actId="478"/>
          <ac:spMkLst>
            <pc:docMk/>
            <pc:sldMk cId="1547260538" sldId="2141410971"/>
            <ac:spMk id="37" creationId="{11692FD4-D0AE-B8A9-F756-BB23F205C127}"/>
          </ac:spMkLst>
        </pc:spChg>
        <pc:spChg chg="add del mod">
          <ac:chgData name="Wilson, Benjamin" userId="5e565093-9b03-48e6-8226-93d7b7cd3493" providerId="ADAL" clId="{53FF904F-3F5D-4AC0-AD5C-4276B4F956CF}" dt="2022-12-18T19:32:13.081" v="2303" actId="478"/>
          <ac:spMkLst>
            <pc:docMk/>
            <pc:sldMk cId="1547260538" sldId="2141410971"/>
            <ac:spMk id="38" creationId="{3EF39F14-2A51-C604-606F-14BCA7C91D99}"/>
          </ac:spMkLst>
        </pc:spChg>
        <pc:spChg chg="add del mod">
          <ac:chgData name="Wilson, Benjamin" userId="5e565093-9b03-48e6-8226-93d7b7cd3493" providerId="ADAL" clId="{53FF904F-3F5D-4AC0-AD5C-4276B4F956CF}" dt="2022-12-18T19:32:13.081" v="2303" actId="478"/>
          <ac:spMkLst>
            <pc:docMk/>
            <pc:sldMk cId="1547260538" sldId="2141410971"/>
            <ac:spMk id="39" creationId="{7D5A046B-65F5-4CDA-8E3A-303599E8D50C}"/>
          </ac:spMkLst>
        </pc:spChg>
        <pc:spChg chg="add del mod">
          <ac:chgData name="Wilson, Benjamin" userId="5e565093-9b03-48e6-8226-93d7b7cd3493" providerId="ADAL" clId="{53FF904F-3F5D-4AC0-AD5C-4276B4F956CF}" dt="2022-12-18T19:32:13.081" v="2303" actId="478"/>
          <ac:spMkLst>
            <pc:docMk/>
            <pc:sldMk cId="1547260538" sldId="2141410971"/>
            <ac:spMk id="40" creationId="{325C70C4-85FD-2D4F-2C36-A6B3C41E1015}"/>
          </ac:spMkLst>
        </pc:spChg>
        <pc:spChg chg="add del mod">
          <ac:chgData name="Wilson, Benjamin" userId="5e565093-9b03-48e6-8226-93d7b7cd3493" providerId="ADAL" clId="{53FF904F-3F5D-4AC0-AD5C-4276B4F956CF}" dt="2022-12-18T19:32:13.081" v="2303" actId="478"/>
          <ac:spMkLst>
            <pc:docMk/>
            <pc:sldMk cId="1547260538" sldId="2141410971"/>
            <ac:spMk id="41" creationId="{BDDDCEC4-B51F-BEAE-05CB-CC18278F50CD}"/>
          </ac:spMkLst>
        </pc:spChg>
        <pc:spChg chg="add del mod">
          <ac:chgData name="Wilson, Benjamin" userId="5e565093-9b03-48e6-8226-93d7b7cd3493" providerId="ADAL" clId="{53FF904F-3F5D-4AC0-AD5C-4276B4F956CF}" dt="2022-12-18T19:32:13.081" v="2303" actId="478"/>
          <ac:spMkLst>
            <pc:docMk/>
            <pc:sldMk cId="1547260538" sldId="2141410971"/>
            <ac:spMk id="42" creationId="{6CCE444D-40C7-2C05-A192-5B90149D6D0B}"/>
          </ac:spMkLst>
        </pc:spChg>
        <pc:spChg chg="add del mod">
          <ac:chgData name="Wilson, Benjamin" userId="5e565093-9b03-48e6-8226-93d7b7cd3493" providerId="ADAL" clId="{53FF904F-3F5D-4AC0-AD5C-4276B4F956CF}" dt="2022-12-18T19:32:13.081" v="2303" actId="478"/>
          <ac:spMkLst>
            <pc:docMk/>
            <pc:sldMk cId="1547260538" sldId="2141410971"/>
            <ac:spMk id="43" creationId="{148C0EBF-A9C6-9ED5-45D5-A7BBF7368FB8}"/>
          </ac:spMkLst>
        </pc:spChg>
        <pc:spChg chg="add del mod">
          <ac:chgData name="Wilson, Benjamin" userId="5e565093-9b03-48e6-8226-93d7b7cd3493" providerId="ADAL" clId="{53FF904F-3F5D-4AC0-AD5C-4276B4F956CF}" dt="2022-12-18T19:32:13.081" v="2303" actId="478"/>
          <ac:spMkLst>
            <pc:docMk/>
            <pc:sldMk cId="1547260538" sldId="2141410971"/>
            <ac:spMk id="44" creationId="{B6A30E36-2F86-4E44-42F5-992E8DC172C3}"/>
          </ac:spMkLst>
        </pc:spChg>
        <pc:spChg chg="add del mod">
          <ac:chgData name="Wilson, Benjamin" userId="5e565093-9b03-48e6-8226-93d7b7cd3493" providerId="ADAL" clId="{53FF904F-3F5D-4AC0-AD5C-4276B4F956CF}" dt="2022-12-18T19:32:56.519" v="2334" actId="478"/>
          <ac:spMkLst>
            <pc:docMk/>
            <pc:sldMk cId="1547260538" sldId="2141410971"/>
            <ac:spMk id="45" creationId="{BCCE9404-FBF6-6D40-87E3-C1BC80069615}"/>
          </ac:spMkLst>
        </pc:spChg>
        <pc:spChg chg="add del mod">
          <ac:chgData name="Wilson, Benjamin" userId="5e565093-9b03-48e6-8226-93d7b7cd3493" providerId="ADAL" clId="{53FF904F-3F5D-4AC0-AD5C-4276B4F956CF}" dt="2022-12-18T19:32:56.519" v="2334" actId="478"/>
          <ac:spMkLst>
            <pc:docMk/>
            <pc:sldMk cId="1547260538" sldId="2141410971"/>
            <ac:spMk id="46" creationId="{880531CD-F1E2-0D6C-8AC7-8BFBF35999F7}"/>
          </ac:spMkLst>
        </pc:spChg>
        <pc:spChg chg="add del mod">
          <ac:chgData name="Wilson, Benjamin" userId="5e565093-9b03-48e6-8226-93d7b7cd3493" providerId="ADAL" clId="{53FF904F-3F5D-4AC0-AD5C-4276B4F956CF}" dt="2022-12-18T19:32:56.519" v="2334" actId="478"/>
          <ac:spMkLst>
            <pc:docMk/>
            <pc:sldMk cId="1547260538" sldId="2141410971"/>
            <ac:spMk id="47" creationId="{F324140A-887F-F2C3-F5DF-590964DF3A16}"/>
          </ac:spMkLst>
        </pc:spChg>
        <pc:spChg chg="add del mod">
          <ac:chgData name="Wilson, Benjamin" userId="5e565093-9b03-48e6-8226-93d7b7cd3493" providerId="ADAL" clId="{53FF904F-3F5D-4AC0-AD5C-4276B4F956CF}" dt="2022-12-18T19:32:56.519" v="2334" actId="478"/>
          <ac:spMkLst>
            <pc:docMk/>
            <pc:sldMk cId="1547260538" sldId="2141410971"/>
            <ac:spMk id="48" creationId="{B96A3C79-D66E-2204-0EAA-12B9B7037CA9}"/>
          </ac:spMkLst>
        </pc:spChg>
        <pc:spChg chg="add del mod">
          <ac:chgData name="Wilson, Benjamin" userId="5e565093-9b03-48e6-8226-93d7b7cd3493" providerId="ADAL" clId="{53FF904F-3F5D-4AC0-AD5C-4276B4F956CF}" dt="2022-12-18T19:32:56.519" v="2334" actId="478"/>
          <ac:spMkLst>
            <pc:docMk/>
            <pc:sldMk cId="1547260538" sldId="2141410971"/>
            <ac:spMk id="49" creationId="{849B53B7-7E93-7F54-5F6A-F5398FE440FA}"/>
          </ac:spMkLst>
        </pc:spChg>
        <pc:spChg chg="add del mod">
          <ac:chgData name="Wilson, Benjamin" userId="5e565093-9b03-48e6-8226-93d7b7cd3493" providerId="ADAL" clId="{53FF904F-3F5D-4AC0-AD5C-4276B4F956CF}" dt="2022-12-18T19:32:56.519" v="2334" actId="478"/>
          <ac:spMkLst>
            <pc:docMk/>
            <pc:sldMk cId="1547260538" sldId="2141410971"/>
            <ac:spMk id="50" creationId="{579AB64B-07C4-5C13-62AF-6E0EB8BFA7D9}"/>
          </ac:spMkLst>
        </pc:spChg>
        <pc:spChg chg="add del mod">
          <ac:chgData name="Wilson, Benjamin" userId="5e565093-9b03-48e6-8226-93d7b7cd3493" providerId="ADAL" clId="{53FF904F-3F5D-4AC0-AD5C-4276B4F956CF}" dt="2022-12-18T19:32:56.519" v="2334" actId="478"/>
          <ac:spMkLst>
            <pc:docMk/>
            <pc:sldMk cId="1547260538" sldId="2141410971"/>
            <ac:spMk id="51" creationId="{2DC4E342-E2FC-A2D4-88A1-FEC3FE9D5B9B}"/>
          </ac:spMkLst>
        </pc:spChg>
        <pc:spChg chg="add del mod">
          <ac:chgData name="Wilson, Benjamin" userId="5e565093-9b03-48e6-8226-93d7b7cd3493" providerId="ADAL" clId="{53FF904F-3F5D-4AC0-AD5C-4276B4F956CF}" dt="2022-12-18T19:33:11.563" v="2338" actId="478"/>
          <ac:spMkLst>
            <pc:docMk/>
            <pc:sldMk cId="1547260538" sldId="2141410971"/>
            <ac:spMk id="54" creationId="{E03E49A0-47D6-C4C4-46FF-2643EC3859F9}"/>
          </ac:spMkLst>
        </pc:spChg>
        <pc:spChg chg="add del mod">
          <ac:chgData name="Wilson, Benjamin" userId="5e565093-9b03-48e6-8226-93d7b7cd3493" providerId="ADAL" clId="{53FF904F-3F5D-4AC0-AD5C-4276B4F956CF}" dt="2022-12-18T19:33:55.102" v="2350" actId="478"/>
          <ac:spMkLst>
            <pc:docMk/>
            <pc:sldMk cId="1547260538" sldId="2141410971"/>
            <ac:spMk id="55" creationId="{7F2B8DF1-C507-E7AF-71FC-89C01BB440D1}"/>
          </ac:spMkLst>
        </pc:spChg>
        <pc:spChg chg="add del mod">
          <ac:chgData name="Wilson, Benjamin" userId="5e565093-9b03-48e6-8226-93d7b7cd3493" providerId="ADAL" clId="{53FF904F-3F5D-4AC0-AD5C-4276B4F956CF}" dt="2022-12-18T19:33:25.276" v="2341" actId="478"/>
          <ac:spMkLst>
            <pc:docMk/>
            <pc:sldMk cId="1547260538" sldId="2141410971"/>
            <ac:spMk id="56" creationId="{4DDAFCBE-F6B2-CC2A-8F49-CC25E0940015}"/>
          </ac:spMkLst>
        </pc:spChg>
        <pc:spChg chg="mod">
          <ac:chgData name="Wilson, Benjamin" userId="5e565093-9b03-48e6-8226-93d7b7cd3493" providerId="ADAL" clId="{53FF904F-3F5D-4AC0-AD5C-4276B4F956CF}" dt="2022-12-18T19:42:29.216" v="3135" actId="20577"/>
          <ac:spMkLst>
            <pc:docMk/>
            <pc:sldMk cId="1547260538" sldId="2141410971"/>
            <ac:spMk id="62" creationId="{B1CAB074-EC48-EB0F-F55C-F13F33670B79}"/>
          </ac:spMkLst>
        </pc:spChg>
        <pc:spChg chg="mod">
          <ac:chgData name="Wilson, Benjamin" userId="5e565093-9b03-48e6-8226-93d7b7cd3493" providerId="ADAL" clId="{53FF904F-3F5D-4AC0-AD5C-4276B4F956CF}" dt="2022-12-18T19:43:00.296" v="3182" actId="20577"/>
          <ac:spMkLst>
            <pc:docMk/>
            <pc:sldMk cId="1547260538" sldId="2141410971"/>
            <ac:spMk id="65" creationId="{1513C5E4-06C9-FD2D-127E-462BDB678A99}"/>
          </ac:spMkLst>
        </pc:spChg>
        <pc:spChg chg="add mod">
          <ac:chgData name="Wilson, Benjamin" userId="5e565093-9b03-48e6-8226-93d7b7cd3493" providerId="ADAL" clId="{53FF904F-3F5D-4AC0-AD5C-4276B4F956CF}" dt="2022-12-18T19:35:19.574" v="2368" actId="207"/>
          <ac:spMkLst>
            <pc:docMk/>
            <pc:sldMk cId="1547260538" sldId="2141410971"/>
            <ac:spMk id="67" creationId="{8B774B38-9FF1-2A50-1F14-5F527DD98CFB}"/>
          </ac:spMkLst>
        </pc:spChg>
        <pc:spChg chg="add mod">
          <ac:chgData name="Wilson, Benjamin" userId="5e565093-9b03-48e6-8226-93d7b7cd3493" providerId="ADAL" clId="{53FF904F-3F5D-4AC0-AD5C-4276B4F956CF}" dt="2022-12-18T19:46:08.966" v="3448" actId="20577"/>
          <ac:spMkLst>
            <pc:docMk/>
            <pc:sldMk cId="1547260538" sldId="2141410971"/>
            <ac:spMk id="68" creationId="{D1715F63-6604-972B-FFEB-7F0C4D78C3A6}"/>
          </ac:spMkLst>
        </pc:spChg>
        <pc:spChg chg="mod">
          <ac:chgData name="Wilson, Benjamin" userId="5e565093-9b03-48e6-8226-93d7b7cd3493" providerId="ADAL" clId="{53FF904F-3F5D-4AC0-AD5C-4276B4F956CF}" dt="2022-12-18T19:36:27.655" v="2442" actId="20577"/>
          <ac:spMkLst>
            <pc:docMk/>
            <pc:sldMk cId="1547260538" sldId="2141410971"/>
            <ac:spMk id="70" creationId="{5F13EF89-0171-AE00-C835-2B5938E73C68}"/>
          </ac:spMkLst>
        </pc:spChg>
        <pc:grpChg chg="add del mod">
          <ac:chgData name="Wilson, Benjamin" userId="5e565093-9b03-48e6-8226-93d7b7cd3493" providerId="ADAL" clId="{53FF904F-3F5D-4AC0-AD5C-4276B4F956CF}" dt="2022-12-18T19:32:06.598" v="2301" actId="478"/>
          <ac:grpSpMkLst>
            <pc:docMk/>
            <pc:sldMk cId="1547260538" sldId="2141410971"/>
            <ac:grpSpMk id="9" creationId="{324DE78D-C03C-73A4-B94B-E08BBA7F578E}"/>
          </ac:grpSpMkLst>
        </pc:grpChg>
        <pc:grpChg chg="add del mod">
          <ac:chgData name="Wilson, Benjamin" userId="5e565093-9b03-48e6-8226-93d7b7cd3493" providerId="ADAL" clId="{53FF904F-3F5D-4AC0-AD5C-4276B4F956CF}" dt="2022-12-18T19:32:13.081" v="2303" actId="478"/>
          <ac:grpSpMkLst>
            <pc:docMk/>
            <pc:sldMk cId="1547260538" sldId="2141410971"/>
            <ac:grpSpMk id="32" creationId="{A1B07451-8D5D-2E3E-7D6C-9B2D9B7B0070}"/>
          </ac:grpSpMkLst>
        </pc:grpChg>
        <pc:grpChg chg="add mod">
          <ac:chgData name="Wilson, Benjamin" userId="5e565093-9b03-48e6-8226-93d7b7cd3493" providerId="ADAL" clId="{53FF904F-3F5D-4AC0-AD5C-4276B4F956CF}" dt="2022-12-18T19:36:44.809" v="2446" actId="554"/>
          <ac:grpSpMkLst>
            <pc:docMk/>
            <pc:sldMk cId="1547260538" sldId="2141410971"/>
            <ac:grpSpMk id="61" creationId="{BE20BD87-FD0A-55B4-C3B2-18A85B0D797B}"/>
          </ac:grpSpMkLst>
        </pc:grpChg>
        <pc:grpChg chg="add mod">
          <ac:chgData name="Wilson, Benjamin" userId="5e565093-9b03-48e6-8226-93d7b7cd3493" providerId="ADAL" clId="{53FF904F-3F5D-4AC0-AD5C-4276B4F956CF}" dt="2022-12-18T19:34:31.227" v="2365" actId="1076"/>
          <ac:grpSpMkLst>
            <pc:docMk/>
            <pc:sldMk cId="1547260538" sldId="2141410971"/>
            <ac:grpSpMk id="64" creationId="{FDEFB40D-D075-787A-3B55-CF2CC665EE5C}"/>
          </ac:grpSpMkLst>
        </pc:grpChg>
        <pc:grpChg chg="add mod">
          <ac:chgData name="Wilson, Benjamin" userId="5e565093-9b03-48e6-8226-93d7b7cd3493" providerId="ADAL" clId="{53FF904F-3F5D-4AC0-AD5C-4276B4F956CF}" dt="2022-12-18T19:36:44.809" v="2446" actId="554"/>
          <ac:grpSpMkLst>
            <pc:docMk/>
            <pc:sldMk cId="1547260538" sldId="2141410971"/>
            <ac:grpSpMk id="69" creationId="{9E908856-1BFA-5F5B-1F19-FFBEFE82AE9A}"/>
          </ac:grpSpMkLst>
        </pc:grpChg>
        <pc:picChg chg="del">
          <ac:chgData name="Wilson, Benjamin" userId="5e565093-9b03-48e6-8226-93d7b7cd3493" providerId="ADAL" clId="{53FF904F-3F5D-4AC0-AD5C-4276B4F956CF}" dt="2022-12-18T19:30:13.072" v="2137" actId="478"/>
          <ac:picMkLst>
            <pc:docMk/>
            <pc:sldMk cId="1547260538" sldId="2141410971"/>
            <ac:picMk id="6" creationId="{EFAB54E8-1333-CC67-0587-B7DD83553F51}"/>
          </ac:picMkLst>
        </pc:picChg>
        <pc:picChg chg="del">
          <ac:chgData name="Wilson, Benjamin" userId="5e565093-9b03-48e6-8226-93d7b7cd3493" providerId="ADAL" clId="{53FF904F-3F5D-4AC0-AD5C-4276B4F956CF}" dt="2022-12-18T19:30:13.072" v="2137" actId="478"/>
          <ac:picMkLst>
            <pc:docMk/>
            <pc:sldMk cId="1547260538" sldId="2141410971"/>
            <ac:picMk id="11" creationId="{610FFB96-C594-DA5D-F2DE-C8E07F84CFB9}"/>
          </ac:picMkLst>
        </pc:picChg>
        <pc:picChg chg="add mod">
          <ac:chgData name="Wilson, Benjamin" userId="5e565093-9b03-48e6-8226-93d7b7cd3493" providerId="ADAL" clId="{53FF904F-3F5D-4AC0-AD5C-4276B4F956CF}" dt="2022-12-18T19:34:19.943" v="2362" actId="1076"/>
          <ac:picMkLst>
            <pc:docMk/>
            <pc:sldMk cId="1547260538" sldId="2141410971"/>
            <ac:picMk id="52" creationId="{074EA6AF-FCC8-A893-0CFA-7731D3DC984F}"/>
          </ac:picMkLst>
        </pc:picChg>
        <pc:picChg chg="add mod">
          <ac:chgData name="Wilson, Benjamin" userId="5e565093-9b03-48e6-8226-93d7b7cd3493" providerId="ADAL" clId="{53FF904F-3F5D-4AC0-AD5C-4276B4F956CF}" dt="2022-12-18T19:32:48.764" v="2333" actId="1076"/>
          <ac:picMkLst>
            <pc:docMk/>
            <pc:sldMk cId="1547260538" sldId="2141410971"/>
            <ac:picMk id="53" creationId="{0B393B99-CF69-1442-227A-9DD9BAA41B08}"/>
          </ac:picMkLst>
        </pc:picChg>
        <pc:cxnChg chg="add del mod">
          <ac:chgData name="Wilson, Benjamin" userId="5e565093-9b03-48e6-8226-93d7b7cd3493" providerId="ADAL" clId="{53FF904F-3F5D-4AC0-AD5C-4276B4F956CF}" dt="2022-12-18T19:34:05.818" v="2353" actId="478"/>
          <ac:cxnSpMkLst>
            <pc:docMk/>
            <pc:sldMk cId="1547260538" sldId="2141410971"/>
            <ac:cxnSpMk id="57" creationId="{7CAE44F0-2503-5A04-0B89-CA808366A663}"/>
          </ac:cxnSpMkLst>
        </pc:cxnChg>
        <pc:cxnChg chg="mod">
          <ac:chgData name="Wilson, Benjamin" userId="5e565093-9b03-48e6-8226-93d7b7cd3493" providerId="ADAL" clId="{53FF904F-3F5D-4AC0-AD5C-4276B4F956CF}" dt="2022-12-18T19:34:02.028" v="2351"/>
          <ac:cxnSpMkLst>
            <pc:docMk/>
            <pc:sldMk cId="1547260538" sldId="2141410971"/>
            <ac:cxnSpMk id="63" creationId="{A10FA775-74FF-1F85-1AB2-E2298AA20147}"/>
          </ac:cxnSpMkLst>
        </pc:cxnChg>
        <pc:cxnChg chg="mod">
          <ac:chgData name="Wilson, Benjamin" userId="5e565093-9b03-48e6-8226-93d7b7cd3493" providerId="ADAL" clId="{53FF904F-3F5D-4AC0-AD5C-4276B4F956CF}" dt="2022-12-18T19:34:16.558" v="2360"/>
          <ac:cxnSpMkLst>
            <pc:docMk/>
            <pc:sldMk cId="1547260538" sldId="2141410971"/>
            <ac:cxnSpMk id="66" creationId="{17C3E8A5-ED75-153D-8041-5FEBFB5AB206}"/>
          </ac:cxnSpMkLst>
        </pc:cxnChg>
        <pc:cxnChg chg="mod">
          <ac:chgData name="Wilson, Benjamin" userId="5e565093-9b03-48e6-8226-93d7b7cd3493" providerId="ADAL" clId="{53FF904F-3F5D-4AC0-AD5C-4276B4F956CF}" dt="2022-12-18T19:36:07.059" v="2428"/>
          <ac:cxnSpMkLst>
            <pc:docMk/>
            <pc:sldMk cId="1547260538" sldId="2141410971"/>
            <ac:cxnSpMk id="71" creationId="{53403248-E68E-2525-64CD-63A0D229EA40}"/>
          </ac:cxnSpMkLst>
        </pc:cxnChg>
      </pc:sldChg>
      <pc:sldChg chg="addSp delSp modSp add mod">
        <pc:chgData name="Wilson, Benjamin" userId="5e565093-9b03-48e6-8226-93d7b7cd3493" providerId="ADAL" clId="{53FF904F-3F5D-4AC0-AD5C-4276B4F956CF}" dt="2022-12-18T19:46:32.633" v="3472" actId="20577"/>
        <pc:sldMkLst>
          <pc:docMk/>
          <pc:sldMk cId="3905371664" sldId="2141410972"/>
        </pc:sldMkLst>
        <pc:spChg chg="mod">
          <ac:chgData name="Wilson, Benjamin" userId="5e565093-9b03-48e6-8226-93d7b7cd3493" providerId="ADAL" clId="{53FF904F-3F5D-4AC0-AD5C-4276B4F956CF}" dt="2022-12-18T19:44:49.378" v="3303" actId="6549"/>
          <ac:spMkLst>
            <pc:docMk/>
            <pc:sldMk cId="3905371664" sldId="2141410972"/>
            <ac:spMk id="2" creationId="{53F2A13D-985C-D9D9-D787-2A003E965A1C}"/>
          </ac:spMkLst>
        </pc:spChg>
        <pc:spChg chg="mod">
          <ac:chgData name="Wilson, Benjamin" userId="5e565093-9b03-48e6-8226-93d7b7cd3493" providerId="ADAL" clId="{53FF904F-3F5D-4AC0-AD5C-4276B4F956CF}" dt="2022-12-18T19:41:36.008" v="3061" actId="948"/>
          <ac:spMkLst>
            <pc:docMk/>
            <pc:sldMk cId="3905371664" sldId="2141410972"/>
            <ac:spMk id="3" creationId="{305F9436-CCF7-5AD1-7B91-8AFA3EBE05FE}"/>
          </ac:spMkLst>
        </pc:spChg>
        <pc:spChg chg="add del mod modVis">
          <ac:chgData name="Wilson, Benjamin" userId="5e565093-9b03-48e6-8226-93d7b7cd3493" providerId="ADAL" clId="{53FF904F-3F5D-4AC0-AD5C-4276B4F956CF}" dt="2022-12-18T19:41:33.370" v="3043"/>
          <ac:spMkLst>
            <pc:docMk/>
            <pc:sldMk cId="3905371664" sldId="2141410972"/>
            <ac:spMk id="5" creationId="{17F1E24A-8E2E-3373-C3C2-7947FE8F3079}"/>
          </ac:spMkLst>
        </pc:spChg>
        <pc:spChg chg="add del mod modVis">
          <ac:chgData name="Wilson, Benjamin" userId="5e565093-9b03-48e6-8226-93d7b7cd3493" providerId="ADAL" clId="{53FF904F-3F5D-4AC0-AD5C-4276B4F956CF}" dt="2022-12-18T19:41:36.036" v="3102"/>
          <ac:spMkLst>
            <pc:docMk/>
            <pc:sldMk cId="3905371664" sldId="2141410972"/>
            <ac:spMk id="7" creationId="{2A5EE6EF-B2AC-E366-5E5D-DE1908984CBD}"/>
          </ac:spMkLst>
        </pc:spChg>
        <pc:spChg chg="mod">
          <ac:chgData name="Wilson, Benjamin" userId="5e565093-9b03-48e6-8226-93d7b7cd3493" providerId="ADAL" clId="{53FF904F-3F5D-4AC0-AD5C-4276B4F956CF}" dt="2022-12-18T19:42:36.899" v="3147" actId="20577"/>
          <ac:spMkLst>
            <pc:docMk/>
            <pc:sldMk cId="3905371664" sldId="2141410972"/>
            <ac:spMk id="62" creationId="{B1CAB074-EC48-EB0F-F55C-F13F33670B79}"/>
          </ac:spMkLst>
        </pc:spChg>
        <pc:spChg chg="mod">
          <ac:chgData name="Wilson, Benjamin" userId="5e565093-9b03-48e6-8226-93d7b7cd3493" providerId="ADAL" clId="{53FF904F-3F5D-4AC0-AD5C-4276B4F956CF}" dt="2022-12-18T19:43:35.925" v="3201" actId="20577"/>
          <ac:spMkLst>
            <pc:docMk/>
            <pc:sldMk cId="3905371664" sldId="2141410972"/>
            <ac:spMk id="65" creationId="{1513C5E4-06C9-FD2D-127E-462BDB678A99}"/>
          </ac:spMkLst>
        </pc:spChg>
        <pc:spChg chg="mod">
          <ac:chgData name="Wilson, Benjamin" userId="5e565093-9b03-48e6-8226-93d7b7cd3493" providerId="ADAL" clId="{53FF904F-3F5D-4AC0-AD5C-4276B4F956CF}" dt="2022-12-18T19:46:32.633" v="3472" actId="20577"/>
          <ac:spMkLst>
            <pc:docMk/>
            <pc:sldMk cId="3905371664" sldId="2141410972"/>
            <ac:spMk id="68" creationId="{D1715F63-6604-972B-FFEB-7F0C4D78C3A6}"/>
          </ac:spMkLst>
        </pc:spChg>
        <pc:graphicFrameChg chg="add mod ord modVis replST">
          <ac:chgData name="Wilson, Benjamin" userId="5e565093-9b03-48e6-8226-93d7b7cd3493" providerId="ADAL" clId="{53FF904F-3F5D-4AC0-AD5C-4276B4F956CF}" dt="2022-12-18T19:41:36.046" v="3104"/>
          <ac:graphicFrameMkLst>
            <pc:docMk/>
            <pc:sldMk cId="3905371664" sldId="2141410972"/>
            <ac:graphicFrameMk id="6" creationId="{5AF9F8A0-4560-D27D-D202-82FBABE8712C}"/>
          </ac:graphicFrameMkLst>
        </pc:graphicFrameChg>
        <pc:picChg chg="add mod">
          <ac:chgData name="Wilson, Benjamin" userId="5e565093-9b03-48e6-8226-93d7b7cd3493" providerId="ADAL" clId="{53FF904F-3F5D-4AC0-AD5C-4276B4F956CF}" dt="2022-12-18T19:42:02.974" v="3125" actId="14100"/>
          <ac:picMkLst>
            <pc:docMk/>
            <pc:sldMk cId="3905371664" sldId="2141410972"/>
            <ac:picMk id="8" creationId="{39E5F488-16CF-BA8F-AD54-52556EA53BD1}"/>
          </ac:picMkLst>
        </pc:picChg>
        <pc:picChg chg="add mod">
          <ac:chgData name="Wilson, Benjamin" userId="5e565093-9b03-48e6-8226-93d7b7cd3493" providerId="ADAL" clId="{53FF904F-3F5D-4AC0-AD5C-4276B4F956CF}" dt="2022-12-18T19:42:10.498" v="3128" actId="14100"/>
          <ac:picMkLst>
            <pc:docMk/>
            <pc:sldMk cId="3905371664" sldId="2141410972"/>
            <ac:picMk id="9" creationId="{BEE40E67-E113-BAC9-7953-98B47B267C41}"/>
          </ac:picMkLst>
        </pc:picChg>
        <pc:picChg chg="del">
          <ac:chgData name="Wilson, Benjamin" userId="5e565093-9b03-48e6-8226-93d7b7cd3493" providerId="ADAL" clId="{53FF904F-3F5D-4AC0-AD5C-4276B4F956CF}" dt="2022-12-18T19:41:40.386" v="3112" actId="478"/>
          <ac:picMkLst>
            <pc:docMk/>
            <pc:sldMk cId="3905371664" sldId="2141410972"/>
            <ac:picMk id="52" creationId="{074EA6AF-FCC8-A893-0CFA-7731D3DC984F}"/>
          </ac:picMkLst>
        </pc:picChg>
        <pc:picChg chg="del">
          <ac:chgData name="Wilson, Benjamin" userId="5e565093-9b03-48e6-8226-93d7b7cd3493" providerId="ADAL" clId="{53FF904F-3F5D-4AC0-AD5C-4276B4F956CF}" dt="2022-12-18T19:41:48.993" v="3122" actId="478"/>
          <ac:picMkLst>
            <pc:docMk/>
            <pc:sldMk cId="3905371664" sldId="2141410972"/>
            <ac:picMk id="53" creationId="{0B393B99-CF69-1442-227A-9DD9BAA41B08}"/>
          </ac:picMkLst>
        </pc:picChg>
        <pc:cxnChg chg="mod">
          <ac:chgData name="Wilson, Benjamin" userId="5e565093-9b03-48e6-8226-93d7b7cd3493" providerId="ADAL" clId="{53FF904F-3F5D-4AC0-AD5C-4276B4F956CF}" dt="2022-12-18T19:42:34.192" v="3137" actId="20577"/>
          <ac:cxnSpMkLst>
            <pc:docMk/>
            <pc:sldMk cId="3905371664" sldId="2141410972"/>
            <ac:cxnSpMk id="63" creationId="{A10FA775-74FF-1F85-1AB2-E2298AA20147}"/>
          </ac:cxnSpMkLst>
        </pc:cxnChg>
        <pc:cxnChg chg="mod">
          <ac:chgData name="Wilson, Benjamin" userId="5e565093-9b03-48e6-8226-93d7b7cd3493" providerId="ADAL" clId="{53FF904F-3F5D-4AC0-AD5C-4276B4F956CF}" dt="2022-12-18T19:43:09.212" v="3184" actId="20577"/>
          <ac:cxnSpMkLst>
            <pc:docMk/>
            <pc:sldMk cId="3905371664" sldId="2141410972"/>
            <ac:cxnSpMk id="66" creationId="{17C3E8A5-ED75-153D-8041-5FEBFB5AB206}"/>
          </ac:cxnSpMkLst>
        </pc:cxnChg>
      </pc:sldChg>
      <pc:sldChg chg="addSp modSp new add del mod">
        <pc:chgData name="Wilson, Benjamin" userId="5e565093-9b03-48e6-8226-93d7b7cd3493" providerId="ADAL" clId="{53FF904F-3F5D-4AC0-AD5C-4276B4F956CF}" dt="2022-12-18T19:51:12.497" v="3496" actId="2696"/>
        <pc:sldMkLst>
          <pc:docMk/>
          <pc:sldMk cId="839029592" sldId="2141410973"/>
        </pc:sldMkLst>
        <pc:spChg chg="mod">
          <ac:chgData name="Wilson, Benjamin" userId="5e565093-9b03-48e6-8226-93d7b7cd3493" providerId="ADAL" clId="{53FF904F-3F5D-4AC0-AD5C-4276B4F956CF}" dt="2022-12-18T19:50:49.935" v="3493" actId="14100"/>
          <ac:spMkLst>
            <pc:docMk/>
            <pc:sldMk cId="839029592" sldId="2141410973"/>
            <ac:spMk id="2" creationId="{935C03E2-AA8A-39B7-21CC-DF01C509259E}"/>
          </ac:spMkLst>
        </pc:spChg>
        <pc:picChg chg="add mod">
          <ac:chgData name="Wilson, Benjamin" userId="5e565093-9b03-48e6-8226-93d7b7cd3493" providerId="ADAL" clId="{53FF904F-3F5D-4AC0-AD5C-4276B4F956CF}" dt="2022-12-18T19:50:56.473" v="3495" actId="1076"/>
          <ac:picMkLst>
            <pc:docMk/>
            <pc:sldMk cId="839029592" sldId="2141410973"/>
            <ac:picMk id="6" creationId="{1E11A229-BCA4-C1DF-5265-7AC1EC0925E1}"/>
          </ac:picMkLst>
        </pc:picChg>
      </pc:sldChg>
      <pc:sldChg chg="addSp delSp modSp new add mod">
        <pc:chgData name="Wilson, Benjamin" userId="5e565093-9b03-48e6-8226-93d7b7cd3493" providerId="ADAL" clId="{53FF904F-3F5D-4AC0-AD5C-4276B4F956CF}" dt="2022-12-18T20:06:58.152" v="4543" actId="208"/>
        <pc:sldMkLst>
          <pc:docMk/>
          <pc:sldMk cId="1572791301" sldId="2141410974"/>
        </pc:sldMkLst>
        <pc:spChg chg="del">
          <ac:chgData name="Wilson, Benjamin" userId="5e565093-9b03-48e6-8226-93d7b7cd3493" providerId="ADAL" clId="{53FF904F-3F5D-4AC0-AD5C-4276B4F956CF}" dt="2022-12-18T19:55:04.343" v="3531" actId="478"/>
          <ac:spMkLst>
            <pc:docMk/>
            <pc:sldMk cId="1572791301" sldId="2141410974"/>
            <ac:spMk id="2" creationId="{D472A6B5-C00B-23E2-19D1-ADF9A981E580}"/>
          </ac:spMkLst>
        </pc:spChg>
        <pc:spChg chg="mod">
          <ac:chgData name="Wilson, Benjamin" userId="5e565093-9b03-48e6-8226-93d7b7cd3493" providerId="ADAL" clId="{53FF904F-3F5D-4AC0-AD5C-4276B4F956CF}" dt="2022-12-18T19:55:10.612" v="3533" actId="948"/>
          <ac:spMkLst>
            <pc:docMk/>
            <pc:sldMk cId="1572791301" sldId="2141410974"/>
            <ac:spMk id="3" creationId="{43F40E6B-6361-4E09-5CA5-450D67A30CCA}"/>
          </ac:spMkLst>
        </pc:spChg>
        <pc:spChg chg="mod">
          <ac:chgData name="Wilson, Benjamin" userId="5e565093-9b03-48e6-8226-93d7b7cd3493" providerId="ADAL" clId="{53FF904F-3F5D-4AC0-AD5C-4276B4F956CF}" dt="2022-12-18T19:55:16.087" v="3605" actId="20577"/>
          <ac:spMkLst>
            <pc:docMk/>
            <pc:sldMk cId="1572791301" sldId="2141410974"/>
            <ac:spMk id="4" creationId="{080E9A08-00DA-0C99-C4AE-C76F9868EE1C}"/>
          </ac:spMkLst>
        </pc:spChg>
        <pc:spChg chg="del">
          <ac:chgData name="Wilson, Benjamin" userId="5e565093-9b03-48e6-8226-93d7b7cd3493" providerId="ADAL" clId="{53FF904F-3F5D-4AC0-AD5C-4276B4F956CF}" dt="2022-12-18T19:55:42.871" v="3637" actId="478"/>
          <ac:spMkLst>
            <pc:docMk/>
            <pc:sldMk cId="1572791301" sldId="2141410974"/>
            <ac:spMk id="5" creationId="{11FDE47B-131F-1F51-38DA-6569F95D2A78}"/>
          </ac:spMkLst>
        </pc:spChg>
        <pc:spChg chg="add del mod modVis">
          <ac:chgData name="Wilson, Benjamin" userId="5e565093-9b03-48e6-8226-93d7b7cd3493" providerId="ADAL" clId="{53FF904F-3F5D-4AC0-AD5C-4276B4F956CF}" dt="2022-12-18T19:55:10.644" v="3574"/>
          <ac:spMkLst>
            <pc:docMk/>
            <pc:sldMk cId="1572791301" sldId="2141410974"/>
            <ac:spMk id="6" creationId="{7C95F272-C863-BFF1-3EF8-AE7E56FF15E0}"/>
          </ac:spMkLst>
        </pc:spChg>
        <pc:spChg chg="add mod">
          <ac:chgData name="Wilson, Benjamin" userId="5e565093-9b03-48e6-8226-93d7b7cd3493" providerId="ADAL" clId="{53FF904F-3F5D-4AC0-AD5C-4276B4F956CF}" dt="2022-12-18T19:58:10.107" v="3902" actId="20577"/>
          <ac:spMkLst>
            <pc:docMk/>
            <pc:sldMk cId="1572791301" sldId="2141410974"/>
            <ac:spMk id="8" creationId="{1D7E4FA3-78C3-615E-AB58-51F78C9F77F7}"/>
          </ac:spMkLst>
        </pc:spChg>
        <pc:spChg chg="add mod">
          <ac:chgData name="Wilson, Benjamin" userId="5e565093-9b03-48e6-8226-93d7b7cd3493" providerId="ADAL" clId="{53FF904F-3F5D-4AC0-AD5C-4276B4F956CF}" dt="2022-12-18T20:03:03.139" v="4369" actId="20577"/>
          <ac:spMkLst>
            <pc:docMk/>
            <pc:sldMk cId="1572791301" sldId="2141410974"/>
            <ac:spMk id="9" creationId="{2056EAAB-CEE8-D514-7ADB-9F300E68C040}"/>
          </ac:spMkLst>
        </pc:spChg>
        <pc:spChg chg="add mod">
          <ac:chgData name="Wilson, Benjamin" userId="5e565093-9b03-48e6-8226-93d7b7cd3493" providerId="ADAL" clId="{53FF904F-3F5D-4AC0-AD5C-4276B4F956CF}" dt="2022-12-18T20:03:48.222" v="4512" actId="20577"/>
          <ac:spMkLst>
            <pc:docMk/>
            <pc:sldMk cId="1572791301" sldId="2141410974"/>
            <ac:spMk id="10" creationId="{E8D61300-D7FB-38C3-0607-5F979B42B7DF}"/>
          </ac:spMkLst>
        </pc:spChg>
        <pc:spChg chg="add mod">
          <ac:chgData name="Wilson, Benjamin" userId="5e565093-9b03-48e6-8226-93d7b7cd3493" providerId="ADAL" clId="{53FF904F-3F5D-4AC0-AD5C-4276B4F956CF}" dt="2022-12-18T20:00:42.333" v="4160" actId="20577"/>
          <ac:spMkLst>
            <pc:docMk/>
            <pc:sldMk cId="1572791301" sldId="2141410974"/>
            <ac:spMk id="11" creationId="{2FED0D74-6C74-C7AE-ED29-A6F6AB56491C}"/>
          </ac:spMkLst>
        </pc:spChg>
        <pc:spChg chg="mod">
          <ac:chgData name="Wilson, Benjamin" userId="5e565093-9b03-48e6-8226-93d7b7cd3493" providerId="ADAL" clId="{53FF904F-3F5D-4AC0-AD5C-4276B4F956CF}" dt="2022-12-18T19:56:28.083" v="3673" actId="20577"/>
          <ac:spMkLst>
            <pc:docMk/>
            <pc:sldMk cId="1572791301" sldId="2141410974"/>
            <ac:spMk id="13" creationId="{5931D802-EE6E-0C95-F7CD-9BC81DBB48EF}"/>
          </ac:spMkLst>
        </pc:spChg>
        <pc:spChg chg="mod">
          <ac:chgData name="Wilson, Benjamin" userId="5e565093-9b03-48e6-8226-93d7b7cd3493" providerId="ADAL" clId="{53FF904F-3F5D-4AC0-AD5C-4276B4F956CF}" dt="2022-12-18T19:56:40.852" v="3709" actId="20577"/>
          <ac:spMkLst>
            <pc:docMk/>
            <pc:sldMk cId="1572791301" sldId="2141410974"/>
            <ac:spMk id="16" creationId="{5F79EDB7-A453-4FA7-5EAF-9788227D707C}"/>
          </ac:spMkLst>
        </pc:spChg>
        <pc:spChg chg="mod">
          <ac:chgData name="Wilson, Benjamin" userId="5e565093-9b03-48e6-8226-93d7b7cd3493" providerId="ADAL" clId="{53FF904F-3F5D-4AC0-AD5C-4276B4F956CF}" dt="2022-12-18T20:02:23.855" v="4295" actId="20577"/>
          <ac:spMkLst>
            <pc:docMk/>
            <pc:sldMk cId="1572791301" sldId="2141410974"/>
            <ac:spMk id="19" creationId="{0652A170-ECBB-DF95-7882-A43607621692}"/>
          </ac:spMkLst>
        </pc:spChg>
        <pc:spChg chg="mod">
          <ac:chgData name="Wilson, Benjamin" userId="5e565093-9b03-48e6-8226-93d7b7cd3493" providerId="ADAL" clId="{53FF904F-3F5D-4AC0-AD5C-4276B4F956CF}" dt="2022-12-18T19:56:07.154" v="3656" actId="207"/>
          <ac:spMkLst>
            <pc:docMk/>
            <pc:sldMk cId="1572791301" sldId="2141410974"/>
            <ac:spMk id="22" creationId="{BA2FCDB6-7AE7-EEF7-8477-49D5BA337A59}"/>
          </ac:spMkLst>
        </pc:spChg>
        <pc:spChg chg="mod">
          <ac:chgData name="Wilson, Benjamin" userId="5e565093-9b03-48e6-8226-93d7b7cd3493" providerId="ADAL" clId="{53FF904F-3F5D-4AC0-AD5C-4276B4F956CF}" dt="2022-12-18T20:04:09.602" v="4517" actId="208"/>
          <ac:spMkLst>
            <pc:docMk/>
            <pc:sldMk cId="1572791301" sldId="2141410974"/>
            <ac:spMk id="27" creationId="{9655FDE9-9294-D1F1-B399-AB2ADE2F429C}"/>
          </ac:spMkLst>
        </pc:spChg>
        <pc:spChg chg="mod">
          <ac:chgData name="Wilson, Benjamin" userId="5e565093-9b03-48e6-8226-93d7b7cd3493" providerId="ADAL" clId="{53FF904F-3F5D-4AC0-AD5C-4276B4F956CF}" dt="2022-12-18T20:04:29.523" v="4521" actId="207"/>
          <ac:spMkLst>
            <pc:docMk/>
            <pc:sldMk cId="1572791301" sldId="2141410974"/>
            <ac:spMk id="28" creationId="{20523CB8-A5E5-F14C-B824-F433BDEA12B1}"/>
          </ac:spMkLst>
        </pc:spChg>
        <pc:spChg chg="mod">
          <ac:chgData name="Wilson, Benjamin" userId="5e565093-9b03-48e6-8226-93d7b7cd3493" providerId="ADAL" clId="{53FF904F-3F5D-4AC0-AD5C-4276B4F956CF}" dt="2022-12-18T20:04:23.687" v="4520" actId="207"/>
          <ac:spMkLst>
            <pc:docMk/>
            <pc:sldMk cId="1572791301" sldId="2141410974"/>
            <ac:spMk id="29" creationId="{B6C249FB-9520-5402-E833-3973D000736D}"/>
          </ac:spMkLst>
        </pc:spChg>
        <pc:spChg chg="mod">
          <ac:chgData name="Wilson, Benjamin" userId="5e565093-9b03-48e6-8226-93d7b7cd3493" providerId="ADAL" clId="{53FF904F-3F5D-4AC0-AD5C-4276B4F956CF}" dt="2022-12-18T20:04:34.589" v="4523" actId="207"/>
          <ac:spMkLst>
            <pc:docMk/>
            <pc:sldMk cId="1572791301" sldId="2141410974"/>
            <ac:spMk id="30" creationId="{B602BA73-769E-E4AD-DBCE-989161EB8CB7}"/>
          </ac:spMkLst>
        </pc:spChg>
        <pc:spChg chg="mod">
          <ac:chgData name="Wilson, Benjamin" userId="5e565093-9b03-48e6-8226-93d7b7cd3493" providerId="ADAL" clId="{53FF904F-3F5D-4AC0-AD5C-4276B4F956CF}" dt="2022-12-18T20:04:37.302" v="4524" actId="207"/>
          <ac:spMkLst>
            <pc:docMk/>
            <pc:sldMk cId="1572791301" sldId="2141410974"/>
            <ac:spMk id="31" creationId="{F97E2008-3580-7B53-189D-EA85F05F69CF}"/>
          </ac:spMkLst>
        </pc:spChg>
        <pc:spChg chg="mod">
          <ac:chgData name="Wilson, Benjamin" userId="5e565093-9b03-48e6-8226-93d7b7cd3493" providerId="ADAL" clId="{53FF904F-3F5D-4AC0-AD5C-4276B4F956CF}" dt="2022-12-18T20:04:46.176" v="4527" actId="207"/>
          <ac:spMkLst>
            <pc:docMk/>
            <pc:sldMk cId="1572791301" sldId="2141410974"/>
            <ac:spMk id="32" creationId="{686D080A-903B-7FDF-6F4E-1177C4FA5533}"/>
          </ac:spMkLst>
        </pc:spChg>
        <pc:spChg chg="mod">
          <ac:chgData name="Wilson, Benjamin" userId="5e565093-9b03-48e6-8226-93d7b7cd3493" providerId="ADAL" clId="{53FF904F-3F5D-4AC0-AD5C-4276B4F956CF}" dt="2022-12-18T20:04:43.859" v="4526" actId="207"/>
          <ac:spMkLst>
            <pc:docMk/>
            <pc:sldMk cId="1572791301" sldId="2141410974"/>
            <ac:spMk id="33" creationId="{2B51EF59-D144-842A-BB00-945821A809B7}"/>
          </ac:spMkLst>
        </pc:spChg>
        <pc:spChg chg="mod">
          <ac:chgData name="Wilson, Benjamin" userId="5e565093-9b03-48e6-8226-93d7b7cd3493" providerId="ADAL" clId="{53FF904F-3F5D-4AC0-AD5C-4276B4F956CF}" dt="2022-12-18T20:04:51.914" v="4528" actId="207"/>
          <ac:spMkLst>
            <pc:docMk/>
            <pc:sldMk cId="1572791301" sldId="2141410974"/>
            <ac:spMk id="34" creationId="{8E1C38E5-5EF0-1E26-559E-807FF154748E}"/>
          </ac:spMkLst>
        </pc:spChg>
        <pc:spChg chg="mod">
          <ac:chgData name="Wilson, Benjamin" userId="5e565093-9b03-48e6-8226-93d7b7cd3493" providerId="ADAL" clId="{53FF904F-3F5D-4AC0-AD5C-4276B4F956CF}" dt="2022-12-18T20:04:17.591" v="4519" actId="207"/>
          <ac:spMkLst>
            <pc:docMk/>
            <pc:sldMk cId="1572791301" sldId="2141410974"/>
            <ac:spMk id="35" creationId="{9714DA92-A5D2-E917-3CD2-A494F6404E43}"/>
          </ac:spMkLst>
        </pc:spChg>
        <pc:spChg chg="mod">
          <ac:chgData name="Wilson, Benjamin" userId="5e565093-9b03-48e6-8226-93d7b7cd3493" providerId="ADAL" clId="{53FF904F-3F5D-4AC0-AD5C-4276B4F956CF}" dt="2022-12-18T20:04:39.951" v="4525" actId="207"/>
          <ac:spMkLst>
            <pc:docMk/>
            <pc:sldMk cId="1572791301" sldId="2141410974"/>
            <ac:spMk id="36" creationId="{BD0E2100-1118-1711-1535-B320D7E6BC52}"/>
          </ac:spMkLst>
        </pc:spChg>
        <pc:spChg chg="mod">
          <ac:chgData name="Wilson, Benjamin" userId="5e565093-9b03-48e6-8226-93d7b7cd3493" providerId="ADAL" clId="{53FF904F-3F5D-4AC0-AD5C-4276B4F956CF}" dt="2022-12-18T20:04:13.894" v="4518" actId="207"/>
          <ac:spMkLst>
            <pc:docMk/>
            <pc:sldMk cId="1572791301" sldId="2141410974"/>
            <ac:spMk id="37" creationId="{735DAE94-7D63-6F5D-793E-0D7E393F3A63}"/>
          </ac:spMkLst>
        </pc:spChg>
        <pc:spChg chg="mod">
          <ac:chgData name="Wilson, Benjamin" userId="5e565093-9b03-48e6-8226-93d7b7cd3493" providerId="ADAL" clId="{53FF904F-3F5D-4AC0-AD5C-4276B4F956CF}" dt="2022-12-18T20:05:56.362" v="4533" actId="14100"/>
          <ac:spMkLst>
            <pc:docMk/>
            <pc:sldMk cId="1572791301" sldId="2141410974"/>
            <ac:spMk id="39" creationId="{8A9CB140-2FF3-54BF-4873-4B69DEC7CD42}"/>
          </ac:spMkLst>
        </pc:spChg>
        <pc:spChg chg="mod">
          <ac:chgData name="Wilson, Benjamin" userId="5e565093-9b03-48e6-8226-93d7b7cd3493" providerId="ADAL" clId="{53FF904F-3F5D-4AC0-AD5C-4276B4F956CF}" dt="2022-12-18T20:05:56.362" v="4533" actId="14100"/>
          <ac:spMkLst>
            <pc:docMk/>
            <pc:sldMk cId="1572791301" sldId="2141410974"/>
            <ac:spMk id="40" creationId="{6074D336-4FC4-4E3C-25D2-003B4BC3B06A}"/>
          </ac:spMkLst>
        </pc:spChg>
        <pc:spChg chg="mod">
          <ac:chgData name="Wilson, Benjamin" userId="5e565093-9b03-48e6-8226-93d7b7cd3493" providerId="ADAL" clId="{53FF904F-3F5D-4AC0-AD5C-4276B4F956CF}" dt="2022-12-18T20:05:56.362" v="4533" actId="14100"/>
          <ac:spMkLst>
            <pc:docMk/>
            <pc:sldMk cId="1572791301" sldId="2141410974"/>
            <ac:spMk id="41" creationId="{A560BF76-A13A-E3D8-4777-F10AAEFF1B31}"/>
          </ac:spMkLst>
        </pc:spChg>
        <pc:spChg chg="mod">
          <ac:chgData name="Wilson, Benjamin" userId="5e565093-9b03-48e6-8226-93d7b7cd3493" providerId="ADAL" clId="{53FF904F-3F5D-4AC0-AD5C-4276B4F956CF}" dt="2022-12-18T20:05:56.362" v="4533" actId="14100"/>
          <ac:spMkLst>
            <pc:docMk/>
            <pc:sldMk cId="1572791301" sldId="2141410974"/>
            <ac:spMk id="42" creationId="{8EFC7EE9-BB28-0F6E-F6DC-635138D6E6F1}"/>
          </ac:spMkLst>
        </pc:spChg>
        <pc:spChg chg="mod">
          <ac:chgData name="Wilson, Benjamin" userId="5e565093-9b03-48e6-8226-93d7b7cd3493" providerId="ADAL" clId="{53FF904F-3F5D-4AC0-AD5C-4276B4F956CF}" dt="2022-12-18T20:05:56.362" v="4533" actId="14100"/>
          <ac:spMkLst>
            <pc:docMk/>
            <pc:sldMk cId="1572791301" sldId="2141410974"/>
            <ac:spMk id="43" creationId="{54DB341B-750E-3154-D6AF-5EAADD5B3142}"/>
          </ac:spMkLst>
        </pc:spChg>
        <pc:spChg chg="mod">
          <ac:chgData name="Wilson, Benjamin" userId="5e565093-9b03-48e6-8226-93d7b7cd3493" providerId="ADAL" clId="{53FF904F-3F5D-4AC0-AD5C-4276B4F956CF}" dt="2022-12-18T20:05:56.362" v="4533" actId="14100"/>
          <ac:spMkLst>
            <pc:docMk/>
            <pc:sldMk cId="1572791301" sldId="2141410974"/>
            <ac:spMk id="44" creationId="{26B4AA5E-2683-CA4F-4BC9-11E5618A1649}"/>
          </ac:spMkLst>
        </pc:spChg>
        <pc:spChg chg="mod">
          <ac:chgData name="Wilson, Benjamin" userId="5e565093-9b03-48e6-8226-93d7b7cd3493" providerId="ADAL" clId="{53FF904F-3F5D-4AC0-AD5C-4276B4F956CF}" dt="2022-12-18T20:05:56.362" v="4533" actId="14100"/>
          <ac:spMkLst>
            <pc:docMk/>
            <pc:sldMk cId="1572791301" sldId="2141410974"/>
            <ac:spMk id="45" creationId="{A2D7BB33-BEB8-B970-0F3F-542262485472}"/>
          </ac:spMkLst>
        </pc:spChg>
        <pc:spChg chg="mod">
          <ac:chgData name="Wilson, Benjamin" userId="5e565093-9b03-48e6-8226-93d7b7cd3493" providerId="ADAL" clId="{53FF904F-3F5D-4AC0-AD5C-4276B4F956CF}" dt="2022-12-18T20:05:56.362" v="4533" actId="14100"/>
          <ac:spMkLst>
            <pc:docMk/>
            <pc:sldMk cId="1572791301" sldId="2141410974"/>
            <ac:spMk id="46" creationId="{4E44A089-18E8-F0F5-7126-81FC028FBC58}"/>
          </ac:spMkLst>
        </pc:spChg>
        <pc:spChg chg="mod">
          <ac:chgData name="Wilson, Benjamin" userId="5e565093-9b03-48e6-8226-93d7b7cd3493" providerId="ADAL" clId="{53FF904F-3F5D-4AC0-AD5C-4276B4F956CF}" dt="2022-12-18T20:05:56.362" v="4533" actId="14100"/>
          <ac:spMkLst>
            <pc:docMk/>
            <pc:sldMk cId="1572791301" sldId="2141410974"/>
            <ac:spMk id="47" creationId="{97D08096-97E6-EEA8-B834-A6285C910861}"/>
          </ac:spMkLst>
        </pc:spChg>
        <pc:spChg chg="mod">
          <ac:chgData name="Wilson, Benjamin" userId="5e565093-9b03-48e6-8226-93d7b7cd3493" providerId="ADAL" clId="{53FF904F-3F5D-4AC0-AD5C-4276B4F956CF}" dt="2022-12-18T20:05:56.362" v="4533" actId="14100"/>
          <ac:spMkLst>
            <pc:docMk/>
            <pc:sldMk cId="1572791301" sldId="2141410974"/>
            <ac:spMk id="48" creationId="{DA768AA0-CB52-D88A-FE39-C7118D469032}"/>
          </ac:spMkLst>
        </pc:spChg>
        <pc:spChg chg="mod">
          <ac:chgData name="Wilson, Benjamin" userId="5e565093-9b03-48e6-8226-93d7b7cd3493" providerId="ADAL" clId="{53FF904F-3F5D-4AC0-AD5C-4276B4F956CF}" dt="2022-12-18T20:05:56.362" v="4533" actId="14100"/>
          <ac:spMkLst>
            <pc:docMk/>
            <pc:sldMk cId="1572791301" sldId="2141410974"/>
            <ac:spMk id="49" creationId="{CB6AF276-7A00-0ED1-3743-C525894A2F03}"/>
          </ac:spMkLst>
        </pc:spChg>
        <pc:spChg chg="mod">
          <ac:chgData name="Wilson, Benjamin" userId="5e565093-9b03-48e6-8226-93d7b7cd3493" providerId="ADAL" clId="{53FF904F-3F5D-4AC0-AD5C-4276B4F956CF}" dt="2022-12-18T20:05:56.362" v="4533" actId="14100"/>
          <ac:spMkLst>
            <pc:docMk/>
            <pc:sldMk cId="1572791301" sldId="2141410974"/>
            <ac:spMk id="50" creationId="{FAF108AD-E038-F6EE-0CE0-60C23BFED76F}"/>
          </ac:spMkLst>
        </pc:spChg>
        <pc:spChg chg="mod">
          <ac:chgData name="Wilson, Benjamin" userId="5e565093-9b03-48e6-8226-93d7b7cd3493" providerId="ADAL" clId="{53FF904F-3F5D-4AC0-AD5C-4276B4F956CF}" dt="2022-12-18T20:05:56.362" v="4533" actId="14100"/>
          <ac:spMkLst>
            <pc:docMk/>
            <pc:sldMk cId="1572791301" sldId="2141410974"/>
            <ac:spMk id="51" creationId="{3719A1DA-89AD-ADCA-D506-BC3BF589B5E5}"/>
          </ac:spMkLst>
        </pc:spChg>
        <pc:spChg chg="mod">
          <ac:chgData name="Wilson, Benjamin" userId="5e565093-9b03-48e6-8226-93d7b7cd3493" providerId="ADAL" clId="{53FF904F-3F5D-4AC0-AD5C-4276B4F956CF}" dt="2022-12-18T20:05:56.362" v="4533" actId="14100"/>
          <ac:spMkLst>
            <pc:docMk/>
            <pc:sldMk cId="1572791301" sldId="2141410974"/>
            <ac:spMk id="52" creationId="{C6382C0C-5B93-708D-EC56-6FCDFC4B9B41}"/>
          </ac:spMkLst>
        </pc:spChg>
        <pc:spChg chg="mod">
          <ac:chgData name="Wilson, Benjamin" userId="5e565093-9b03-48e6-8226-93d7b7cd3493" providerId="ADAL" clId="{53FF904F-3F5D-4AC0-AD5C-4276B4F956CF}" dt="2022-12-18T20:05:56.362" v="4533" actId="14100"/>
          <ac:spMkLst>
            <pc:docMk/>
            <pc:sldMk cId="1572791301" sldId="2141410974"/>
            <ac:spMk id="53" creationId="{85A743BF-E020-4DD9-BBBA-3581F5C01754}"/>
          </ac:spMkLst>
        </pc:spChg>
        <pc:spChg chg="mod">
          <ac:chgData name="Wilson, Benjamin" userId="5e565093-9b03-48e6-8226-93d7b7cd3493" providerId="ADAL" clId="{53FF904F-3F5D-4AC0-AD5C-4276B4F956CF}" dt="2022-12-18T20:05:56.362" v="4533" actId="14100"/>
          <ac:spMkLst>
            <pc:docMk/>
            <pc:sldMk cId="1572791301" sldId="2141410974"/>
            <ac:spMk id="54" creationId="{9A954D54-A828-55FF-F29D-B7423867B258}"/>
          </ac:spMkLst>
        </pc:spChg>
        <pc:spChg chg="mod">
          <ac:chgData name="Wilson, Benjamin" userId="5e565093-9b03-48e6-8226-93d7b7cd3493" providerId="ADAL" clId="{53FF904F-3F5D-4AC0-AD5C-4276B4F956CF}" dt="2022-12-18T20:05:56.362" v="4533" actId="14100"/>
          <ac:spMkLst>
            <pc:docMk/>
            <pc:sldMk cId="1572791301" sldId="2141410974"/>
            <ac:spMk id="55" creationId="{FA8C2021-AF22-908C-C91B-1F0BC6897C0B}"/>
          </ac:spMkLst>
        </pc:spChg>
        <pc:spChg chg="mod">
          <ac:chgData name="Wilson, Benjamin" userId="5e565093-9b03-48e6-8226-93d7b7cd3493" providerId="ADAL" clId="{53FF904F-3F5D-4AC0-AD5C-4276B4F956CF}" dt="2022-12-18T20:05:56.362" v="4533" actId="14100"/>
          <ac:spMkLst>
            <pc:docMk/>
            <pc:sldMk cId="1572791301" sldId="2141410974"/>
            <ac:spMk id="56" creationId="{194F6D54-866B-B7C7-4D53-546079BC0017}"/>
          </ac:spMkLst>
        </pc:spChg>
        <pc:spChg chg="mod">
          <ac:chgData name="Wilson, Benjamin" userId="5e565093-9b03-48e6-8226-93d7b7cd3493" providerId="ADAL" clId="{53FF904F-3F5D-4AC0-AD5C-4276B4F956CF}" dt="2022-12-18T20:05:56.362" v="4533" actId="14100"/>
          <ac:spMkLst>
            <pc:docMk/>
            <pc:sldMk cId="1572791301" sldId="2141410974"/>
            <ac:spMk id="57" creationId="{5FC9044D-1344-7C7B-6881-56A4542422A3}"/>
          </ac:spMkLst>
        </pc:spChg>
        <pc:spChg chg="mod">
          <ac:chgData name="Wilson, Benjamin" userId="5e565093-9b03-48e6-8226-93d7b7cd3493" providerId="ADAL" clId="{53FF904F-3F5D-4AC0-AD5C-4276B4F956CF}" dt="2022-12-18T20:06:12.898" v="4538" actId="1076"/>
          <ac:spMkLst>
            <pc:docMk/>
            <pc:sldMk cId="1572791301" sldId="2141410974"/>
            <ac:spMk id="59" creationId="{C006303B-6286-0AFA-AAA8-185A9FE0F405}"/>
          </ac:spMkLst>
        </pc:spChg>
        <pc:spChg chg="mod">
          <ac:chgData name="Wilson, Benjamin" userId="5e565093-9b03-48e6-8226-93d7b7cd3493" providerId="ADAL" clId="{53FF904F-3F5D-4AC0-AD5C-4276B4F956CF}" dt="2022-12-18T20:06:12.898" v="4538" actId="1076"/>
          <ac:spMkLst>
            <pc:docMk/>
            <pc:sldMk cId="1572791301" sldId="2141410974"/>
            <ac:spMk id="60" creationId="{08FF2A8F-8F62-F016-69BD-33A457D6095B}"/>
          </ac:spMkLst>
        </pc:spChg>
        <pc:spChg chg="mod">
          <ac:chgData name="Wilson, Benjamin" userId="5e565093-9b03-48e6-8226-93d7b7cd3493" providerId="ADAL" clId="{53FF904F-3F5D-4AC0-AD5C-4276B4F956CF}" dt="2022-12-18T20:06:12.898" v="4538" actId="1076"/>
          <ac:spMkLst>
            <pc:docMk/>
            <pc:sldMk cId="1572791301" sldId="2141410974"/>
            <ac:spMk id="61" creationId="{84C63F9C-D48E-3F63-06CC-A0D7002EA6FA}"/>
          </ac:spMkLst>
        </pc:spChg>
        <pc:spChg chg="mod">
          <ac:chgData name="Wilson, Benjamin" userId="5e565093-9b03-48e6-8226-93d7b7cd3493" providerId="ADAL" clId="{53FF904F-3F5D-4AC0-AD5C-4276B4F956CF}" dt="2022-12-18T20:06:12.898" v="4538" actId="1076"/>
          <ac:spMkLst>
            <pc:docMk/>
            <pc:sldMk cId="1572791301" sldId="2141410974"/>
            <ac:spMk id="62" creationId="{E67AFAD0-E6D3-2B10-3D55-C3F1AEF67EC6}"/>
          </ac:spMkLst>
        </pc:spChg>
        <pc:spChg chg="mod">
          <ac:chgData name="Wilson, Benjamin" userId="5e565093-9b03-48e6-8226-93d7b7cd3493" providerId="ADAL" clId="{53FF904F-3F5D-4AC0-AD5C-4276B4F956CF}" dt="2022-12-18T20:06:12.898" v="4538" actId="1076"/>
          <ac:spMkLst>
            <pc:docMk/>
            <pc:sldMk cId="1572791301" sldId="2141410974"/>
            <ac:spMk id="63" creationId="{8B2ED893-A127-3D17-37FC-C55ED853F62E}"/>
          </ac:spMkLst>
        </pc:spChg>
        <pc:spChg chg="mod">
          <ac:chgData name="Wilson, Benjamin" userId="5e565093-9b03-48e6-8226-93d7b7cd3493" providerId="ADAL" clId="{53FF904F-3F5D-4AC0-AD5C-4276B4F956CF}" dt="2022-12-18T20:06:12.898" v="4538" actId="1076"/>
          <ac:spMkLst>
            <pc:docMk/>
            <pc:sldMk cId="1572791301" sldId="2141410974"/>
            <ac:spMk id="64" creationId="{11662197-8D31-9D28-08D2-5466F1916C2B}"/>
          </ac:spMkLst>
        </pc:spChg>
        <pc:spChg chg="mod">
          <ac:chgData name="Wilson, Benjamin" userId="5e565093-9b03-48e6-8226-93d7b7cd3493" providerId="ADAL" clId="{53FF904F-3F5D-4AC0-AD5C-4276B4F956CF}" dt="2022-12-18T20:06:12.898" v="4538" actId="1076"/>
          <ac:spMkLst>
            <pc:docMk/>
            <pc:sldMk cId="1572791301" sldId="2141410974"/>
            <ac:spMk id="65" creationId="{C3BDCF76-4722-E00C-AA8D-428EA0D11C50}"/>
          </ac:spMkLst>
        </pc:spChg>
        <pc:spChg chg="mod">
          <ac:chgData name="Wilson, Benjamin" userId="5e565093-9b03-48e6-8226-93d7b7cd3493" providerId="ADAL" clId="{53FF904F-3F5D-4AC0-AD5C-4276B4F956CF}" dt="2022-12-18T20:06:12.898" v="4538" actId="1076"/>
          <ac:spMkLst>
            <pc:docMk/>
            <pc:sldMk cId="1572791301" sldId="2141410974"/>
            <ac:spMk id="66" creationId="{30987598-BC4C-4CCF-8762-DBDF92AC45F4}"/>
          </ac:spMkLst>
        </pc:spChg>
        <pc:spChg chg="mod">
          <ac:chgData name="Wilson, Benjamin" userId="5e565093-9b03-48e6-8226-93d7b7cd3493" providerId="ADAL" clId="{53FF904F-3F5D-4AC0-AD5C-4276B4F956CF}" dt="2022-12-18T20:06:12.898" v="4538" actId="1076"/>
          <ac:spMkLst>
            <pc:docMk/>
            <pc:sldMk cId="1572791301" sldId="2141410974"/>
            <ac:spMk id="67" creationId="{9CA48D7A-4C77-D74A-F0CE-139C9369F826}"/>
          </ac:spMkLst>
        </pc:spChg>
        <pc:spChg chg="mod">
          <ac:chgData name="Wilson, Benjamin" userId="5e565093-9b03-48e6-8226-93d7b7cd3493" providerId="ADAL" clId="{53FF904F-3F5D-4AC0-AD5C-4276B4F956CF}" dt="2022-12-18T20:06:12.898" v="4538" actId="1076"/>
          <ac:spMkLst>
            <pc:docMk/>
            <pc:sldMk cId="1572791301" sldId="2141410974"/>
            <ac:spMk id="68" creationId="{901E05E4-BEB2-96D9-D45C-165D65C97D57}"/>
          </ac:spMkLst>
        </pc:spChg>
        <pc:spChg chg="mod">
          <ac:chgData name="Wilson, Benjamin" userId="5e565093-9b03-48e6-8226-93d7b7cd3493" providerId="ADAL" clId="{53FF904F-3F5D-4AC0-AD5C-4276B4F956CF}" dt="2022-12-18T20:06:12.898" v="4538" actId="1076"/>
          <ac:spMkLst>
            <pc:docMk/>
            <pc:sldMk cId="1572791301" sldId="2141410974"/>
            <ac:spMk id="69" creationId="{0FF04829-1048-845B-2BFE-A4403D25137D}"/>
          </ac:spMkLst>
        </pc:spChg>
        <pc:spChg chg="mod">
          <ac:chgData name="Wilson, Benjamin" userId="5e565093-9b03-48e6-8226-93d7b7cd3493" providerId="ADAL" clId="{53FF904F-3F5D-4AC0-AD5C-4276B4F956CF}" dt="2022-12-18T20:06:12.898" v="4538" actId="1076"/>
          <ac:spMkLst>
            <pc:docMk/>
            <pc:sldMk cId="1572791301" sldId="2141410974"/>
            <ac:spMk id="70" creationId="{037937CF-7C3C-57DA-FEFA-AE4BAEBA97CB}"/>
          </ac:spMkLst>
        </pc:spChg>
        <pc:spChg chg="mod">
          <ac:chgData name="Wilson, Benjamin" userId="5e565093-9b03-48e6-8226-93d7b7cd3493" providerId="ADAL" clId="{53FF904F-3F5D-4AC0-AD5C-4276B4F956CF}" dt="2022-12-18T20:06:12.898" v="4538" actId="1076"/>
          <ac:spMkLst>
            <pc:docMk/>
            <pc:sldMk cId="1572791301" sldId="2141410974"/>
            <ac:spMk id="71" creationId="{F05687E9-8B6D-2D97-8109-104B252E25AD}"/>
          </ac:spMkLst>
        </pc:spChg>
        <pc:spChg chg="mod">
          <ac:chgData name="Wilson, Benjamin" userId="5e565093-9b03-48e6-8226-93d7b7cd3493" providerId="ADAL" clId="{53FF904F-3F5D-4AC0-AD5C-4276B4F956CF}" dt="2022-12-18T20:06:12.898" v="4538" actId="1076"/>
          <ac:spMkLst>
            <pc:docMk/>
            <pc:sldMk cId="1572791301" sldId="2141410974"/>
            <ac:spMk id="72" creationId="{CCC7EE34-C3C5-55EB-D782-C812C8A45562}"/>
          </ac:spMkLst>
        </pc:spChg>
        <pc:spChg chg="mod">
          <ac:chgData name="Wilson, Benjamin" userId="5e565093-9b03-48e6-8226-93d7b7cd3493" providerId="ADAL" clId="{53FF904F-3F5D-4AC0-AD5C-4276B4F956CF}" dt="2022-12-18T20:06:12.898" v="4538" actId="1076"/>
          <ac:spMkLst>
            <pc:docMk/>
            <pc:sldMk cId="1572791301" sldId="2141410974"/>
            <ac:spMk id="73" creationId="{1EF9094A-CD00-603E-FEC9-5E13C2807EDD}"/>
          </ac:spMkLst>
        </pc:spChg>
        <pc:spChg chg="mod">
          <ac:chgData name="Wilson, Benjamin" userId="5e565093-9b03-48e6-8226-93d7b7cd3493" providerId="ADAL" clId="{53FF904F-3F5D-4AC0-AD5C-4276B4F956CF}" dt="2022-12-18T20:06:12.898" v="4538" actId="1076"/>
          <ac:spMkLst>
            <pc:docMk/>
            <pc:sldMk cId="1572791301" sldId="2141410974"/>
            <ac:spMk id="74" creationId="{9F80AB7B-7252-AD4A-4508-D70D3108F931}"/>
          </ac:spMkLst>
        </pc:spChg>
        <pc:spChg chg="mod">
          <ac:chgData name="Wilson, Benjamin" userId="5e565093-9b03-48e6-8226-93d7b7cd3493" providerId="ADAL" clId="{53FF904F-3F5D-4AC0-AD5C-4276B4F956CF}" dt="2022-12-18T20:06:12.898" v="4538" actId="1076"/>
          <ac:spMkLst>
            <pc:docMk/>
            <pc:sldMk cId="1572791301" sldId="2141410974"/>
            <ac:spMk id="75" creationId="{E99FE260-2B55-F054-F12C-EA946DE6D5A3}"/>
          </ac:spMkLst>
        </pc:spChg>
        <pc:spChg chg="mod">
          <ac:chgData name="Wilson, Benjamin" userId="5e565093-9b03-48e6-8226-93d7b7cd3493" providerId="ADAL" clId="{53FF904F-3F5D-4AC0-AD5C-4276B4F956CF}" dt="2022-12-18T20:06:12.898" v="4538" actId="1076"/>
          <ac:spMkLst>
            <pc:docMk/>
            <pc:sldMk cId="1572791301" sldId="2141410974"/>
            <ac:spMk id="76" creationId="{E1E4AC33-39CF-6B1A-B5EF-3C331069A990}"/>
          </ac:spMkLst>
        </pc:spChg>
        <pc:spChg chg="mod">
          <ac:chgData name="Wilson, Benjamin" userId="5e565093-9b03-48e6-8226-93d7b7cd3493" providerId="ADAL" clId="{53FF904F-3F5D-4AC0-AD5C-4276B4F956CF}" dt="2022-12-18T20:06:12.898" v="4538" actId="1076"/>
          <ac:spMkLst>
            <pc:docMk/>
            <pc:sldMk cId="1572791301" sldId="2141410974"/>
            <ac:spMk id="77" creationId="{6D8F6D4C-5617-A0C5-BBF4-4E2E5A0AE6CD}"/>
          </ac:spMkLst>
        </pc:spChg>
        <pc:spChg chg="mod">
          <ac:chgData name="Wilson, Benjamin" userId="5e565093-9b03-48e6-8226-93d7b7cd3493" providerId="ADAL" clId="{53FF904F-3F5D-4AC0-AD5C-4276B4F956CF}" dt="2022-12-18T20:06:54.764" v="4542" actId="1076"/>
          <ac:spMkLst>
            <pc:docMk/>
            <pc:sldMk cId="1572791301" sldId="2141410974"/>
            <ac:spMk id="79" creationId="{D2E030D3-22D3-9152-3141-3E73D04BDB4A}"/>
          </ac:spMkLst>
        </pc:spChg>
        <pc:spChg chg="mod">
          <ac:chgData name="Wilson, Benjamin" userId="5e565093-9b03-48e6-8226-93d7b7cd3493" providerId="ADAL" clId="{53FF904F-3F5D-4AC0-AD5C-4276B4F956CF}" dt="2022-12-18T20:06:54.764" v="4542" actId="1076"/>
          <ac:spMkLst>
            <pc:docMk/>
            <pc:sldMk cId="1572791301" sldId="2141410974"/>
            <ac:spMk id="80" creationId="{DE5D5CA3-540B-41C9-CA6F-A0DA64D39EF2}"/>
          </ac:spMkLst>
        </pc:spChg>
        <pc:spChg chg="mod">
          <ac:chgData name="Wilson, Benjamin" userId="5e565093-9b03-48e6-8226-93d7b7cd3493" providerId="ADAL" clId="{53FF904F-3F5D-4AC0-AD5C-4276B4F956CF}" dt="2022-12-18T20:06:54.764" v="4542" actId="1076"/>
          <ac:spMkLst>
            <pc:docMk/>
            <pc:sldMk cId="1572791301" sldId="2141410974"/>
            <ac:spMk id="81" creationId="{685DEF98-5B61-DE37-CB1D-482C5A75DD5D}"/>
          </ac:spMkLst>
        </pc:spChg>
        <pc:spChg chg="mod">
          <ac:chgData name="Wilson, Benjamin" userId="5e565093-9b03-48e6-8226-93d7b7cd3493" providerId="ADAL" clId="{53FF904F-3F5D-4AC0-AD5C-4276B4F956CF}" dt="2022-12-18T20:06:54.764" v="4542" actId="1076"/>
          <ac:spMkLst>
            <pc:docMk/>
            <pc:sldMk cId="1572791301" sldId="2141410974"/>
            <ac:spMk id="82" creationId="{8DB375BE-0AC9-5274-5EE6-BAF899493C65}"/>
          </ac:spMkLst>
        </pc:spChg>
        <pc:spChg chg="mod">
          <ac:chgData name="Wilson, Benjamin" userId="5e565093-9b03-48e6-8226-93d7b7cd3493" providerId="ADAL" clId="{53FF904F-3F5D-4AC0-AD5C-4276B4F956CF}" dt="2022-12-18T20:06:54.764" v="4542" actId="1076"/>
          <ac:spMkLst>
            <pc:docMk/>
            <pc:sldMk cId="1572791301" sldId="2141410974"/>
            <ac:spMk id="83" creationId="{279D35A0-AF6A-706C-5DE6-BB3199F625BB}"/>
          </ac:spMkLst>
        </pc:spChg>
        <pc:spChg chg="mod">
          <ac:chgData name="Wilson, Benjamin" userId="5e565093-9b03-48e6-8226-93d7b7cd3493" providerId="ADAL" clId="{53FF904F-3F5D-4AC0-AD5C-4276B4F956CF}" dt="2022-12-18T20:06:54.764" v="4542" actId="1076"/>
          <ac:spMkLst>
            <pc:docMk/>
            <pc:sldMk cId="1572791301" sldId="2141410974"/>
            <ac:spMk id="84" creationId="{A0EEFEAA-AD5E-26AD-5FE5-0494FE77E1CD}"/>
          </ac:spMkLst>
        </pc:spChg>
        <pc:spChg chg="mod">
          <ac:chgData name="Wilson, Benjamin" userId="5e565093-9b03-48e6-8226-93d7b7cd3493" providerId="ADAL" clId="{53FF904F-3F5D-4AC0-AD5C-4276B4F956CF}" dt="2022-12-18T20:06:54.764" v="4542" actId="1076"/>
          <ac:spMkLst>
            <pc:docMk/>
            <pc:sldMk cId="1572791301" sldId="2141410974"/>
            <ac:spMk id="85" creationId="{751C6296-C58E-540B-09C1-6A685FA46738}"/>
          </ac:spMkLst>
        </pc:spChg>
        <pc:spChg chg="mod">
          <ac:chgData name="Wilson, Benjamin" userId="5e565093-9b03-48e6-8226-93d7b7cd3493" providerId="ADAL" clId="{53FF904F-3F5D-4AC0-AD5C-4276B4F956CF}" dt="2022-12-18T20:06:54.764" v="4542" actId="1076"/>
          <ac:spMkLst>
            <pc:docMk/>
            <pc:sldMk cId="1572791301" sldId="2141410974"/>
            <ac:spMk id="86" creationId="{F016AD3F-BC6D-3F96-E0ED-5641A8D9E8FF}"/>
          </ac:spMkLst>
        </pc:spChg>
        <pc:spChg chg="mod">
          <ac:chgData name="Wilson, Benjamin" userId="5e565093-9b03-48e6-8226-93d7b7cd3493" providerId="ADAL" clId="{53FF904F-3F5D-4AC0-AD5C-4276B4F956CF}" dt="2022-12-18T20:06:54.764" v="4542" actId="1076"/>
          <ac:spMkLst>
            <pc:docMk/>
            <pc:sldMk cId="1572791301" sldId="2141410974"/>
            <ac:spMk id="87" creationId="{DAB5ACAB-4DE2-A48A-371E-19AC28859F17}"/>
          </ac:spMkLst>
        </pc:spChg>
        <pc:grpChg chg="add mod">
          <ac:chgData name="Wilson, Benjamin" userId="5e565093-9b03-48e6-8226-93d7b7cd3493" providerId="ADAL" clId="{53FF904F-3F5D-4AC0-AD5C-4276B4F956CF}" dt="2022-12-18T19:55:26.206" v="3606"/>
          <ac:grpSpMkLst>
            <pc:docMk/>
            <pc:sldMk cId="1572791301" sldId="2141410974"/>
            <ac:grpSpMk id="12" creationId="{CFAF1B55-CA2D-B1F0-6456-EB253C0672DE}"/>
          </ac:grpSpMkLst>
        </pc:grpChg>
        <pc:grpChg chg="add mod">
          <ac:chgData name="Wilson, Benjamin" userId="5e565093-9b03-48e6-8226-93d7b7cd3493" providerId="ADAL" clId="{53FF904F-3F5D-4AC0-AD5C-4276B4F956CF}" dt="2022-12-18T19:55:26.206" v="3606"/>
          <ac:grpSpMkLst>
            <pc:docMk/>
            <pc:sldMk cId="1572791301" sldId="2141410974"/>
            <ac:grpSpMk id="15" creationId="{CC1E3DB2-E33C-43EF-F617-10E1BB67E40A}"/>
          </ac:grpSpMkLst>
        </pc:grpChg>
        <pc:grpChg chg="add mod">
          <ac:chgData name="Wilson, Benjamin" userId="5e565093-9b03-48e6-8226-93d7b7cd3493" providerId="ADAL" clId="{53FF904F-3F5D-4AC0-AD5C-4276B4F956CF}" dt="2022-12-18T19:55:26.206" v="3606"/>
          <ac:grpSpMkLst>
            <pc:docMk/>
            <pc:sldMk cId="1572791301" sldId="2141410974"/>
            <ac:grpSpMk id="18" creationId="{4553FE37-1423-B02C-731E-B39F5A37B63E}"/>
          </ac:grpSpMkLst>
        </pc:grpChg>
        <pc:grpChg chg="add mod">
          <ac:chgData name="Wilson, Benjamin" userId="5e565093-9b03-48e6-8226-93d7b7cd3493" providerId="ADAL" clId="{53FF904F-3F5D-4AC0-AD5C-4276B4F956CF}" dt="2022-12-18T19:55:26.206" v="3606"/>
          <ac:grpSpMkLst>
            <pc:docMk/>
            <pc:sldMk cId="1572791301" sldId="2141410974"/>
            <ac:grpSpMk id="21" creationId="{843270BE-C53C-0C00-A574-19263A4970A3}"/>
          </ac:grpSpMkLst>
        </pc:grpChg>
        <pc:grpChg chg="add mod">
          <ac:chgData name="Wilson, Benjamin" userId="5e565093-9b03-48e6-8226-93d7b7cd3493" providerId="ADAL" clId="{53FF904F-3F5D-4AC0-AD5C-4276B4F956CF}" dt="2022-12-18T20:04:05.657" v="4516" actId="207"/>
          <ac:grpSpMkLst>
            <pc:docMk/>
            <pc:sldMk cId="1572791301" sldId="2141410974"/>
            <ac:grpSpMk id="26" creationId="{2579250C-768F-967D-C2E4-4C2A207F0418}"/>
          </ac:grpSpMkLst>
        </pc:grpChg>
        <pc:grpChg chg="add del mod">
          <ac:chgData name="Wilson, Benjamin" userId="5e565093-9b03-48e6-8226-93d7b7cd3493" providerId="ADAL" clId="{53FF904F-3F5D-4AC0-AD5C-4276B4F956CF}" dt="2022-12-18T20:06:05.028" v="4534" actId="478"/>
          <ac:grpSpMkLst>
            <pc:docMk/>
            <pc:sldMk cId="1572791301" sldId="2141410974"/>
            <ac:grpSpMk id="38" creationId="{A4F9E41F-77F6-16F4-DF84-3E89783A060C}"/>
          </ac:grpSpMkLst>
        </pc:grpChg>
        <pc:grpChg chg="add mod">
          <ac:chgData name="Wilson, Benjamin" userId="5e565093-9b03-48e6-8226-93d7b7cd3493" providerId="ADAL" clId="{53FF904F-3F5D-4AC0-AD5C-4276B4F956CF}" dt="2022-12-18T20:06:12.898" v="4538" actId="1076"/>
          <ac:grpSpMkLst>
            <pc:docMk/>
            <pc:sldMk cId="1572791301" sldId="2141410974"/>
            <ac:grpSpMk id="58" creationId="{B0B5C695-6393-70D4-23CB-AA73798EDA4A}"/>
          </ac:grpSpMkLst>
        </pc:grpChg>
        <pc:grpChg chg="add mod">
          <ac:chgData name="Wilson, Benjamin" userId="5e565093-9b03-48e6-8226-93d7b7cd3493" providerId="ADAL" clId="{53FF904F-3F5D-4AC0-AD5C-4276B4F956CF}" dt="2022-12-18T20:06:58.152" v="4543" actId="208"/>
          <ac:grpSpMkLst>
            <pc:docMk/>
            <pc:sldMk cId="1572791301" sldId="2141410974"/>
            <ac:grpSpMk id="78" creationId="{D90A14DC-A4DA-C724-EF59-FFB9E04BB41A}"/>
          </ac:grpSpMkLst>
        </pc:grpChg>
        <pc:graphicFrameChg chg="add mod ord modVis replST">
          <ac:chgData name="Wilson, Benjamin" userId="5e565093-9b03-48e6-8226-93d7b7cd3493" providerId="ADAL" clId="{53FF904F-3F5D-4AC0-AD5C-4276B4F956CF}" dt="2022-12-18T19:55:10.676" v="3590"/>
          <ac:graphicFrameMkLst>
            <pc:docMk/>
            <pc:sldMk cId="1572791301" sldId="2141410974"/>
            <ac:graphicFrameMk id="7" creationId="{A6679EC2-F264-CEF1-08BA-46F0B71FC7D2}"/>
          </ac:graphicFrameMkLst>
        </pc:graphicFrameChg>
        <pc:picChg chg="add mod">
          <ac:chgData name="Wilson, Benjamin" userId="5e565093-9b03-48e6-8226-93d7b7cd3493" providerId="ADAL" clId="{53FF904F-3F5D-4AC0-AD5C-4276B4F956CF}" dt="2022-12-18T19:57:00.291" v="3712" actId="207"/>
          <ac:picMkLst>
            <pc:docMk/>
            <pc:sldMk cId="1572791301" sldId="2141410974"/>
            <ac:picMk id="24" creationId="{D6B60390-6051-E9B6-8F01-C4B37058B725}"/>
          </ac:picMkLst>
        </pc:picChg>
        <pc:picChg chg="add del mod">
          <ac:chgData name="Wilson, Benjamin" userId="5e565093-9b03-48e6-8226-93d7b7cd3493" providerId="ADAL" clId="{53FF904F-3F5D-4AC0-AD5C-4276B4F956CF}" dt="2022-12-18T20:00:46.174" v="4161" actId="478"/>
          <ac:picMkLst>
            <pc:docMk/>
            <pc:sldMk cId="1572791301" sldId="2141410974"/>
            <ac:picMk id="25" creationId="{90D9DFDE-388E-2E04-2259-8C63A698208A}"/>
          </ac:picMkLst>
        </pc:picChg>
        <pc:cxnChg chg="mod">
          <ac:chgData name="Wilson, Benjamin" userId="5e565093-9b03-48e6-8226-93d7b7cd3493" providerId="ADAL" clId="{53FF904F-3F5D-4AC0-AD5C-4276B4F956CF}" dt="2022-12-18T19:55:26.206" v="3606"/>
          <ac:cxnSpMkLst>
            <pc:docMk/>
            <pc:sldMk cId="1572791301" sldId="2141410974"/>
            <ac:cxnSpMk id="14" creationId="{21B46BE3-87A2-6E2B-EFD4-14C74B5260A3}"/>
          </ac:cxnSpMkLst>
        </pc:cxnChg>
        <pc:cxnChg chg="mod">
          <ac:chgData name="Wilson, Benjamin" userId="5e565093-9b03-48e6-8226-93d7b7cd3493" providerId="ADAL" clId="{53FF904F-3F5D-4AC0-AD5C-4276B4F956CF}" dt="2022-12-18T19:55:26.206" v="3606"/>
          <ac:cxnSpMkLst>
            <pc:docMk/>
            <pc:sldMk cId="1572791301" sldId="2141410974"/>
            <ac:cxnSpMk id="17" creationId="{5A5949B5-D434-27B4-F99D-6C929B3769CD}"/>
          </ac:cxnSpMkLst>
        </pc:cxnChg>
        <pc:cxnChg chg="mod">
          <ac:chgData name="Wilson, Benjamin" userId="5e565093-9b03-48e6-8226-93d7b7cd3493" providerId="ADAL" clId="{53FF904F-3F5D-4AC0-AD5C-4276B4F956CF}" dt="2022-12-18T19:55:26.206" v="3606"/>
          <ac:cxnSpMkLst>
            <pc:docMk/>
            <pc:sldMk cId="1572791301" sldId="2141410974"/>
            <ac:cxnSpMk id="20" creationId="{CE3C6DE3-04AE-1528-E579-0BD55F6DAD42}"/>
          </ac:cxnSpMkLst>
        </pc:cxnChg>
        <pc:cxnChg chg="mod">
          <ac:chgData name="Wilson, Benjamin" userId="5e565093-9b03-48e6-8226-93d7b7cd3493" providerId="ADAL" clId="{53FF904F-3F5D-4AC0-AD5C-4276B4F956CF}" dt="2022-12-18T19:55:26.206" v="3606"/>
          <ac:cxnSpMkLst>
            <pc:docMk/>
            <pc:sldMk cId="1572791301" sldId="2141410974"/>
            <ac:cxnSpMk id="23" creationId="{F49B6FC4-6B83-9526-FAFE-DDD3EED433E7}"/>
          </ac:cxnSpMkLst>
        </pc:cxnChg>
      </pc:sldChg>
      <pc:sldChg chg="addSp delSp modSp mod ord">
        <pc:chgData name="Wilson, Benjamin" userId="5e565093-9b03-48e6-8226-93d7b7cd3493" providerId="ADAL" clId="{53FF904F-3F5D-4AC0-AD5C-4276B4F956CF}" dt="2022-12-18T22:29:23.681" v="7056" actId="20577"/>
        <pc:sldMkLst>
          <pc:docMk/>
          <pc:sldMk cId="3633554423" sldId="2141410975"/>
        </pc:sldMkLst>
        <pc:spChg chg="mod">
          <ac:chgData name="Wilson, Benjamin" userId="5e565093-9b03-48e6-8226-93d7b7cd3493" providerId="ADAL" clId="{53FF904F-3F5D-4AC0-AD5C-4276B4F956CF}" dt="2022-12-18T22:29:23.681" v="7056" actId="20577"/>
          <ac:spMkLst>
            <pc:docMk/>
            <pc:sldMk cId="3633554423" sldId="2141410975"/>
            <ac:spMk id="2" creationId="{0F089093-D801-0139-FB7E-65D72CF72D5D}"/>
          </ac:spMkLst>
        </pc:spChg>
        <pc:spChg chg="del mod">
          <ac:chgData name="Wilson, Benjamin" userId="5e565093-9b03-48e6-8226-93d7b7cd3493" providerId="ADAL" clId="{53FF904F-3F5D-4AC0-AD5C-4276B4F956CF}" dt="2022-12-18T22:03:39.251" v="4994" actId="478"/>
          <ac:spMkLst>
            <pc:docMk/>
            <pc:sldMk cId="3633554423" sldId="2141410975"/>
            <ac:spMk id="3" creationId="{659E79E2-A8AE-EDFF-155E-6024FA803DF4}"/>
          </ac:spMkLst>
        </pc:spChg>
        <pc:spChg chg="add del mod modVis">
          <ac:chgData name="Wilson, Benjamin" userId="5e565093-9b03-48e6-8226-93d7b7cd3493" providerId="ADAL" clId="{53FF904F-3F5D-4AC0-AD5C-4276B4F956CF}" dt="2022-12-18T22:03:30.115" v="4975"/>
          <ac:spMkLst>
            <pc:docMk/>
            <pc:sldMk cId="3633554423" sldId="2141410975"/>
            <ac:spMk id="4" creationId="{EFE6087E-105E-F687-66AE-3A3A64FCF808}"/>
          </ac:spMkLst>
        </pc:spChg>
        <pc:spChg chg="add mod">
          <ac:chgData name="Wilson, Benjamin" userId="5e565093-9b03-48e6-8226-93d7b7cd3493" providerId="ADAL" clId="{53FF904F-3F5D-4AC0-AD5C-4276B4F956CF}" dt="2022-12-18T22:24:36.944" v="6657" actId="20577"/>
          <ac:spMkLst>
            <pc:docMk/>
            <pc:sldMk cId="3633554423" sldId="2141410975"/>
            <ac:spMk id="6" creationId="{B93663E6-2E51-F0E6-1B94-3F90E949D89E}"/>
          </ac:spMkLst>
        </pc:spChg>
        <pc:spChg chg="add mod">
          <ac:chgData name="Wilson, Benjamin" userId="5e565093-9b03-48e6-8226-93d7b7cd3493" providerId="ADAL" clId="{53FF904F-3F5D-4AC0-AD5C-4276B4F956CF}" dt="2022-12-18T22:24:28.484" v="6628" actId="20577"/>
          <ac:spMkLst>
            <pc:docMk/>
            <pc:sldMk cId="3633554423" sldId="2141410975"/>
            <ac:spMk id="7" creationId="{E590C11C-0C74-7A04-A111-9576D177EF7F}"/>
          </ac:spMkLst>
        </pc:spChg>
        <pc:spChg chg="add del mod">
          <ac:chgData name="Wilson, Benjamin" userId="5e565093-9b03-48e6-8226-93d7b7cd3493" providerId="ADAL" clId="{53FF904F-3F5D-4AC0-AD5C-4276B4F956CF}" dt="2022-12-18T22:03:42.882" v="4999" actId="478"/>
          <ac:spMkLst>
            <pc:docMk/>
            <pc:sldMk cId="3633554423" sldId="2141410975"/>
            <ac:spMk id="9" creationId="{6139A6D1-6626-84F8-EA06-680F2B7C47D7}"/>
          </ac:spMkLst>
        </pc:spChg>
        <pc:spChg chg="add del mod">
          <ac:chgData name="Wilson, Benjamin" userId="5e565093-9b03-48e6-8226-93d7b7cd3493" providerId="ADAL" clId="{53FF904F-3F5D-4AC0-AD5C-4276B4F956CF}" dt="2022-12-18T22:07:57.738" v="5185" actId="478"/>
          <ac:spMkLst>
            <pc:docMk/>
            <pc:sldMk cId="3633554423" sldId="2141410975"/>
            <ac:spMk id="10" creationId="{2AB7BD94-26AE-468A-C8AD-8ED18A6C3A49}"/>
          </ac:spMkLst>
        </pc:spChg>
        <pc:graphicFrameChg chg="add mod ord modVis replST">
          <ac:chgData name="Wilson, Benjamin" userId="5e565093-9b03-48e6-8226-93d7b7cd3493" providerId="ADAL" clId="{53FF904F-3F5D-4AC0-AD5C-4276B4F956CF}" dt="2022-12-18T22:03:43.409" v="5003"/>
          <ac:graphicFrameMkLst>
            <pc:docMk/>
            <pc:sldMk cId="3633554423" sldId="2141410975"/>
            <ac:graphicFrameMk id="5" creationId="{FA219161-3509-43C4-E1BC-FD105E1E8DB2}"/>
          </ac:graphicFrameMkLst>
        </pc:graphicFrameChg>
      </pc:sldChg>
      <pc:sldChg chg="addSp delSp modSp new add del mod ord">
        <pc:chgData name="Wilson, Benjamin" userId="5e565093-9b03-48e6-8226-93d7b7cd3493" providerId="ADAL" clId="{53FF904F-3F5D-4AC0-AD5C-4276B4F956CF}" dt="2022-12-18T21:55:51.841" v="4675" actId="2696"/>
        <pc:sldMkLst>
          <pc:docMk/>
          <pc:sldMk cId="323282783" sldId="2141410976"/>
        </pc:sldMkLst>
        <pc:spChg chg="del">
          <ac:chgData name="Wilson, Benjamin" userId="5e565093-9b03-48e6-8226-93d7b7cd3493" providerId="ADAL" clId="{53FF904F-3F5D-4AC0-AD5C-4276B4F956CF}" dt="2022-12-18T21:54:14.557" v="4600" actId="478"/>
          <ac:spMkLst>
            <pc:docMk/>
            <pc:sldMk cId="323282783" sldId="2141410976"/>
            <ac:spMk id="2" creationId="{F1D24E71-2E2B-634B-99C4-58D319CCF152}"/>
          </ac:spMkLst>
        </pc:spChg>
        <pc:spChg chg="mod">
          <ac:chgData name="Wilson, Benjamin" userId="5e565093-9b03-48e6-8226-93d7b7cd3493" providerId="ADAL" clId="{53FF904F-3F5D-4AC0-AD5C-4276B4F956CF}" dt="2022-12-18T21:54:37.372" v="4610" actId="948"/>
          <ac:spMkLst>
            <pc:docMk/>
            <pc:sldMk cId="323282783" sldId="2141410976"/>
            <ac:spMk id="3" creationId="{0CB0A25A-A74E-92F9-F907-AE8D1B9008F6}"/>
          </ac:spMkLst>
        </pc:spChg>
        <pc:spChg chg="mod">
          <ac:chgData name="Wilson, Benjamin" userId="5e565093-9b03-48e6-8226-93d7b7cd3493" providerId="ADAL" clId="{53FF904F-3F5D-4AC0-AD5C-4276B4F956CF}" dt="2022-12-18T21:54:23.579" v="4603" actId="20577"/>
          <ac:spMkLst>
            <pc:docMk/>
            <pc:sldMk cId="323282783" sldId="2141410976"/>
            <ac:spMk id="4" creationId="{D6504F37-22C9-CB5A-DB17-EAAF810BF393}"/>
          </ac:spMkLst>
        </pc:spChg>
        <pc:spChg chg="del">
          <ac:chgData name="Wilson, Benjamin" userId="5e565093-9b03-48e6-8226-93d7b7cd3493" providerId="ADAL" clId="{53FF904F-3F5D-4AC0-AD5C-4276B4F956CF}" dt="2022-12-18T21:54:16.010" v="4601" actId="478"/>
          <ac:spMkLst>
            <pc:docMk/>
            <pc:sldMk cId="323282783" sldId="2141410976"/>
            <ac:spMk id="5" creationId="{117240E4-9F9E-03C4-95D2-797A71465142}"/>
          </ac:spMkLst>
        </pc:spChg>
        <pc:spChg chg="add del mod">
          <ac:chgData name="Wilson, Benjamin" userId="5e565093-9b03-48e6-8226-93d7b7cd3493" providerId="ADAL" clId="{53FF904F-3F5D-4AC0-AD5C-4276B4F956CF}" dt="2022-12-18T21:55:27.310" v="4674" actId="478"/>
          <ac:spMkLst>
            <pc:docMk/>
            <pc:sldMk cId="323282783" sldId="2141410976"/>
            <ac:spMk id="6" creationId="{5E4A4B66-8D40-A1C8-742F-A76470544397}"/>
          </ac:spMkLst>
        </pc:spChg>
        <pc:spChg chg="add del mod">
          <ac:chgData name="Wilson, Benjamin" userId="5e565093-9b03-48e6-8226-93d7b7cd3493" providerId="ADAL" clId="{53FF904F-3F5D-4AC0-AD5C-4276B4F956CF}" dt="2022-12-18T21:55:27.310" v="4674" actId="478"/>
          <ac:spMkLst>
            <pc:docMk/>
            <pc:sldMk cId="323282783" sldId="2141410976"/>
            <ac:spMk id="7" creationId="{BBB2B6A7-E351-30EC-F84E-AC7FE6B9DC33}"/>
          </ac:spMkLst>
        </pc:spChg>
        <pc:spChg chg="add del mod">
          <ac:chgData name="Wilson, Benjamin" userId="5e565093-9b03-48e6-8226-93d7b7cd3493" providerId="ADAL" clId="{53FF904F-3F5D-4AC0-AD5C-4276B4F956CF}" dt="2022-12-18T21:55:27.310" v="4674" actId="478"/>
          <ac:spMkLst>
            <pc:docMk/>
            <pc:sldMk cId="323282783" sldId="2141410976"/>
            <ac:spMk id="8" creationId="{880452FB-69FA-C13D-E42C-FCDC21DB5E13}"/>
          </ac:spMkLst>
        </pc:spChg>
        <pc:spChg chg="add del mod">
          <ac:chgData name="Wilson, Benjamin" userId="5e565093-9b03-48e6-8226-93d7b7cd3493" providerId="ADAL" clId="{53FF904F-3F5D-4AC0-AD5C-4276B4F956CF}" dt="2022-12-18T21:55:27.310" v="4674" actId="478"/>
          <ac:spMkLst>
            <pc:docMk/>
            <pc:sldMk cId="323282783" sldId="2141410976"/>
            <ac:spMk id="9" creationId="{DE65B893-4037-7464-B541-B4722B176B27}"/>
          </ac:spMkLst>
        </pc:spChg>
        <pc:spChg chg="add del mod">
          <ac:chgData name="Wilson, Benjamin" userId="5e565093-9b03-48e6-8226-93d7b7cd3493" providerId="ADAL" clId="{53FF904F-3F5D-4AC0-AD5C-4276B4F956CF}" dt="2022-12-18T21:55:27.310" v="4674" actId="478"/>
          <ac:spMkLst>
            <pc:docMk/>
            <pc:sldMk cId="323282783" sldId="2141410976"/>
            <ac:spMk id="10" creationId="{F4592D62-20E0-0047-7E96-94F2E33459F1}"/>
          </ac:spMkLst>
        </pc:spChg>
        <pc:spChg chg="add del mod">
          <ac:chgData name="Wilson, Benjamin" userId="5e565093-9b03-48e6-8226-93d7b7cd3493" providerId="ADAL" clId="{53FF904F-3F5D-4AC0-AD5C-4276B4F956CF}" dt="2022-12-18T21:55:27.310" v="4674" actId="478"/>
          <ac:spMkLst>
            <pc:docMk/>
            <pc:sldMk cId="323282783" sldId="2141410976"/>
            <ac:spMk id="17" creationId="{5E2C74DA-061F-C873-617B-DDF0BA08BD1C}"/>
          </ac:spMkLst>
        </pc:spChg>
        <pc:spChg chg="add del mod">
          <ac:chgData name="Wilson, Benjamin" userId="5e565093-9b03-48e6-8226-93d7b7cd3493" providerId="ADAL" clId="{53FF904F-3F5D-4AC0-AD5C-4276B4F956CF}" dt="2022-12-18T21:55:27.310" v="4674" actId="478"/>
          <ac:spMkLst>
            <pc:docMk/>
            <pc:sldMk cId="323282783" sldId="2141410976"/>
            <ac:spMk id="24" creationId="{0690205B-B41A-CCCC-1D22-55DC31AA74E2}"/>
          </ac:spMkLst>
        </pc:spChg>
        <pc:spChg chg="add del mod modVis">
          <ac:chgData name="Wilson, Benjamin" userId="5e565093-9b03-48e6-8226-93d7b7cd3493" providerId="ADAL" clId="{53FF904F-3F5D-4AC0-AD5C-4276B4F956CF}" dt="2022-12-18T21:54:37.407" v="4651"/>
          <ac:spMkLst>
            <pc:docMk/>
            <pc:sldMk cId="323282783" sldId="2141410976"/>
            <ac:spMk id="25" creationId="{7648AC76-9C75-1FE0-6AB0-8BA063A3D862}"/>
          </ac:spMkLst>
        </pc:spChg>
        <pc:graphicFrameChg chg="add mod ord modVis replST">
          <ac:chgData name="Wilson, Benjamin" userId="5e565093-9b03-48e6-8226-93d7b7cd3493" providerId="ADAL" clId="{53FF904F-3F5D-4AC0-AD5C-4276B4F956CF}" dt="2022-12-18T21:54:37.473" v="4667"/>
          <ac:graphicFrameMkLst>
            <pc:docMk/>
            <pc:sldMk cId="323282783" sldId="2141410976"/>
            <ac:graphicFrameMk id="26" creationId="{E8F28015-D8B2-1166-0073-DE1983FB5370}"/>
          </ac:graphicFrameMkLst>
        </pc:graphicFrameChg>
        <pc:picChg chg="add del mod">
          <ac:chgData name="Wilson, Benjamin" userId="5e565093-9b03-48e6-8226-93d7b7cd3493" providerId="ADAL" clId="{53FF904F-3F5D-4AC0-AD5C-4276B4F956CF}" dt="2022-12-18T21:55:27.310" v="4674" actId="478"/>
          <ac:picMkLst>
            <pc:docMk/>
            <pc:sldMk cId="323282783" sldId="2141410976"/>
            <ac:picMk id="11" creationId="{085EC32F-642D-ABDD-AB3B-087B52F1622F}"/>
          </ac:picMkLst>
        </pc:picChg>
        <pc:picChg chg="add del mod">
          <ac:chgData name="Wilson, Benjamin" userId="5e565093-9b03-48e6-8226-93d7b7cd3493" providerId="ADAL" clId="{53FF904F-3F5D-4AC0-AD5C-4276B4F956CF}" dt="2022-12-18T21:55:27.310" v="4674" actId="478"/>
          <ac:picMkLst>
            <pc:docMk/>
            <pc:sldMk cId="323282783" sldId="2141410976"/>
            <ac:picMk id="12" creationId="{975F4554-97CA-286E-50D9-4D8E51DBB6FA}"/>
          </ac:picMkLst>
        </pc:picChg>
        <pc:picChg chg="add del mod">
          <ac:chgData name="Wilson, Benjamin" userId="5e565093-9b03-48e6-8226-93d7b7cd3493" providerId="ADAL" clId="{53FF904F-3F5D-4AC0-AD5C-4276B4F956CF}" dt="2022-12-18T21:55:27.310" v="4674" actId="478"/>
          <ac:picMkLst>
            <pc:docMk/>
            <pc:sldMk cId="323282783" sldId="2141410976"/>
            <ac:picMk id="13" creationId="{124A3477-5FC4-0E82-75AA-F42833A64C18}"/>
          </ac:picMkLst>
        </pc:picChg>
        <pc:picChg chg="add del mod">
          <ac:chgData name="Wilson, Benjamin" userId="5e565093-9b03-48e6-8226-93d7b7cd3493" providerId="ADAL" clId="{53FF904F-3F5D-4AC0-AD5C-4276B4F956CF}" dt="2022-12-18T21:55:27.310" v="4674" actId="478"/>
          <ac:picMkLst>
            <pc:docMk/>
            <pc:sldMk cId="323282783" sldId="2141410976"/>
            <ac:picMk id="14" creationId="{54B22EFE-B9BF-C6B9-9450-941536DD59B0}"/>
          </ac:picMkLst>
        </pc:picChg>
        <pc:picChg chg="add del mod">
          <ac:chgData name="Wilson, Benjamin" userId="5e565093-9b03-48e6-8226-93d7b7cd3493" providerId="ADAL" clId="{53FF904F-3F5D-4AC0-AD5C-4276B4F956CF}" dt="2022-12-18T21:55:27.310" v="4674" actId="478"/>
          <ac:picMkLst>
            <pc:docMk/>
            <pc:sldMk cId="323282783" sldId="2141410976"/>
            <ac:picMk id="15" creationId="{EA795B6A-DDDC-CE4F-6A93-4E07A09E27CB}"/>
          </ac:picMkLst>
        </pc:picChg>
        <pc:picChg chg="add del mod">
          <ac:chgData name="Wilson, Benjamin" userId="5e565093-9b03-48e6-8226-93d7b7cd3493" providerId="ADAL" clId="{53FF904F-3F5D-4AC0-AD5C-4276B4F956CF}" dt="2022-12-18T21:55:27.310" v="4674" actId="478"/>
          <ac:picMkLst>
            <pc:docMk/>
            <pc:sldMk cId="323282783" sldId="2141410976"/>
            <ac:picMk id="16" creationId="{13D51EDF-29F6-BFBB-612A-99232499F1D6}"/>
          </ac:picMkLst>
        </pc:picChg>
        <pc:picChg chg="add del mod">
          <ac:chgData name="Wilson, Benjamin" userId="5e565093-9b03-48e6-8226-93d7b7cd3493" providerId="ADAL" clId="{53FF904F-3F5D-4AC0-AD5C-4276B4F956CF}" dt="2022-12-18T21:55:27.310" v="4674" actId="478"/>
          <ac:picMkLst>
            <pc:docMk/>
            <pc:sldMk cId="323282783" sldId="2141410976"/>
            <ac:picMk id="18" creationId="{E66726FA-49C9-AC03-B467-33DFB03325A5}"/>
          </ac:picMkLst>
        </pc:picChg>
        <pc:picChg chg="add del mod">
          <ac:chgData name="Wilson, Benjamin" userId="5e565093-9b03-48e6-8226-93d7b7cd3493" providerId="ADAL" clId="{53FF904F-3F5D-4AC0-AD5C-4276B4F956CF}" dt="2022-12-18T21:55:27.310" v="4674" actId="478"/>
          <ac:picMkLst>
            <pc:docMk/>
            <pc:sldMk cId="323282783" sldId="2141410976"/>
            <ac:picMk id="19" creationId="{691C9E3C-A709-6048-6C3F-26B5B8AB5B2A}"/>
          </ac:picMkLst>
        </pc:picChg>
        <pc:picChg chg="add del mod">
          <ac:chgData name="Wilson, Benjamin" userId="5e565093-9b03-48e6-8226-93d7b7cd3493" providerId="ADAL" clId="{53FF904F-3F5D-4AC0-AD5C-4276B4F956CF}" dt="2022-12-18T21:55:27.310" v="4674" actId="478"/>
          <ac:picMkLst>
            <pc:docMk/>
            <pc:sldMk cId="323282783" sldId="2141410976"/>
            <ac:picMk id="20" creationId="{7CFD063B-3707-CC5D-036C-3EEF8626B4CF}"/>
          </ac:picMkLst>
        </pc:picChg>
        <pc:picChg chg="add del mod">
          <ac:chgData name="Wilson, Benjamin" userId="5e565093-9b03-48e6-8226-93d7b7cd3493" providerId="ADAL" clId="{53FF904F-3F5D-4AC0-AD5C-4276B4F956CF}" dt="2022-12-18T21:55:27.310" v="4674" actId="478"/>
          <ac:picMkLst>
            <pc:docMk/>
            <pc:sldMk cId="323282783" sldId="2141410976"/>
            <ac:picMk id="21" creationId="{161B9DA9-11B1-F2E8-898C-15579210076C}"/>
          </ac:picMkLst>
        </pc:picChg>
        <pc:picChg chg="add del mod">
          <ac:chgData name="Wilson, Benjamin" userId="5e565093-9b03-48e6-8226-93d7b7cd3493" providerId="ADAL" clId="{53FF904F-3F5D-4AC0-AD5C-4276B4F956CF}" dt="2022-12-18T21:55:27.310" v="4674" actId="478"/>
          <ac:picMkLst>
            <pc:docMk/>
            <pc:sldMk cId="323282783" sldId="2141410976"/>
            <ac:picMk id="22" creationId="{B40B6930-F85A-361E-185E-9D7D034AE95F}"/>
          </ac:picMkLst>
        </pc:picChg>
        <pc:picChg chg="add del mod">
          <ac:chgData name="Wilson, Benjamin" userId="5e565093-9b03-48e6-8226-93d7b7cd3493" providerId="ADAL" clId="{53FF904F-3F5D-4AC0-AD5C-4276B4F956CF}" dt="2022-12-18T21:55:27.310" v="4674" actId="478"/>
          <ac:picMkLst>
            <pc:docMk/>
            <pc:sldMk cId="323282783" sldId="2141410976"/>
            <ac:picMk id="23" creationId="{E53135B8-73AC-6E78-7DED-E78641E0D62D}"/>
          </ac:picMkLst>
        </pc:picChg>
      </pc:sldChg>
      <pc:sldChg chg="addSp delSp modSp new add del mod">
        <pc:chgData name="Wilson, Benjamin" userId="5e565093-9b03-48e6-8226-93d7b7cd3493" providerId="ADAL" clId="{53FF904F-3F5D-4AC0-AD5C-4276B4F956CF}" dt="2022-12-18T21:57:21.772" v="4690" actId="2696"/>
        <pc:sldMkLst>
          <pc:docMk/>
          <pc:sldMk cId="1492346908" sldId="2141410976"/>
        </pc:sldMkLst>
        <pc:spChg chg="del">
          <ac:chgData name="Wilson, Benjamin" userId="5e565093-9b03-48e6-8226-93d7b7cd3493" providerId="ADAL" clId="{53FF904F-3F5D-4AC0-AD5C-4276B4F956CF}" dt="2022-12-18T21:57:13.989" v="4688" actId="478"/>
          <ac:spMkLst>
            <pc:docMk/>
            <pc:sldMk cId="1492346908" sldId="2141410976"/>
            <ac:spMk id="2" creationId="{DB196B0E-83CF-3BF3-CB06-F6CBE3FAD881}"/>
          </ac:spMkLst>
        </pc:spChg>
        <pc:spChg chg="add mod">
          <ac:chgData name="Wilson, Benjamin" userId="5e565093-9b03-48e6-8226-93d7b7cd3493" providerId="ADAL" clId="{53FF904F-3F5D-4AC0-AD5C-4276B4F956CF}" dt="2022-12-18T21:57:18.009" v="4689"/>
          <ac:spMkLst>
            <pc:docMk/>
            <pc:sldMk cId="1492346908" sldId="2141410976"/>
            <ac:spMk id="6" creationId="{9F795BBD-19C8-A2CE-646B-CBFD4A49C609}"/>
          </ac:spMkLst>
        </pc:spChg>
        <pc:spChg chg="add mod">
          <ac:chgData name="Wilson, Benjamin" userId="5e565093-9b03-48e6-8226-93d7b7cd3493" providerId="ADAL" clId="{53FF904F-3F5D-4AC0-AD5C-4276B4F956CF}" dt="2022-12-18T21:57:18.009" v="4689"/>
          <ac:spMkLst>
            <pc:docMk/>
            <pc:sldMk cId="1492346908" sldId="2141410976"/>
            <ac:spMk id="7" creationId="{0D79AFF4-8129-B793-7C7A-B4A44550D4B2}"/>
          </ac:spMkLst>
        </pc:spChg>
        <pc:spChg chg="add mod">
          <ac:chgData name="Wilson, Benjamin" userId="5e565093-9b03-48e6-8226-93d7b7cd3493" providerId="ADAL" clId="{53FF904F-3F5D-4AC0-AD5C-4276B4F956CF}" dt="2022-12-18T21:57:18.009" v="4689"/>
          <ac:spMkLst>
            <pc:docMk/>
            <pc:sldMk cId="1492346908" sldId="2141410976"/>
            <ac:spMk id="8" creationId="{CDDF9C6A-16BE-950F-C10C-96A0AFE3F3C0}"/>
          </ac:spMkLst>
        </pc:spChg>
        <pc:spChg chg="add mod">
          <ac:chgData name="Wilson, Benjamin" userId="5e565093-9b03-48e6-8226-93d7b7cd3493" providerId="ADAL" clId="{53FF904F-3F5D-4AC0-AD5C-4276B4F956CF}" dt="2022-12-18T21:57:18.009" v="4689"/>
          <ac:spMkLst>
            <pc:docMk/>
            <pc:sldMk cId="1492346908" sldId="2141410976"/>
            <ac:spMk id="9" creationId="{716A3BD3-0C59-2D2E-0FF2-D5228B10CA8D}"/>
          </ac:spMkLst>
        </pc:spChg>
        <pc:spChg chg="add mod">
          <ac:chgData name="Wilson, Benjamin" userId="5e565093-9b03-48e6-8226-93d7b7cd3493" providerId="ADAL" clId="{53FF904F-3F5D-4AC0-AD5C-4276B4F956CF}" dt="2022-12-18T21:57:18.009" v="4689"/>
          <ac:spMkLst>
            <pc:docMk/>
            <pc:sldMk cId="1492346908" sldId="2141410976"/>
            <ac:spMk id="10" creationId="{C337BE97-9B65-152F-C4D1-38966B4A2B29}"/>
          </ac:spMkLst>
        </pc:spChg>
        <pc:spChg chg="add mod">
          <ac:chgData name="Wilson, Benjamin" userId="5e565093-9b03-48e6-8226-93d7b7cd3493" providerId="ADAL" clId="{53FF904F-3F5D-4AC0-AD5C-4276B4F956CF}" dt="2022-12-18T21:57:18.009" v="4689"/>
          <ac:spMkLst>
            <pc:docMk/>
            <pc:sldMk cId="1492346908" sldId="2141410976"/>
            <ac:spMk id="16" creationId="{E300EAB0-3EF6-7907-72E6-F355BA14BD00}"/>
          </ac:spMkLst>
        </pc:spChg>
        <pc:spChg chg="add mod">
          <ac:chgData name="Wilson, Benjamin" userId="5e565093-9b03-48e6-8226-93d7b7cd3493" providerId="ADAL" clId="{53FF904F-3F5D-4AC0-AD5C-4276B4F956CF}" dt="2022-12-18T21:57:18.009" v="4689"/>
          <ac:spMkLst>
            <pc:docMk/>
            <pc:sldMk cId="1492346908" sldId="2141410976"/>
            <ac:spMk id="19" creationId="{4DB1CFF8-DE49-CB12-C304-0EB20655ADA0}"/>
          </ac:spMkLst>
        </pc:spChg>
        <pc:picChg chg="add mod">
          <ac:chgData name="Wilson, Benjamin" userId="5e565093-9b03-48e6-8226-93d7b7cd3493" providerId="ADAL" clId="{53FF904F-3F5D-4AC0-AD5C-4276B4F956CF}" dt="2022-12-18T21:57:18.009" v="4689"/>
          <ac:picMkLst>
            <pc:docMk/>
            <pc:sldMk cId="1492346908" sldId="2141410976"/>
            <ac:picMk id="11" creationId="{2C7A3187-C06A-7C80-7FF9-EAAC0AAF985B}"/>
          </ac:picMkLst>
        </pc:picChg>
        <pc:picChg chg="add mod">
          <ac:chgData name="Wilson, Benjamin" userId="5e565093-9b03-48e6-8226-93d7b7cd3493" providerId="ADAL" clId="{53FF904F-3F5D-4AC0-AD5C-4276B4F956CF}" dt="2022-12-18T21:57:18.009" v="4689"/>
          <ac:picMkLst>
            <pc:docMk/>
            <pc:sldMk cId="1492346908" sldId="2141410976"/>
            <ac:picMk id="12" creationId="{B08798C5-33F0-4190-84A4-6D12AEDB37C9}"/>
          </ac:picMkLst>
        </pc:picChg>
        <pc:picChg chg="add mod">
          <ac:chgData name="Wilson, Benjamin" userId="5e565093-9b03-48e6-8226-93d7b7cd3493" providerId="ADAL" clId="{53FF904F-3F5D-4AC0-AD5C-4276B4F956CF}" dt="2022-12-18T21:57:18.009" v="4689"/>
          <ac:picMkLst>
            <pc:docMk/>
            <pc:sldMk cId="1492346908" sldId="2141410976"/>
            <ac:picMk id="13" creationId="{9D12E1E2-D7CE-DCDD-29E1-542C6C68B35B}"/>
          </ac:picMkLst>
        </pc:picChg>
        <pc:picChg chg="add mod">
          <ac:chgData name="Wilson, Benjamin" userId="5e565093-9b03-48e6-8226-93d7b7cd3493" providerId="ADAL" clId="{53FF904F-3F5D-4AC0-AD5C-4276B4F956CF}" dt="2022-12-18T21:57:18.009" v="4689"/>
          <ac:picMkLst>
            <pc:docMk/>
            <pc:sldMk cId="1492346908" sldId="2141410976"/>
            <ac:picMk id="14" creationId="{2FC10980-C6A5-E1C2-A096-F0780168FC31}"/>
          </ac:picMkLst>
        </pc:picChg>
        <pc:picChg chg="add mod">
          <ac:chgData name="Wilson, Benjamin" userId="5e565093-9b03-48e6-8226-93d7b7cd3493" providerId="ADAL" clId="{53FF904F-3F5D-4AC0-AD5C-4276B4F956CF}" dt="2022-12-18T21:57:18.009" v="4689"/>
          <ac:picMkLst>
            <pc:docMk/>
            <pc:sldMk cId="1492346908" sldId="2141410976"/>
            <ac:picMk id="15" creationId="{A69A9B68-DB31-A66E-0287-B0CA72AAB3F8}"/>
          </ac:picMkLst>
        </pc:picChg>
        <pc:picChg chg="add mod">
          <ac:chgData name="Wilson, Benjamin" userId="5e565093-9b03-48e6-8226-93d7b7cd3493" providerId="ADAL" clId="{53FF904F-3F5D-4AC0-AD5C-4276B4F956CF}" dt="2022-12-18T21:57:18.009" v="4689"/>
          <ac:picMkLst>
            <pc:docMk/>
            <pc:sldMk cId="1492346908" sldId="2141410976"/>
            <ac:picMk id="17" creationId="{823EB9D9-59E2-21F5-E624-AFD170EF9B8B}"/>
          </ac:picMkLst>
        </pc:picChg>
        <pc:picChg chg="add mod">
          <ac:chgData name="Wilson, Benjamin" userId="5e565093-9b03-48e6-8226-93d7b7cd3493" providerId="ADAL" clId="{53FF904F-3F5D-4AC0-AD5C-4276B4F956CF}" dt="2022-12-18T21:57:18.009" v="4689"/>
          <ac:picMkLst>
            <pc:docMk/>
            <pc:sldMk cId="1492346908" sldId="2141410976"/>
            <ac:picMk id="18" creationId="{ACC2D1CE-5D9F-DAA2-D8ED-DA4F95113826}"/>
          </ac:picMkLst>
        </pc:picChg>
      </pc:sldChg>
      <pc:sldChg chg="addSp delSp modSp add mod">
        <pc:chgData name="Wilson, Benjamin" userId="5e565093-9b03-48e6-8226-93d7b7cd3493" providerId="ADAL" clId="{53FF904F-3F5D-4AC0-AD5C-4276B4F956CF}" dt="2022-12-18T22:18:23.157" v="6126" actId="20577"/>
        <pc:sldMkLst>
          <pc:docMk/>
          <pc:sldMk cId="3083855159" sldId="2141410976"/>
        </pc:sldMkLst>
        <pc:spChg chg="add del mod">
          <ac:chgData name="Wilson, Benjamin" userId="5e565093-9b03-48e6-8226-93d7b7cd3493" providerId="ADAL" clId="{53FF904F-3F5D-4AC0-AD5C-4276B4F956CF}" dt="2022-12-18T22:00:05.887" v="4797" actId="478"/>
          <ac:spMkLst>
            <pc:docMk/>
            <pc:sldMk cId="3083855159" sldId="2141410976"/>
            <ac:spMk id="3" creationId="{3F290DA1-A9C8-08A8-5487-83F009D3183A}"/>
          </ac:spMkLst>
        </pc:spChg>
        <pc:spChg chg="del">
          <ac:chgData name="Wilson, Benjamin" userId="5e565093-9b03-48e6-8226-93d7b7cd3493" providerId="ADAL" clId="{53FF904F-3F5D-4AC0-AD5C-4276B4F956CF}" dt="2022-12-18T22:00:07.736" v="4798" actId="478"/>
          <ac:spMkLst>
            <pc:docMk/>
            <pc:sldMk cId="3083855159" sldId="2141410976"/>
            <ac:spMk id="6" creationId="{2236D48B-C0A3-6727-1EF3-ABE9A009E8F3}"/>
          </ac:spMkLst>
        </pc:spChg>
        <pc:spChg chg="mod">
          <ac:chgData name="Wilson, Benjamin" userId="5e565093-9b03-48e6-8226-93d7b7cd3493" providerId="ADAL" clId="{53FF904F-3F5D-4AC0-AD5C-4276B4F956CF}" dt="2022-12-18T22:18:23.157" v="6126" actId="20577"/>
          <ac:spMkLst>
            <pc:docMk/>
            <pc:sldMk cId="3083855159" sldId="2141410976"/>
            <ac:spMk id="7" creationId="{6C411B62-E525-F606-3AC0-C2505DD71243}"/>
          </ac:spMkLst>
        </pc:spChg>
        <pc:spChg chg="mod">
          <ac:chgData name="Wilson, Benjamin" userId="5e565093-9b03-48e6-8226-93d7b7cd3493" providerId="ADAL" clId="{53FF904F-3F5D-4AC0-AD5C-4276B4F956CF}" dt="2022-12-18T22:02:55.906" v="4921" actId="20577"/>
          <ac:spMkLst>
            <pc:docMk/>
            <pc:sldMk cId="3083855159" sldId="2141410976"/>
            <ac:spMk id="13" creationId="{50901FDA-324E-20D2-6631-91DE9BB662BE}"/>
          </ac:spMkLst>
        </pc:spChg>
        <pc:spChg chg="add mod">
          <ac:chgData name="Wilson, Benjamin" userId="5e565093-9b03-48e6-8226-93d7b7cd3493" providerId="ADAL" clId="{53FF904F-3F5D-4AC0-AD5C-4276B4F956CF}" dt="2022-12-18T22:02:43.968" v="4910" actId="113"/>
          <ac:spMkLst>
            <pc:docMk/>
            <pc:sldMk cId="3083855159" sldId="2141410976"/>
            <ac:spMk id="15" creationId="{38B5F55B-E4A1-BD99-F4FA-7749856B44DD}"/>
          </ac:spMkLst>
        </pc:spChg>
        <pc:spChg chg="mod">
          <ac:chgData name="Wilson, Benjamin" userId="5e565093-9b03-48e6-8226-93d7b7cd3493" providerId="ADAL" clId="{53FF904F-3F5D-4AC0-AD5C-4276B4F956CF}" dt="2022-12-18T22:00:09.370" v="4799"/>
          <ac:spMkLst>
            <pc:docMk/>
            <pc:sldMk cId="3083855159" sldId="2141410976"/>
            <ac:spMk id="19" creationId="{8C3DAD99-CF9F-DA40-37FC-200FA2BF3D43}"/>
          </ac:spMkLst>
        </pc:spChg>
        <pc:spChg chg="mod">
          <ac:chgData name="Wilson, Benjamin" userId="5e565093-9b03-48e6-8226-93d7b7cd3493" providerId="ADAL" clId="{53FF904F-3F5D-4AC0-AD5C-4276B4F956CF}" dt="2022-12-18T22:00:09.370" v="4799"/>
          <ac:spMkLst>
            <pc:docMk/>
            <pc:sldMk cId="3083855159" sldId="2141410976"/>
            <ac:spMk id="20" creationId="{3C5CFA84-83DE-8A89-424B-D9CBF0C600F2}"/>
          </ac:spMkLst>
        </pc:spChg>
        <pc:grpChg chg="add mod">
          <ac:chgData name="Wilson, Benjamin" userId="5e565093-9b03-48e6-8226-93d7b7cd3493" providerId="ADAL" clId="{53FF904F-3F5D-4AC0-AD5C-4276B4F956CF}" dt="2022-12-18T22:00:09.370" v="4799"/>
          <ac:grpSpMkLst>
            <pc:docMk/>
            <pc:sldMk cId="3083855159" sldId="2141410976"/>
            <ac:grpSpMk id="5" creationId="{E9276B28-3C02-2817-D9A4-25AF175D3F5E}"/>
          </ac:grpSpMkLst>
        </pc:grpChg>
        <pc:grpChg chg="add mod">
          <ac:chgData name="Wilson, Benjamin" userId="5e565093-9b03-48e6-8226-93d7b7cd3493" providerId="ADAL" clId="{53FF904F-3F5D-4AC0-AD5C-4276B4F956CF}" dt="2022-12-18T22:00:09.370" v="4799"/>
          <ac:grpSpMkLst>
            <pc:docMk/>
            <pc:sldMk cId="3083855159" sldId="2141410976"/>
            <ac:grpSpMk id="12" creationId="{928D6A7B-85AA-21BE-6203-62AE576C09DA}"/>
          </ac:grpSpMkLst>
        </pc:grpChg>
        <pc:grpChg chg="add mod">
          <ac:chgData name="Wilson, Benjamin" userId="5e565093-9b03-48e6-8226-93d7b7cd3493" providerId="ADAL" clId="{53FF904F-3F5D-4AC0-AD5C-4276B4F956CF}" dt="2022-12-18T22:00:09.370" v="4799"/>
          <ac:grpSpMkLst>
            <pc:docMk/>
            <pc:sldMk cId="3083855159" sldId="2141410976"/>
            <ac:grpSpMk id="16" creationId="{28DB2976-18C0-39CB-4858-EEB0ACA24EAC}"/>
          </ac:grpSpMkLst>
        </pc:grpChg>
        <pc:grpChg chg="mod">
          <ac:chgData name="Wilson, Benjamin" userId="5e565093-9b03-48e6-8226-93d7b7cd3493" providerId="ADAL" clId="{53FF904F-3F5D-4AC0-AD5C-4276B4F956CF}" dt="2022-12-18T22:00:09.370" v="4799"/>
          <ac:grpSpMkLst>
            <pc:docMk/>
            <pc:sldMk cId="3083855159" sldId="2141410976"/>
            <ac:grpSpMk id="18" creationId="{FDED8967-BD49-0813-A952-D7204943988A}"/>
          </ac:grpSpMkLst>
        </pc:grpChg>
        <pc:picChg chg="del">
          <ac:chgData name="Wilson, Benjamin" userId="5e565093-9b03-48e6-8226-93d7b7cd3493" providerId="ADAL" clId="{53FF904F-3F5D-4AC0-AD5C-4276B4F956CF}" dt="2022-12-18T22:00:04.040" v="4796" actId="478"/>
          <ac:picMkLst>
            <pc:docMk/>
            <pc:sldMk cId="3083855159" sldId="2141410976"/>
            <ac:picMk id="4" creationId="{C7F8DE8B-9F8F-3FFD-227E-53CFF0323128}"/>
          </ac:picMkLst>
        </pc:picChg>
        <pc:picChg chg="add mod">
          <ac:chgData name="Wilson, Benjamin" userId="5e565093-9b03-48e6-8226-93d7b7cd3493" providerId="ADAL" clId="{53FF904F-3F5D-4AC0-AD5C-4276B4F956CF}" dt="2022-12-18T22:00:25.241" v="4812" actId="1076"/>
          <ac:picMkLst>
            <pc:docMk/>
            <pc:sldMk cId="3083855159" sldId="2141410976"/>
            <ac:picMk id="21" creationId="{7318B9FE-FCF0-91C7-B02D-52D6AE86FE6A}"/>
          </ac:picMkLst>
        </pc:picChg>
        <pc:cxnChg chg="mod">
          <ac:chgData name="Wilson, Benjamin" userId="5e565093-9b03-48e6-8226-93d7b7cd3493" providerId="ADAL" clId="{53FF904F-3F5D-4AC0-AD5C-4276B4F956CF}" dt="2022-12-18T22:00:09.370" v="4799"/>
          <ac:cxnSpMkLst>
            <pc:docMk/>
            <pc:sldMk cId="3083855159" sldId="2141410976"/>
            <ac:cxnSpMk id="11" creationId="{81EB8877-3EDB-95E6-CA76-02B4A3EC24E0}"/>
          </ac:cxnSpMkLst>
        </pc:cxnChg>
        <pc:cxnChg chg="mod">
          <ac:chgData name="Wilson, Benjamin" userId="5e565093-9b03-48e6-8226-93d7b7cd3493" providerId="ADAL" clId="{53FF904F-3F5D-4AC0-AD5C-4276B4F956CF}" dt="2022-12-18T22:00:09.370" v="4799"/>
          <ac:cxnSpMkLst>
            <pc:docMk/>
            <pc:sldMk cId="3083855159" sldId="2141410976"/>
            <ac:cxnSpMk id="14" creationId="{1DDA736B-7DA3-3321-37E4-E60B7543D493}"/>
          </ac:cxnSpMkLst>
        </pc:cxnChg>
        <pc:cxnChg chg="mod">
          <ac:chgData name="Wilson, Benjamin" userId="5e565093-9b03-48e6-8226-93d7b7cd3493" providerId="ADAL" clId="{53FF904F-3F5D-4AC0-AD5C-4276B4F956CF}" dt="2022-12-18T22:00:09.370" v="4799"/>
          <ac:cxnSpMkLst>
            <pc:docMk/>
            <pc:sldMk cId="3083855159" sldId="2141410976"/>
            <ac:cxnSpMk id="17" creationId="{B0B984DE-5A09-C4B7-6973-3072767BF863}"/>
          </ac:cxnSpMkLst>
        </pc:cxnChg>
      </pc:sldChg>
      <pc:sldChg chg="addSp add del mod">
        <pc:chgData name="Wilson, Benjamin" userId="5e565093-9b03-48e6-8226-93d7b7cd3493" providerId="ADAL" clId="{53FF904F-3F5D-4AC0-AD5C-4276B4F956CF}" dt="2022-12-18T22:36:43.807" v="7207" actId="2696"/>
        <pc:sldMkLst>
          <pc:docMk/>
          <pc:sldMk cId="1598934215" sldId="2141410977"/>
        </pc:sldMkLst>
        <pc:picChg chg="add">
          <ac:chgData name="Wilson, Benjamin" userId="5e565093-9b03-48e6-8226-93d7b7cd3493" providerId="ADAL" clId="{53FF904F-3F5D-4AC0-AD5C-4276B4F956CF}" dt="2022-12-18T22:34:15.310" v="7060"/>
          <ac:picMkLst>
            <pc:docMk/>
            <pc:sldMk cId="1598934215" sldId="2141410977"/>
            <ac:picMk id="7" creationId="{457716B7-7420-EF63-1701-F26F5A7867AF}"/>
          </ac:picMkLst>
        </pc:picChg>
      </pc:sldChg>
      <pc:sldChg chg="addSp delSp modSp add mod ord">
        <pc:chgData name="Wilson, Benjamin" userId="5e565093-9b03-48e6-8226-93d7b7cd3493" providerId="ADAL" clId="{53FF904F-3F5D-4AC0-AD5C-4276B4F956CF}" dt="2022-12-18T22:37:01.074" v="7222" actId="20577"/>
        <pc:sldMkLst>
          <pc:docMk/>
          <pc:sldMk cId="3974860720" sldId="2141410978"/>
        </pc:sldMkLst>
        <pc:spChg chg="add del mod">
          <ac:chgData name="Wilson, Benjamin" userId="5e565093-9b03-48e6-8226-93d7b7cd3493" providerId="ADAL" clId="{53FF904F-3F5D-4AC0-AD5C-4276B4F956CF}" dt="2022-12-18T22:34:51.857" v="7096" actId="478"/>
          <ac:spMkLst>
            <pc:docMk/>
            <pc:sldMk cId="3974860720" sldId="2141410978"/>
            <ac:spMk id="2" creationId="{C519122E-97B5-79BB-BA10-50160EDC092F}"/>
          </ac:spMkLst>
        </pc:spChg>
        <pc:spChg chg="mod">
          <ac:chgData name="Wilson, Benjamin" userId="5e565093-9b03-48e6-8226-93d7b7cd3493" providerId="ADAL" clId="{53FF904F-3F5D-4AC0-AD5C-4276B4F956CF}" dt="2022-12-18T22:34:37.954" v="7080" actId="20577"/>
          <ac:spMkLst>
            <pc:docMk/>
            <pc:sldMk cId="3974860720" sldId="2141410978"/>
            <ac:spMk id="4" creationId="{2C6145CE-3C7F-3704-D7D3-EE51FE312C71}"/>
          </ac:spMkLst>
        </pc:spChg>
        <pc:spChg chg="add del mod modVis">
          <ac:chgData name="Wilson, Benjamin" userId="5e565093-9b03-48e6-8226-93d7b7cd3493" providerId="ADAL" clId="{53FF904F-3F5D-4AC0-AD5C-4276B4F956CF}" dt="2022-12-18T22:36:40.707" v="7204"/>
          <ac:spMkLst>
            <pc:docMk/>
            <pc:sldMk cId="3974860720" sldId="2141410978"/>
            <ac:spMk id="5" creationId="{D69AE8D6-C5E1-9881-5A74-C85571577541}"/>
          </ac:spMkLst>
        </pc:spChg>
        <pc:spChg chg="mod">
          <ac:chgData name="Wilson, Benjamin" userId="5e565093-9b03-48e6-8226-93d7b7cd3493" providerId="ADAL" clId="{53FF904F-3F5D-4AC0-AD5C-4276B4F956CF}" dt="2022-12-18T22:36:57.143" v="7211" actId="20577"/>
          <ac:spMkLst>
            <pc:docMk/>
            <pc:sldMk cId="3974860720" sldId="2141410978"/>
            <ac:spMk id="9" creationId="{851A5DA7-5FD1-98F2-E078-A95D27415FF5}"/>
          </ac:spMkLst>
        </pc:spChg>
        <pc:spChg chg="mod">
          <ac:chgData name="Wilson, Benjamin" userId="5e565093-9b03-48e6-8226-93d7b7cd3493" providerId="ADAL" clId="{53FF904F-3F5D-4AC0-AD5C-4276B4F956CF}" dt="2022-12-18T22:37:01.074" v="7222" actId="20577"/>
          <ac:spMkLst>
            <pc:docMk/>
            <pc:sldMk cId="3974860720" sldId="2141410978"/>
            <ac:spMk id="12" creationId="{92A783DD-2DF0-0A75-8A47-A55C4AA27B8F}"/>
          </ac:spMkLst>
        </pc:spChg>
        <pc:spChg chg="del">
          <ac:chgData name="Wilson, Benjamin" userId="5e565093-9b03-48e6-8226-93d7b7cd3493" providerId="ADAL" clId="{53FF904F-3F5D-4AC0-AD5C-4276B4F956CF}" dt="2022-12-18T22:34:43.807" v="7088" actId="478"/>
          <ac:spMkLst>
            <pc:docMk/>
            <pc:sldMk cId="3974860720" sldId="2141410978"/>
            <ac:spMk id="27" creationId="{9AB9800E-C68B-C995-4FC1-25BB33658AD5}"/>
          </ac:spMkLst>
        </pc:spChg>
        <pc:spChg chg="mod">
          <ac:chgData name="Wilson, Benjamin" userId="5e565093-9b03-48e6-8226-93d7b7cd3493" providerId="ADAL" clId="{53FF904F-3F5D-4AC0-AD5C-4276B4F956CF}" dt="2022-12-18T22:35:54.129" v="7124" actId="1076"/>
          <ac:spMkLst>
            <pc:docMk/>
            <pc:sldMk cId="3974860720" sldId="2141410978"/>
            <ac:spMk id="28" creationId="{E93753FD-7F47-57FB-4282-2DD3A6732B3E}"/>
          </ac:spMkLst>
        </pc:spChg>
        <pc:spChg chg="add del mod topLvl">
          <ac:chgData name="Wilson, Benjamin" userId="5e565093-9b03-48e6-8226-93d7b7cd3493" providerId="ADAL" clId="{53FF904F-3F5D-4AC0-AD5C-4276B4F956CF}" dt="2022-12-18T22:35:46.309" v="7121" actId="478"/>
          <ac:spMkLst>
            <pc:docMk/>
            <pc:sldMk cId="3974860720" sldId="2141410978"/>
            <ac:spMk id="32" creationId="{D854E8C9-E807-6223-AD66-058C3D0DFB4C}"/>
          </ac:spMkLst>
        </pc:spChg>
        <pc:spChg chg="add del mod">
          <ac:chgData name="Wilson, Benjamin" userId="5e565093-9b03-48e6-8226-93d7b7cd3493" providerId="ADAL" clId="{53FF904F-3F5D-4AC0-AD5C-4276B4F956CF}" dt="2022-12-18T22:35:46.309" v="7121" actId="478"/>
          <ac:spMkLst>
            <pc:docMk/>
            <pc:sldMk cId="3974860720" sldId="2141410978"/>
            <ac:spMk id="33" creationId="{D1E91DDC-0336-EDAF-8045-3841287FBFC1}"/>
          </ac:spMkLst>
        </pc:spChg>
        <pc:spChg chg="mod">
          <ac:chgData name="Wilson, Benjamin" userId="5e565093-9b03-48e6-8226-93d7b7cd3493" providerId="ADAL" clId="{53FF904F-3F5D-4AC0-AD5C-4276B4F956CF}" dt="2022-12-18T22:36:40.678" v="7163" actId="948"/>
          <ac:spMkLst>
            <pc:docMk/>
            <pc:sldMk cId="3974860720" sldId="2141410978"/>
            <ac:spMk id="39" creationId="{D40F40C0-6CD0-8AFF-28E2-3EB7978F8A67}"/>
          </ac:spMkLst>
        </pc:spChg>
        <pc:grpChg chg="del">
          <ac:chgData name="Wilson, Benjamin" userId="5e565093-9b03-48e6-8226-93d7b7cd3493" providerId="ADAL" clId="{53FF904F-3F5D-4AC0-AD5C-4276B4F956CF}" dt="2022-12-18T22:34:42.539" v="7087" actId="478"/>
          <ac:grpSpMkLst>
            <pc:docMk/>
            <pc:sldMk cId="3974860720" sldId="2141410978"/>
            <ac:grpSpMk id="14" creationId="{198F6A65-F821-B459-837F-2E6B055F921C}"/>
          </ac:grpSpMkLst>
        </pc:grpChg>
        <pc:grpChg chg="add del">
          <ac:chgData name="Wilson, Benjamin" userId="5e565093-9b03-48e6-8226-93d7b7cd3493" providerId="ADAL" clId="{53FF904F-3F5D-4AC0-AD5C-4276B4F956CF}" dt="2022-12-18T22:35:45.191" v="7120" actId="478"/>
          <ac:grpSpMkLst>
            <pc:docMk/>
            <pc:sldMk cId="3974860720" sldId="2141410978"/>
            <ac:grpSpMk id="29" creationId="{AB5F5ADE-E96D-B32B-835F-056012D36A1C}"/>
          </ac:grpSpMkLst>
        </pc:grpChg>
        <pc:grpChg chg="add del">
          <ac:chgData name="Wilson, Benjamin" userId="5e565093-9b03-48e6-8226-93d7b7cd3493" providerId="ADAL" clId="{53FF904F-3F5D-4AC0-AD5C-4276B4F956CF}" dt="2022-12-18T22:35:46.309" v="7121" actId="478"/>
          <ac:grpSpMkLst>
            <pc:docMk/>
            <pc:sldMk cId="3974860720" sldId="2141410978"/>
            <ac:grpSpMk id="31" creationId="{CDCE211A-CE95-C4A2-8BF3-6F3F62D7217E}"/>
          </ac:grpSpMkLst>
        </pc:grpChg>
        <pc:graphicFrameChg chg="mod">
          <ac:chgData name="Wilson, Benjamin" userId="5e565093-9b03-48e6-8226-93d7b7cd3493" providerId="ADAL" clId="{53FF904F-3F5D-4AC0-AD5C-4276B4F956CF}" dt="2022-12-18T22:36:40.710" v="7206"/>
          <ac:graphicFrameMkLst>
            <pc:docMk/>
            <pc:sldMk cId="3974860720" sldId="2141410978"/>
            <ac:graphicFrameMk id="6" creationId="{9D839CE3-4017-F5DA-CAE5-78AA612B2C76}"/>
          </ac:graphicFrameMkLst>
        </pc:graphicFrameChg>
        <pc:picChg chg="add mod">
          <ac:chgData name="Wilson, Benjamin" userId="5e565093-9b03-48e6-8226-93d7b7cd3493" providerId="ADAL" clId="{53FF904F-3F5D-4AC0-AD5C-4276B4F956CF}" dt="2022-12-18T22:36:29.495" v="7137" actId="1076"/>
          <ac:picMkLst>
            <pc:docMk/>
            <pc:sldMk cId="3974860720" sldId="2141410978"/>
            <ac:picMk id="3" creationId="{75A6E3EC-B17D-B682-2A5A-5125E577E888}"/>
          </ac:picMkLst>
        </pc:picChg>
        <pc:picChg chg="del">
          <ac:chgData name="Wilson, Benjamin" userId="5e565093-9b03-48e6-8226-93d7b7cd3493" providerId="ADAL" clId="{53FF904F-3F5D-4AC0-AD5C-4276B4F956CF}" dt="2022-12-18T22:34:50.522" v="7095" actId="478"/>
          <ac:picMkLst>
            <pc:docMk/>
            <pc:sldMk cId="3974860720" sldId="2141410978"/>
            <ac:picMk id="35" creationId="{B8E4660B-C31F-E82B-75D8-5C93DBE2ECCC}"/>
          </ac:picMkLst>
        </pc:picChg>
        <pc:picChg chg="del">
          <ac:chgData name="Wilson, Benjamin" userId="5e565093-9b03-48e6-8226-93d7b7cd3493" providerId="ADAL" clId="{53FF904F-3F5D-4AC0-AD5C-4276B4F956CF}" dt="2022-12-18T22:34:49.424" v="7093" actId="478"/>
          <ac:picMkLst>
            <pc:docMk/>
            <pc:sldMk cId="3974860720" sldId="2141410978"/>
            <ac:picMk id="36" creationId="{4CD49DD2-DA20-CE34-E2A7-C99C28D88581}"/>
          </ac:picMkLst>
        </pc:picChg>
        <pc:picChg chg="del">
          <ac:chgData name="Wilson, Benjamin" userId="5e565093-9b03-48e6-8226-93d7b7cd3493" providerId="ADAL" clId="{53FF904F-3F5D-4AC0-AD5C-4276B4F956CF}" dt="2022-12-18T22:34:48.713" v="7092" actId="478"/>
          <ac:picMkLst>
            <pc:docMk/>
            <pc:sldMk cId="3974860720" sldId="2141410978"/>
            <ac:picMk id="37" creationId="{1D4D34AA-9180-7F14-4902-D9940C544073}"/>
          </ac:picMkLst>
        </pc:picChg>
        <pc:picChg chg="del">
          <ac:chgData name="Wilson, Benjamin" userId="5e565093-9b03-48e6-8226-93d7b7cd3493" providerId="ADAL" clId="{53FF904F-3F5D-4AC0-AD5C-4276B4F956CF}" dt="2022-12-18T22:34:49.993" v="7094" actId="478"/>
          <ac:picMkLst>
            <pc:docMk/>
            <pc:sldMk cId="3974860720" sldId="2141410978"/>
            <ac:picMk id="38" creationId="{3A0E6270-0746-D83D-A5CE-B1E26981CC65}"/>
          </ac:picMkLst>
        </pc:picChg>
        <pc:cxnChg chg="topLvl">
          <ac:chgData name="Wilson, Benjamin" userId="5e565093-9b03-48e6-8226-93d7b7cd3493" providerId="ADAL" clId="{53FF904F-3F5D-4AC0-AD5C-4276B4F956CF}" dt="2022-12-18T22:35:01.958" v="7100" actId="478"/>
          <ac:cxnSpMkLst>
            <pc:docMk/>
            <pc:sldMk cId="3974860720" sldId="2141410978"/>
            <ac:cxnSpMk id="30" creationId="{983D9638-217C-DFAA-4EE6-CF44E3B57DAD}"/>
          </ac:cxnSpMkLst>
        </pc:cxnChg>
      </pc:sldChg>
      <pc:sldChg chg="addSp delSp modSp new add mod">
        <pc:chgData name="Wilson, Benjamin" userId="5e565093-9b03-48e6-8226-93d7b7cd3493" providerId="ADAL" clId="{53FF904F-3F5D-4AC0-AD5C-4276B4F956CF}" dt="2022-12-18T22:38:26.241" v="7340" actId="20577"/>
        <pc:sldMkLst>
          <pc:docMk/>
          <pc:sldMk cId="3968363640" sldId="2141410979"/>
        </pc:sldMkLst>
        <pc:spChg chg="mod">
          <ac:chgData name="Wilson, Benjamin" userId="5e565093-9b03-48e6-8226-93d7b7cd3493" providerId="ADAL" clId="{53FF904F-3F5D-4AC0-AD5C-4276B4F956CF}" dt="2022-12-18T22:38:26.241" v="7340" actId="20577"/>
          <ac:spMkLst>
            <pc:docMk/>
            <pc:sldMk cId="3968363640" sldId="2141410979"/>
            <ac:spMk id="2" creationId="{33A2520F-0EFE-6E02-113D-7A976243E493}"/>
          </ac:spMkLst>
        </pc:spChg>
        <pc:spChg chg="mod">
          <ac:chgData name="Wilson, Benjamin" userId="5e565093-9b03-48e6-8226-93d7b7cd3493" providerId="ADAL" clId="{53FF904F-3F5D-4AC0-AD5C-4276B4F956CF}" dt="2022-12-18T22:37:59.851" v="7316" actId="948"/>
          <ac:spMkLst>
            <pc:docMk/>
            <pc:sldMk cId="3968363640" sldId="2141410979"/>
            <ac:spMk id="3" creationId="{039F1C62-F597-28E3-1B46-DD856E4B85AB}"/>
          </ac:spMkLst>
        </pc:spChg>
        <pc:spChg chg="mod">
          <ac:chgData name="Wilson, Benjamin" userId="5e565093-9b03-48e6-8226-93d7b7cd3493" providerId="ADAL" clId="{53FF904F-3F5D-4AC0-AD5C-4276B4F956CF}" dt="2022-12-18T22:38:17.057" v="7323" actId="207"/>
          <ac:spMkLst>
            <pc:docMk/>
            <pc:sldMk cId="3968363640" sldId="2141410979"/>
            <ac:spMk id="4" creationId="{125414A2-31D4-5C41-15CB-76CD4A9725F7}"/>
          </ac:spMkLst>
        </pc:spChg>
        <pc:spChg chg="add del mod modVis">
          <ac:chgData name="Wilson, Benjamin" userId="5e565093-9b03-48e6-8226-93d7b7cd3493" providerId="ADAL" clId="{53FF904F-3F5D-4AC0-AD5C-4276B4F956CF}" dt="2022-12-18T22:37:36.012" v="7284"/>
          <ac:spMkLst>
            <pc:docMk/>
            <pc:sldMk cId="3968363640" sldId="2141410979"/>
            <ac:spMk id="5" creationId="{8E2CE832-2898-87FA-4E42-9550AA1125BB}"/>
          </ac:spMkLst>
        </pc:spChg>
        <pc:graphicFrameChg chg="add mod ord modVis replST">
          <ac:chgData name="Wilson, Benjamin" userId="5e565093-9b03-48e6-8226-93d7b7cd3493" providerId="ADAL" clId="{53FF904F-3F5D-4AC0-AD5C-4276B4F956CF}" dt="2022-12-18T22:37:59.889" v="7320"/>
          <ac:graphicFrameMkLst>
            <pc:docMk/>
            <pc:sldMk cId="3968363640" sldId="2141410979"/>
            <ac:graphicFrameMk id="6" creationId="{7F6D8B19-150D-85B9-6978-9FBB8D05C2D8}"/>
          </ac:graphicFrameMkLst>
        </pc:graphicFrameChg>
      </pc:sldChg>
      <pc:sldChg chg="addSp delSp modSp new add mod">
        <pc:chgData name="Wilson, Benjamin" userId="5e565093-9b03-48e6-8226-93d7b7cd3493" providerId="ADAL" clId="{53FF904F-3F5D-4AC0-AD5C-4276B4F956CF}" dt="2022-12-18T22:42:08.961" v="7551" actId="14100"/>
        <pc:sldMkLst>
          <pc:docMk/>
          <pc:sldMk cId="1861626177" sldId="2141410980"/>
        </pc:sldMkLst>
        <pc:spChg chg="del">
          <ac:chgData name="Wilson, Benjamin" userId="5e565093-9b03-48e6-8226-93d7b7cd3493" providerId="ADAL" clId="{53FF904F-3F5D-4AC0-AD5C-4276B4F956CF}" dt="2022-12-18T22:41:59.688" v="7547" actId="478"/>
          <ac:spMkLst>
            <pc:docMk/>
            <pc:sldMk cId="1861626177" sldId="2141410980"/>
            <ac:spMk id="2" creationId="{DE922C4B-FB7A-48E4-4680-39D41F29CE7C}"/>
          </ac:spMkLst>
        </pc:spChg>
        <pc:spChg chg="mod">
          <ac:chgData name="Wilson, Benjamin" userId="5e565093-9b03-48e6-8226-93d7b7cd3493" providerId="ADAL" clId="{53FF904F-3F5D-4AC0-AD5C-4276B4F956CF}" dt="2022-12-18T22:41:56.825" v="7503" actId="948"/>
          <ac:spMkLst>
            <pc:docMk/>
            <pc:sldMk cId="1861626177" sldId="2141410980"/>
            <ac:spMk id="3" creationId="{06F57E34-9FC9-E0A2-69F3-31528CDD9AB1}"/>
          </ac:spMkLst>
        </pc:spChg>
        <pc:spChg chg="mod">
          <ac:chgData name="Wilson, Benjamin" userId="5e565093-9b03-48e6-8226-93d7b7cd3493" providerId="ADAL" clId="{53FF904F-3F5D-4AC0-AD5C-4276B4F956CF}" dt="2022-12-18T22:38:50.740" v="7360" actId="20577"/>
          <ac:spMkLst>
            <pc:docMk/>
            <pc:sldMk cId="1861626177" sldId="2141410980"/>
            <ac:spMk id="4" creationId="{87F50675-CDDA-FD55-8A42-AFBA5B9F61D8}"/>
          </ac:spMkLst>
        </pc:spChg>
        <pc:spChg chg="del">
          <ac:chgData name="Wilson, Benjamin" userId="5e565093-9b03-48e6-8226-93d7b7cd3493" providerId="ADAL" clId="{53FF904F-3F5D-4AC0-AD5C-4276B4F956CF}" dt="2022-12-18T22:42:02.072" v="7548" actId="478"/>
          <ac:spMkLst>
            <pc:docMk/>
            <pc:sldMk cId="1861626177" sldId="2141410980"/>
            <ac:spMk id="5" creationId="{ECD649DC-0C3B-454B-06F9-7B13C8C42B3E}"/>
          </ac:spMkLst>
        </pc:spChg>
        <pc:spChg chg="add del mod modVis">
          <ac:chgData name="Wilson, Benjamin" userId="5e565093-9b03-48e6-8226-93d7b7cd3493" providerId="ADAL" clId="{53FF904F-3F5D-4AC0-AD5C-4276B4F956CF}" dt="2022-12-18T22:41:49.970" v="7418"/>
          <ac:spMkLst>
            <pc:docMk/>
            <pc:sldMk cId="1861626177" sldId="2141410980"/>
            <ac:spMk id="6" creationId="{489DE070-BE1E-71C5-EF10-ACABA2246ED6}"/>
          </ac:spMkLst>
        </pc:spChg>
        <pc:spChg chg="add del mod modVis">
          <ac:chgData name="Wilson, Benjamin" userId="5e565093-9b03-48e6-8226-93d7b7cd3493" providerId="ADAL" clId="{53FF904F-3F5D-4AC0-AD5C-4276B4F956CF}" dt="2022-12-18T22:41:53.107" v="7494"/>
          <ac:spMkLst>
            <pc:docMk/>
            <pc:sldMk cId="1861626177" sldId="2141410980"/>
            <ac:spMk id="8" creationId="{0B6D2BC2-EC74-B359-64C9-8ED937EEECFA}"/>
          </ac:spMkLst>
        </pc:spChg>
        <pc:spChg chg="add del mod modVis">
          <ac:chgData name="Wilson, Benjamin" userId="5e565093-9b03-48e6-8226-93d7b7cd3493" providerId="ADAL" clId="{53FF904F-3F5D-4AC0-AD5C-4276B4F956CF}" dt="2022-12-18T22:41:56.854" v="7544"/>
          <ac:spMkLst>
            <pc:docMk/>
            <pc:sldMk cId="1861626177" sldId="2141410980"/>
            <ac:spMk id="9" creationId="{657F2CAD-0CC4-2080-9B96-7455CDD2664A}"/>
          </ac:spMkLst>
        </pc:spChg>
        <pc:graphicFrameChg chg="add mod ord modVis replST">
          <ac:chgData name="Wilson, Benjamin" userId="5e565093-9b03-48e6-8226-93d7b7cd3493" providerId="ADAL" clId="{53FF904F-3F5D-4AC0-AD5C-4276B4F956CF}" dt="2022-12-18T22:41:56.857" v="7546"/>
          <ac:graphicFrameMkLst>
            <pc:docMk/>
            <pc:sldMk cId="1861626177" sldId="2141410980"/>
            <ac:graphicFrameMk id="7" creationId="{B7E026A2-30DB-8B44-0FB9-B52013DE3AEA}"/>
          </ac:graphicFrameMkLst>
        </pc:graphicFrameChg>
        <pc:picChg chg="add mod">
          <ac:chgData name="Wilson, Benjamin" userId="5e565093-9b03-48e6-8226-93d7b7cd3493" providerId="ADAL" clId="{53FF904F-3F5D-4AC0-AD5C-4276B4F956CF}" dt="2022-12-18T22:42:08.961" v="7551" actId="14100"/>
          <ac:picMkLst>
            <pc:docMk/>
            <pc:sldMk cId="1861626177" sldId="2141410980"/>
            <ac:picMk id="10" creationId="{28E7D6BF-36DA-3A25-3FBF-DA7EE65467D4}"/>
          </ac:picMkLst>
        </pc:picChg>
      </pc:sldChg>
      <pc:sldChg chg="delSp mod">
        <pc:chgData name="Wilson, Benjamin" userId="5e565093-9b03-48e6-8226-93d7b7cd3493" providerId="ADAL" clId="{53FF904F-3F5D-4AC0-AD5C-4276B4F956CF}" dt="2022-12-19T14:13:05.096" v="7554" actId="478"/>
        <pc:sldMkLst>
          <pc:docMk/>
          <pc:sldMk cId="469298550" sldId="2141410984"/>
        </pc:sldMkLst>
        <pc:spChg chg="del">
          <ac:chgData name="Wilson, Benjamin" userId="5e565093-9b03-48e6-8226-93d7b7cd3493" providerId="ADAL" clId="{53FF904F-3F5D-4AC0-AD5C-4276B4F956CF}" dt="2022-12-19T14:13:05.096" v="7554" actId="478"/>
          <ac:spMkLst>
            <pc:docMk/>
            <pc:sldMk cId="469298550" sldId="2141410984"/>
            <ac:spMk id="5" creationId="{4A01C5A2-1373-DBCC-1C50-3B0EC0DFFFD6}"/>
          </ac:spMkLst>
        </pc:spChg>
      </pc:sldChg>
      <pc:sldChg chg="delSp mod">
        <pc:chgData name="Wilson, Benjamin" userId="5e565093-9b03-48e6-8226-93d7b7cd3493" providerId="ADAL" clId="{53FF904F-3F5D-4AC0-AD5C-4276B4F956CF}" dt="2022-12-19T14:13:09.982" v="7555" actId="478"/>
        <pc:sldMkLst>
          <pc:docMk/>
          <pc:sldMk cId="350304568" sldId="2141410985"/>
        </pc:sldMkLst>
        <pc:spChg chg="del">
          <ac:chgData name="Wilson, Benjamin" userId="5e565093-9b03-48e6-8226-93d7b7cd3493" providerId="ADAL" clId="{53FF904F-3F5D-4AC0-AD5C-4276B4F956CF}" dt="2022-12-19T14:13:09.982" v="7555" actId="478"/>
          <ac:spMkLst>
            <pc:docMk/>
            <pc:sldMk cId="350304568" sldId="2141410985"/>
            <ac:spMk id="5" creationId="{924C4F57-9CF8-01F6-2FA8-738771E5FB37}"/>
          </ac:spMkLst>
        </pc:spChg>
      </pc:sldChg>
      <pc:sldMasterChg chg="delSldLayout">
        <pc:chgData name="Wilson, Benjamin" userId="5e565093-9b03-48e6-8226-93d7b7cd3493" providerId="ADAL" clId="{53FF904F-3F5D-4AC0-AD5C-4276B4F956CF}" dt="2022-12-18T19:57:07.993" v="3713" actId="2696"/>
        <pc:sldMasterMkLst>
          <pc:docMk/>
          <pc:sldMasterMk cId="591322580" sldId="2147483648"/>
        </pc:sldMasterMkLst>
        <pc:sldLayoutChg chg="del">
          <pc:chgData name="Wilson, Benjamin" userId="5e565093-9b03-48e6-8226-93d7b7cd3493" providerId="ADAL" clId="{53FF904F-3F5D-4AC0-AD5C-4276B4F956CF}" dt="2022-12-18T19:57:07.993" v="3713" actId="2696"/>
          <pc:sldLayoutMkLst>
            <pc:docMk/>
            <pc:sldMasterMk cId="591322580" sldId="2147483648"/>
            <pc:sldLayoutMk cId="2005389335" sldId="2147483734"/>
          </pc:sldLayoutMkLst>
        </pc:sldLayoutChg>
        <pc:sldLayoutChg chg="del">
          <pc:chgData name="Wilson, Benjamin" userId="5e565093-9b03-48e6-8226-93d7b7cd3493" providerId="ADAL" clId="{53FF904F-3F5D-4AC0-AD5C-4276B4F956CF}" dt="2022-12-18T18:55:21.160" v="265" actId="2696"/>
          <pc:sldLayoutMkLst>
            <pc:docMk/>
            <pc:sldMasterMk cId="591322580" sldId="2147483648"/>
            <pc:sldLayoutMk cId="2178686465" sldId="2147483734"/>
          </pc:sldLayoutMkLst>
        </pc:sldLayoutChg>
        <pc:sldLayoutChg chg="del">
          <pc:chgData name="Wilson, Benjamin" userId="5e565093-9b03-48e6-8226-93d7b7cd3493" providerId="ADAL" clId="{53FF904F-3F5D-4AC0-AD5C-4276B4F956CF}" dt="2022-12-18T19:02:06.107" v="553" actId="2696"/>
          <pc:sldLayoutMkLst>
            <pc:docMk/>
            <pc:sldMasterMk cId="591322580" sldId="2147483648"/>
            <pc:sldLayoutMk cId="3696484498" sldId="2147483734"/>
          </pc:sldLayoutMkLst>
        </pc:sldLayoutChg>
      </pc:sldMasterChg>
    </pc:docChg>
  </pc:docChgLst>
  <pc:docChgLst>
    <pc:chgData name="Kalva, Sai" userId="S::yte2md@darden.virginia.edu::94f23aad-c8e0-4621-8c27-d8e269f9cd91" providerId="AD" clId="Web-{DA34909C-FF08-4B73-BEC9-FB43745BB014}"/>
    <pc:docChg chg="addSld delSld modSld sldOrd modSection">
      <pc:chgData name="Kalva, Sai" userId="S::yte2md@darden.virginia.edu::94f23aad-c8e0-4621-8c27-d8e269f9cd91" providerId="AD" clId="Web-{DA34909C-FF08-4B73-BEC9-FB43745BB014}" dt="2022-12-18T21:10:47.431" v="1163" actId="20577"/>
      <pc:docMkLst>
        <pc:docMk/>
      </pc:docMkLst>
      <pc:sldChg chg="addSp delSp modSp">
        <pc:chgData name="Kalva, Sai" userId="S::yte2md@darden.virginia.edu::94f23aad-c8e0-4621-8c27-d8e269f9cd91" providerId="AD" clId="Web-{DA34909C-FF08-4B73-BEC9-FB43745BB014}" dt="2022-12-18T20:54:37.604" v="652" actId="1076"/>
        <pc:sldMkLst>
          <pc:docMk/>
          <pc:sldMk cId="870337942" sldId="369"/>
        </pc:sldMkLst>
        <pc:spChg chg="mod">
          <ac:chgData name="Kalva, Sai" userId="S::yte2md@darden.virginia.edu::94f23aad-c8e0-4621-8c27-d8e269f9cd91" providerId="AD" clId="Web-{DA34909C-FF08-4B73-BEC9-FB43745BB014}" dt="2022-12-18T20:53:41.727" v="646" actId="14100"/>
          <ac:spMkLst>
            <pc:docMk/>
            <pc:sldMk cId="870337942" sldId="369"/>
            <ac:spMk id="2" creationId="{2258F4F8-FD96-2A9F-7359-331BC5A4A3E3}"/>
          </ac:spMkLst>
        </pc:spChg>
        <pc:spChg chg="mod">
          <ac:chgData name="Kalva, Sai" userId="S::yte2md@darden.virginia.edu::94f23aad-c8e0-4621-8c27-d8e269f9cd91" providerId="AD" clId="Web-{DA34909C-FF08-4B73-BEC9-FB43745BB014}" dt="2022-12-18T20:50:16.859" v="638" actId="20577"/>
          <ac:spMkLst>
            <pc:docMk/>
            <pc:sldMk cId="870337942" sldId="369"/>
            <ac:spMk id="3" creationId="{305F9436-CCF7-5AD1-7B91-8AFA3EBE05FE}"/>
          </ac:spMkLst>
        </pc:spChg>
        <pc:spChg chg="add del mod">
          <ac:chgData name="Kalva, Sai" userId="S::yte2md@darden.virginia.edu::94f23aad-c8e0-4621-8c27-d8e269f9cd91" providerId="AD" clId="Web-{DA34909C-FF08-4B73-BEC9-FB43745BB014}" dt="2022-12-18T20:39:37.051" v="578"/>
          <ac:spMkLst>
            <pc:docMk/>
            <pc:sldMk cId="870337942" sldId="369"/>
            <ac:spMk id="4" creationId="{6FF178E2-9032-FD60-F92E-AD396C30FA46}"/>
          </ac:spMkLst>
        </pc:spChg>
        <pc:spChg chg="del">
          <ac:chgData name="Kalva, Sai" userId="S::yte2md@darden.virginia.edu::94f23aad-c8e0-4621-8c27-d8e269f9cd91" providerId="AD" clId="Web-{DA34909C-FF08-4B73-BEC9-FB43745BB014}" dt="2022-12-18T20:36:08.886" v="557"/>
          <ac:spMkLst>
            <pc:docMk/>
            <pc:sldMk cId="870337942" sldId="369"/>
            <ac:spMk id="5" creationId="{40A2CAAB-A90B-2A37-95C1-4E1E85C4AA57}"/>
          </ac:spMkLst>
        </pc:spChg>
        <pc:spChg chg="add del">
          <ac:chgData name="Kalva, Sai" userId="S::yte2md@darden.virginia.edu::94f23aad-c8e0-4621-8c27-d8e269f9cd91" providerId="AD" clId="Web-{DA34909C-FF08-4B73-BEC9-FB43745BB014}" dt="2022-12-18T20:37:13.639" v="563"/>
          <ac:spMkLst>
            <pc:docMk/>
            <pc:sldMk cId="870337942" sldId="369"/>
            <ac:spMk id="6" creationId="{BEFEF3DC-A710-2DA2-86FC-E3E9B59ACA06}"/>
          </ac:spMkLst>
        </pc:spChg>
        <pc:spChg chg="add del mod">
          <ac:chgData name="Kalva, Sai" userId="S::yte2md@darden.virginia.edu::94f23aad-c8e0-4621-8c27-d8e269f9cd91" providerId="AD" clId="Web-{DA34909C-FF08-4B73-BEC9-FB43745BB014}" dt="2022-12-18T20:39:39.160" v="579"/>
          <ac:spMkLst>
            <pc:docMk/>
            <pc:sldMk cId="870337942" sldId="369"/>
            <ac:spMk id="7" creationId="{36A59C8B-AC74-D8F5-155C-2BB6E1326D48}"/>
          </ac:spMkLst>
        </pc:spChg>
        <pc:spChg chg="add mod">
          <ac:chgData name="Kalva, Sai" userId="S::yte2md@darden.virginia.edu::94f23aad-c8e0-4621-8c27-d8e269f9cd91" providerId="AD" clId="Web-{DA34909C-FF08-4B73-BEC9-FB43745BB014}" dt="2022-12-18T20:40:08.412" v="587"/>
          <ac:spMkLst>
            <pc:docMk/>
            <pc:sldMk cId="870337942" sldId="369"/>
            <ac:spMk id="10" creationId="{8B2E2AE5-3FBB-F7DC-22B7-0EBEEFF4584D}"/>
          </ac:spMkLst>
        </pc:spChg>
        <pc:spChg chg="add mod">
          <ac:chgData name="Kalva, Sai" userId="S::yte2md@darden.virginia.edu::94f23aad-c8e0-4621-8c27-d8e269f9cd91" providerId="AD" clId="Web-{DA34909C-FF08-4B73-BEC9-FB43745BB014}" dt="2022-12-18T20:42:56.028" v="622" actId="20577"/>
          <ac:spMkLst>
            <pc:docMk/>
            <pc:sldMk cId="870337942" sldId="369"/>
            <ac:spMk id="11" creationId="{EAFA3618-6672-4C4D-B32E-AB98942727D1}"/>
          </ac:spMkLst>
        </pc:spChg>
        <pc:spChg chg="add mod">
          <ac:chgData name="Kalva, Sai" userId="S::yte2md@darden.virginia.edu::94f23aad-c8e0-4621-8c27-d8e269f9cd91" providerId="AD" clId="Web-{DA34909C-FF08-4B73-BEC9-FB43745BB014}" dt="2022-12-18T20:54:37.604" v="652" actId="1076"/>
          <ac:spMkLst>
            <pc:docMk/>
            <pc:sldMk cId="870337942" sldId="369"/>
            <ac:spMk id="12" creationId="{EEB494F2-C254-329A-1FDE-ECF5E8049889}"/>
          </ac:spMkLst>
        </pc:spChg>
        <pc:cxnChg chg="add del">
          <ac:chgData name="Kalva, Sai" userId="S::yte2md@darden.virginia.edu::94f23aad-c8e0-4621-8c27-d8e269f9cd91" providerId="AD" clId="Web-{DA34909C-FF08-4B73-BEC9-FB43745BB014}" dt="2022-12-18T20:38:16.813" v="571"/>
          <ac:cxnSpMkLst>
            <pc:docMk/>
            <pc:sldMk cId="870337942" sldId="369"/>
            <ac:cxnSpMk id="8" creationId="{1486F7F2-577C-AE5F-985E-7BCDBF78FCD8}"/>
          </ac:cxnSpMkLst>
        </pc:cxnChg>
        <pc:cxnChg chg="add del mod">
          <ac:chgData name="Kalva, Sai" userId="S::yte2md@darden.virginia.edu::94f23aad-c8e0-4621-8c27-d8e269f9cd91" providerId="AD" clId="Web-{DA34909C-FF08-4B73-BEC9-FB43745BB014}" dt="2022-12-18T20:38:56.409" v="576"/>
          <ac:cxnSpMkLst>
            <pc:docMk/>
            <pc:sldMk cId="870337942" sldId="369"/>
            <ac:cxnSpMk id="9" creationId="{71ABC2CD-7A55-0E88-7724-2151006E153D}"/>
          </ac:cxnSpMkLst>
        </pc:cxnChg>
      </pc:sldChg>
      <pc:sldChg chg="del ord">
        <pc:chgData name="Kalva, Sai" userId="S::yte2md@darden.virginia.edu::94f23aad-c8e0-4621-8c27-d8e269f9cd91" providerId="AD" clId="Web-{DA34909C-FF08-4B73-BEC9-FB43745BB014}" dt="2022-12-18T21:08:35.738" v="1121"/>
        <pc:sldMkLst>
          <pc:docMk/>
          <pc:sldMk cId="3032269542" sldId="371"/>
        </pc:sldMkLst>
      </pc:sldChg>
      <pc:sldChg chg="modSp del ord">
        <pc:chgData name="Kalva, Sai" userId="S::yte2md@darden.virginia.edu::94f23aad-c8e0-4621-8c27-d8e269f9cd91" providerId="AD" clId="Web-{DA34909C-FF08-4B73-BEC9-FB43745BB014}" dt="2022-12-18T21:08:38.738" v="1122"/>
        <pc:sldMkLst>
          <pc:docMk/>
          <pc:sldMk cId="1914787046" sldId="372"/>
        </pc:sldMkLst>
        <pc:spChg chg="mod">
          <ac:chgData name="Kalva, Sai" userId="S::yte2md@darden.virginia.edu::94f23aad-c8e0-4621-8c27-d8e269f9cd91" providerId="AD" clId="Web-{DA34909C-FF08-4B73-BEC9-FB43745BB014}" dt="2022-12-18T20:01:31.840" v="104" actId="20577"/>
          <ac:spMkLst>
            <pc:docMk/>
            <pc:sldMk cId="1914787046" sldId="372"/>
            <ac:spMk id="2" creationId="{2258F4F8-FD96-2A9F-7359-331BC5A4A3E3}"/>
          </ac:spMkLst>
        </pc:spChg>
      </pc:sldChg>
      <pc:sldChg chg="addSp delSp modSp ord">
        <pc:chgData name="Kalva, Sai" userId="S::yte2md@darden.virginia.edu::94f23aad-c8e0-4621-8c27-d8e269f9cd91" providerId="AD" clId="Web-{DA34909C-FF08-4B73-BEC9-FB43745BB014}" dt="2022-12-18T21:10:47.431" v="1163" actId="20577"/>
        <pc:sldMkLst>
          <pc:docMk/>
          <pc:sldMk cId="2336129016" sldId="390"/>
        </pc:sldMkLst>
        <pc:spChg chg="del mod">
          <ac:chgData name="Kalva, Sai" userId="S::yte2md@darden.virginia.edu::94f23aad-c8e0-4621-8c27-d8e269f9cd91" providerId="AD" clId="Web-{DA34909C-FF08-4B73-BEC9-FB43745BB014}" dt="2022-12-18T21:04:52.713" v="1082"/>
          <ac:spMkLst>
            <pc:docMk/>
            <pc:sldMk cId="2336129016" sldId="390"/>
            <ac:spMk id="2" creationId="{2258F4F8-FD96-2A9F-7359-331BC5A4A3E3}"/>
          </ac:spMkLst>
        </pc:spChg>
        <pc:spChg chg="mod">
          <ac:chgData name="Kalva, Sai" userId="S::yte2md@darden.virginia.edu::94f23aad-c8e0-4621-8c27-d8e269f9cd91" providerId="AD" clId="Web-{DA34909C-FF08-4B73-BEC9-FB43745BB014}" dt="2022-12-18T21:08:54.645" v="1124" actId="20577"/>
          <ac:spMkLst>
            <pc:docMk/>
            <pc:sldMk cId="2336129016" sldId="390"/>
            <ac:spMk id="3" creationId="{305F9436-CCF7-5AD1-7B91-8AFA3EBE05FE}"/>
          </ac:spMkLst>
        </pc:spChg>
        <pc:spChg chg="add del mod">
          <ac:chgData name="Kalva, Sai" userId="S::yte2md@darden.virginia.edu::94f23aad-c8e0-4621-8c27-d8e269f9cd91" providerId="AD" clId="Web-{DA34909C-FF08-4B73-BEC9-FB43745BB014}" dt="2022-12-18T20:03:25.631" v="123"/>
          <ac:spMkLst>
            <pc:docMk/>
            <pc:sldMk cId="2336129016" sldId="390"/>
            <ac:spMk id="4" creationId="{28EB8306-4237-E354-8667-E5DE5BC80EE7}"/>
          </ac:spMkLst>
        </pc:spChg>
        <pc:spChg chg="mod">
          <ac:chgData name="Kalva, Sai" userId="S::yte2md@darden.virginia.edu::94f23aad-c8e0-4621-8c27-d8e269f9cd91" providerId="AD" clId="Web-{DA34909C-FF08-4B73-BEC9-FB43745BB014}" dt="2022-12-18T20:16:05.241" v="319" actId="1076"/>
          <ac:spMkLst>
            <pc:docMk/>
            <pc:sldMk cId="2336129016" sldId="390"/>
            <ac:spMk id="5" creationId="{40A2CAAB-A90B-2A37-95C1-4E1E85C4AA57}"/>
          </ac:spMkLst>
        </pc:spChg>
        <pc:spChg chg="add del mod">
          <ac:chgData name="Kalva, Sai" userId="S::yte2md@darden.virginia.edu::94f23aad-c8e0-4621-8c27-d8e269f9cd91" providerId="AD" clId="Web-{DA34909C-FF08-4B73-BEC9-FB43745BB014}" dt="2022-12-18T21:09:20.255" v="1127" actId="1076"/>
          <ac:spMkLst>
            <pc:docMk/>
            <pc:sldMk cId="2336129016" sldId="390"/>
            <ac:spMk id="13" creationId="{8FA0F9B6-99AC-5CC5-0A9E-B3C81C129A79}"/>
          </ac:spMkLst>
        </pc:spChg>
        <pc:spChg chg="add mod">
          <ac:chgData name="Kalva, Sai" userId="S::yte2md@darden.virginia.edu::94f23aad-c8e0-4621-8c27-d8e269f9cd91" providerId="AD" clId="Web-{DA34909C-FF08-4B73-BEC9-FB43745BB014}" dt="2022-12-18T21:06:52.436" v="1113" actId="20577"/>
          <ac:spMkLst>
            <pc:docMk/>
            <pc:sldMk cId="2336129016" sldId="390"/>
            <ac:spMk id="14" creationId="{878746A9-E886-E604-FDA8-C1961ED18C5F}"/>
          </ac:spMkLst>
        </pc:spChg>
        <pc:spChg chg="add mod">
          <ac:chgData name="Kalva, Sai" userId="S::yte2md@darden.virginia.edu::94f23aad-c8e0-4621-8c27-d8e269f9cd91" providerId="AD" clId="Web-{DA34909C-FF08-4B73-BEC9-FB43745BB014}" dt="2022-12-18T21:10:47.431" v="1163" actId="20577"/>
          <ac:spMkLst>
            <pc:docMk/>
            <pc:sldMk cId="2336129016" sldId="390"/>
            <ac:spMk id="15" creationId="{B990E2E7-4966-16F1-D0F2-79B6EE34FA34}"/>
          </ac:spMkLst>
        </pc:spChg>
        <pc:spChg chg="add mod">
          <ac:chgData name="Kalva, Sai" userId="S::yte2md@darden.virginia.edu::94f23aad-c8e0-4621-8c27-d8e269f9cd91" providerId="AD" clId="Web-{DA34909C-FF08-4B73-BEC9-FB43745BB014}" dt="2022-12-18T21:04:17.039" v="1074" actId="1076"/>
          <ac:spMkLst>
            <pc:docMk/>
            <pc:sldMk cId="2336129016" sldId="390"/>
            <ac:spMk id="20" creationId="{89D2C5BD-BEAD-2150-C6F2-58ABBF63FCCD}"/>
          </ac:spMkLst>
        </pc:spChg>
        <pc:spChg chg="add del mod">
          <ac:chgData name="Kalva, Sai" userId="S::yte2md@darden.virginia.edu::94f23aad-c8e0-4621-8c27-d8e269f9cd91" providerId="AD" clId="Web-{DA34909C-FF08-4B73-BEC9-FB43745BB014}" dt="2022-12-18T20:21:04.035" v="377"/>
          <ac:spMkLst>
            <pc:docMk/>
            <pc:sldMk cId="2336129016" sldId="390"/>
            <ac:spMk id="21" creationId="{15DDBD24-671D-3F3A-89CA-57E1A021C493}"/>
          </ac:spMkLst>
        </pc:spChg>
        <pc:cxnChg chg="add mod">
          <ac:chgData name="Kalva, Sai" userId="S::yte2md@darden.virginia.edu::94f23aad-c8e0-4621-8c27-d8e269f9cd91" providerId="AD" clId="Web-{DA34909C-FF08-4B73-BEC9-FB43745BB014}" dt="2022-12-18T21:03:21.865" v="1068" actId="14100"/>
          <ac:cxnSpMkLst>
            <pc:docMk/>
            <pc:sldMk cId="2336129016" sldId="390"/>
            <ac:cxnSpMk id="6" creationId="{5BAD2701-2ABA-12B2-30DE-A50900C2E27C}"/>
          </ac:cxnSpMkLst>
        </pc:cxnChg>
        <pc:cxnChg chg="add del mod">
          <ac:chgData name="Kalva, Sai" userId="S::yte2md@darden.virginia.edu::94f23aad-c8e0-4621-8c27-d8e269f9cd91" providerId="AD" clId="Web-{DA34909C-FF08-4B73-BEC9-FB43745BB014}" dt="2022-12-18T20:03:48.742" v="128"/>
          <ac:cxnSpMkLst>
            <pc:docMk/>
            <pc:sldMk cId="2336129016" sldId="390"/>
            <ac:cxnSpMk id="7" creationId="{2CF7CB16-13C6-388A-44DD-C4774F1A45F1}"/>
          </ac:cxnSpMkLst>
        </pc:cxnChg>
        <pc:cxnChg chg="add mod">
          <ac:chgData name="Kalva, Sai" userId="S::yte2md@darden.virginia.edu::94f23aad-c8e0-4621-8c27-d8e269f9cd91" providerId="AD" clId="Web-{DA34909C-FF08-4B73-BEC9-FB43745BB014}" dt="2022-12-18T21:03:43.413" v="1069" actId="14100"/>
          <ac:cxnSpMkLst>
            <pc:docMk/>
            <pc:sldMk cId="2336129016" sldId="390"/>
            <ac:cxnSpMk id="8" creationId="{0585CFFE-ED6E-15C4-8F62-5C4285E83E23}"/>
          </ac:cxnSpMkLst>
        </pc:cxnChg>
        <pc:cxnChg chg="add mod">
          <ac:chgData name="Kalva, Sai" userId="S::yte2md@darden.virginia.edu::94f23aad-c8e0-4621-8c27-d8e269f9cd91" providerId="AD" clId="Web-{DA34909C-FF08-4B73-BEC9-FB43745BB014}" dt="2022-12-18T21:01:34.158" v="1052" actId="14100"/>
          <ac:cxnSpMkLst>
            <pc:docMk/>
            <pc:sldMk cId="2336129016" sldId="390"/>
            <ac:cxnSpMk id="9" creationId="{ACCA88DF-D5CB-CA3F-C764-B71A3FBFE2B0}"/>
          </ac:cxnSpMkLst>
        </pc:cxnChg>
        <pc:cxnChg chg="add del mod">
          <ac:chgData name="Kalva, Sai" userId="S::yte2md@darden.virginia.edu::94f23aad-c8e0-4621-8c27-d8e269f9cd91" providerId="AD" clId="Web-{DA34909C-FF08-4B73-BEC9-FB43745BB014}" dt="2022-12-18T20:05:53.012" v="149"/>
          <ac:cxnSpMkLst>
            <pc:docMk/>
            <pc:sldMk cId="2336129016" sldId="390"/>
            <ac:cxnSpMk id="10" creationId="{62475081-9E3D-7E39-2BD6-D27F6CF492B1}"/>
          </ac:cxnSpMkLst>
        </pc:cxnChg>
        <pc:cxnChg chg="add del mod">
          <ac:chgData name="Kalva, Sai" userId="S::yte2md@darden.virginia.edu::94f23aad-c8e0-4621-8c27-d8e269f9cd91" providerId="AD" clId="Web-{DA34909C-FF08-4B73-BEC9-FB43745BB014}" dt="2022-12-18T20:18:53.060" v="352"/>
          <ac:cxnSpMkLst>
            <pc:docMk/>
            <pc:sldMk cId="2336129016" sldId="390"/>
            <ac:cxnSpMk id="11" creationId="{D09C16AE-3BF9-324F-303D-075AE1AFD444}"/>
          </ac:cxnSpMkLst>
        </pc:cxnChg>
        <pc:cxnChg chg="add mod">
          <ac:chgData name="Kalva, Sai" userId="S::yte2md@darden.virginia.edu::94f23aad-c8e0-4621-8c27-d8e269f9cd91" providerId="AD" clId="Web-{DA34909C-FF08-4B73-BEC9-FB43745BB014}" dt="2022-12-18T21:03:57.882" v="1071" actId="14100"/>
          <ac:cxnSpMkLst>
            <pc:docMk/>
            <pc:sldMk cId="2336129016" sldId="390"/>
            <ac:cxnSpMk id="12" creationId="{4278E09C-AB93-257F-F332-5C8C7BF9ECF7}"/>
          </ac:cxnSpMkLst>
        </pc:cxnChg>
        <pc:cxnChg chg="add del mod">
          <ac:chgData name="Kalva, Sai" userId="S::yte2md@darden.virginia.edu::94f23aad-c8e0-4621-8c27-d8e269f9cd91" providerId="AD" clId="Web-{DA34909C-FF08-4B73-BEC9-FB43745BB014}" dt="2022-12-18T21:10:05.288" v="1147"/>
          <ac:cxnSpMkLst>
            <pc:docMk/>
            <pc:sldMk cId="2336129016" sldId="390"/>
            <ac:cxnSpMk id="16" creationId="{8D5C5DB7-2D46-B68A-210F-95FDB55C2E4E}"/>
          </ac:cxnSpMkLst>
        </pc:cxnChg>
        <pc:cxnChg chg="add mod">
          <ac:chgData name="Kalva, Sai" userId="S::yte2md@darden.virginia.edu::94f23aad-c8e0-4621-8c27-d8e269f9cd91" providerId="AD" clId="Web-{DA34909C-FF08-4B73-BEC9-FB43745BB014}" dt="2022-12-18T21:05:59.950" v="1098" actId="14100"/>
          <ac:cxnSpMkLst>
            <pc:docMk/>
            <pc:sldMk cId="2336129016" sldId="390"/>
            <ac:cxnSpMk id="17" creationId="{5D3B24F6-A8B2-22C1-F9D1-857D074047BE}"/>
          </ac:cxnSpMkLst>
        </pc:cxnChg>
        <pc:cxnChg chg="add mod">
          <ac:chgData name="Kalva, Sai" userId="S::yte2md@darden.virginia.edu::94f23aad-c8e0-4621-8c27-d8e269f9cd91" providerId="AD" clId="Web-{DA34909C-FF08-4B73-BEC9-FB43745BB014}" dt="2022-12-18T21:05:46.230" v="1096" actId="1076"/>
          <ac:cxnSpMkLst>
            <pc:docMk/>
            <pc:sldMk cId="2336129016" sldId="390"/>
            <ac:cxnSpMk id="18" creationId="{02901BD5-6B58-90DA-1180-D538BC74781B}"/>
          </ac:cxnSpMkLst>
        </pc:cxnChg>
        <pc:cxnChg chg="add mod">
          <ac:chgData name="Kalva, Sai" userId="S::yte2md@darden.virginia.edu::94f23aad-c8e0-4621-8c27-d8e269f9cd91" providerId="AD" clId="Web-{DA34909C-FF08-4B73-BEC9-FB43745BB014}" dt="2022-12-18T21:05:52.903" v="1097" actId="1076"/>
          <ac:cxnSpMkLst>
            <pc:docMk/>
            <pc:sldMk cId="2336129016" sldId="390"/>
            <ac:cxnSpMk id="19" creationId="{22F6F3FC-E1F8-ECD3-F43E-1CEE61E618AB}"/>
          </ac:cxnSpMkLst>
        </pc:cxnChg>
        <pc:cxnChg chg="add del mod">
          <ac:chgData name="Kalva, Sai" userId="S::yte2md@darden.virginia.edu::94f23aad-c8e0-4621-8c27-d8e269f9cd91" providerId="AD" clId="Web-{DA34909C-FF08-4B73-BEC9-FB43745BB014}" dt="2022-12-18T20:16:08.085" v="320"/>
          <ac:cxnSpMkLst>
            <pc:docMk/>
            <pc:sldMk cId="2336129016" sldId="390"/>
            <ac:cxnSpMk id="22" creationId="{66609BB1-6784-EDAD-90B6-603C52B8134E}"/>
          </ac:cxnSpMkLst>
        </pc:cxnChg>
        <pc:cxnChg chg="add del mod">
          <ac:chgData name="Kalva, Sai" userId="S::yte2md@darden.virginia.edu::94f23aad-c8e0-4621-8c27-d8e269f9cd91" providerId="AD" clId="Web-{DA34909C-FF08-4B73-BEC9-FB43745BB014}" dt="2022-12-18T20:16:11.413" v="322"/>
          <ac:cxnSpMkLst>
            <pc:docMk/>
            <pc:sldMk cId="2336129016" sldId="390"/>
            <ac:cxnSpMk id="23" creationId="{5ACD5124-7943-A903-E6E1-323349A5B3F4}"/>
          </ac:cxnSpMkLst>
        </pc:cxnChg>
        <pc:cxnChg chg="add mod">
          <ac:chgData name="Kalva, Sai" userId="S::yte2md@darden.virginia.edu::94f23aad-c8e0-4621-8c27-d8e269f9cd91" providerId="AD" clId="Web-{DA34909C-FF08-4B73-BEC9-FB43745BB014}" dt="2022-12-18T21:01:54.721" v="1054" actId="14100"/>
          <ac:cxnSpMkLst>
            <pc:docMk/>
            <pc:sldMk cId="2336129016" sldId="390"/>
            <ac:cxnSpMk id="24" creationId="{C929DBB7-EB56-78E5-B84C-C6889BC39063}"/>
          </ac:cxnSpMkLst>
        </pc:cxnChg>
        <pc:cxnChg chg="add mod">
          <ac:chgData name="Kalva, Sai" userId="S::yte2md@darden.virginia.edu::94f23aad-c8e0-4621-8c27-d8e269f9cd91" providerId="AD" clId="Web-{DA34909C-FF08-4B73-BEC9-FB43745BB014}" dt="2022-12-18T21:09:12.614" v="1126" actId="1076"/>
          <ac:cxnSpMkLst>
            <pc:docMk/>
            <pc:sldMk cId="2336129016" sldId="390"/>
            <ac:cxnSpMk id="25" creationId="{2D92EB4F-3611-F098-7620-DA38DBEE7A10}"/>
          </ac:cxnSpMkLst>
        </pc:cxnChg>
        <pc:cxnChg chg="add mod">
          <ac:chgData name="Kalva, Sai" userId="S::yte2md@darden.virginia.edu::94f23aad-c8e0-4621-8c27-d8e269f9cd91" providerId="AD" clId="Web-{DA34909C-FF08-4B73-BEC9-FB43745BB014}" dt="2022-12-18T21:05:40.527" v="1095" actId="1076"/>
          <ac:cxnSpMkLst>
            <pc:docMk/>
            <pc:sldMk cId="2336129016" sldId="390"/>
            <ac:cxnSpMk id="26" creationId="{BD202255-BFBE-F5CF-CCC0-23E9C60524F5}"/>
          </ac:cxnSpMkLst>
        </pc:cxnChg>
      </pc:sldChg>
      <pc:sldChg chg="addSp delSp modSp add ord replId">
        <pc:chgData name="Kalva, Sai" userId="S::yte2md@darden.virginia.edu::94f23aad-c8e0-4621-8c27-d8e269f9cd91" providerId="AD" clId="Web-{DA34909C-FF08-4B73-BEC9-FB43745BB014}" dt="2022-12-18T19:42:39.543" v="87" actId="1076"/>
        <pc:sldMkLst>
          <pc:docMk/>
          <pc:sldMk cId="3905380672" sldId="391"/>
        </pc:sldMkLst>
        <pc:spChg chg="del mod">
          <ac:chgData name="Kalva, Sai" userId="S::yte2md@darden.virginia.edu::94f23aad-c8e0-4621-8c27-d8e269f9cd91" providerId="AD" clId="Web-{DA34909C-FF08-4B73-BEC9-FB43745BB014}" dt="2022-12-18T18:28:13.809" v="2"/>
          <ac:spMkLst>
            <pc:docMk/>
            <pc:sldMk cId="3905380672" sldId="391"/>
            <ac:spMk id="2" creationId="{2258F4F8-FD96-2A9F-7359-331BC5A4A3E3}"/>
          </ac:spMkLst>
        </pc:spChg>
        <pc:spChg chg="mod">
          <ac:chgData name="Kalva, Sai" userId="S::yte2md@darden.virginia.edu::94f23aad-c8e0-4621-8c27-d8e269f9cd91" providerId="AD" clId="Web-{DA34909C-FF08-4B73-BEC9-FB43745BB014}" dt="2022-12-18T19:33:41.876" v="20" actId="20577"/>
          <ac:spMkLst>
            <pc:docMk/>
            <pc:sldMk cId="3905380672" sldId="391"/>
            <ac:spMk id="3" creationId="{305F9436-CCF7-5AD1-7B91-8AFA3EBE05FE}"/>
          </ac:spMkLst>
        </pc:spChg>
        <pc:spChg chg="add mod">
          <ac:chgData name="Kalva, Sai" userId="S::yte2md@darden.virginia.edu::94f23aad-c8e0-4621-8c27-d8e269f9cd91" providerId="AD" clId="Web-{DA34909C-FF08-4B73-BEC9-FB43745BB014}" dt="2022-12-18T19:42:39.543" v="87" actId="1076"/>
          <ac:spMkLst>
            <pc:docMk/>
            <pc:sldMk cId="3905380672" sldId="391"/>
            <ac:spMk id="6" creationId="{2236D48B-C0A3-6727-1EF3-ABE9A009E8F3}"/>
          </ac:spMkLst>
        </pc:spChg>
        <pc:graphicFrameChg chg="add del mod modGraphic">
          <ac:chgData name="Kalva, Sai" userId="S::yte2md@darden.virginia.edu::94f23aad-c8e0-4621-8c27-d8e269f9cd91" providerId="AD" clId="Web-{DA34909C-FF08-4B73-BEC9-FB43745BB014}" dt="2022-12-18T19:38:12.340" v="50"/>
          <ac:graphicFrameMkLst>
            <pc:docMk/>
            <pc:sldMk cId="3905380672" sldId="391"/>
            <ac:graphicFrameMk id="8" creationId="{A6AE509A-C1E9-0DAB-36DF-C0D69097F602}"/>
          </ac:graphicFrameMkLst>
        </pc:graphicFrameChg>
        <pc:picChg chg="add mod ord">
          <ac:chgData name="Kalva, Sai" userId="S::yte2md@darden.virginia.edu::94f23aad-c8e0-4621-8c27-d8e269f9cd91" providerId="AD" clId="Web-{DA34909C-FF08-4B73-BEC9-FB43745BB014}" dt="2022-12-18T19:42:35.085" v="86" actId="1076"/>
          <ac:picMkLst>
            <pc:docMk/>
            <pc:sldMk cId="3905380672" sldId="391"/>
            <ac:picMk id="4" creationId="{C7F8DE8B-9F8F-3FFD-227E-53CFF0323128}"/>
          </ac:picMkLst>
        </pc:picChg>
        <pc:picChg chg="add del mod">
          <ac:chgData name="Kalva, Sai" userId="S::yte2md@darden.virginia.edu::94f23aad-c8e0-4621-8c27-d8e269f9cd91" providerId="AD" clId="Web-{DA34909C-FF08-4B73-BEC9-FB43745BB014}" dt="2022-12-18T19:40:45.112" v="57"/>
          <ac:picMkLst>
            <pc:docMk/>
            <pc:sldMk cId="3905380672" sldId="391"/>
            <ac:picMk id="7" creationId="{8EFE525B-DE7E-710F-B1C5-11A2678A1680}"/>
          </ac:picMkLst>
        </pc:picChg>
      </pc:sldChg>
      <pc:sldChg chg="addSp delSp modSp add del replId">
        <pc:chgData name="Kalva, Sai" userId="S::yte2md@darden.virginia.edu::94f23aad-c8e0-4621-8c27-d8e269f9cd91" providerId="AD" clId="Web-{DA34909C-FF08-4B73-BEC9-FB43745BB014}" dt="2022-12-18T20:00:12.305" v="98"/>
        <pc:sldMkLst>
          <pc:docMk/>
          <pc:sldMk cId="435305919" sldId="2141410973"/>
        </pc:sldMkLst>
        <pc:spChg chg="del">
          <ac:chgData name="Kalva, Sai" userId="S::yte2md@darden.virginia.edu::94f23aad-c8e0-4621-8c27-d8e269f9cd91" providerId="AD" clId="Web-{DA34909C-FF08-4B73-BEC9-FB43745BB014}" dt="2022-12-18T19:51:26.002" v="90"/>
          <ac:spMkLst>
            <pc:docMk/>
            <pc:sldMk cId="435305919" sldId="2141410973"/>
            <ac:spMk id="6" creationId="{2236D48B-C0A3-6727-1EF3-ABE9A009E8F3}"/>
          </ac:spMkLst>
        </pc:spChg>
        <pc:spChg chg="add mod">
          <ac:chgData name="Kalva, Sai" userId="S::yte2md@darden.virginia.edu::94f23aad-c8e0-4621-8c27-d8e269f9cd91" providerId="AD" clId="Web-{DA34909C-FF08-4B73-BEC9-FB43745BB014}" dt="2022-12-18T19:53:47.211" v="97" actId="20577"/>
          <ac:spMkLst>
            <pc:docMk/>
            <pc:sldMk cId="435305919" sldId="2141410973"/>
            <ac:spMk id="7" creationId="{CFC445D7-A53B-5AB6-F4D9-90242E468EA8}"/>
          </ac:spMkLst>
        </pc:spChg>
        <pc:picChg chg="del">
          <ac:chgData name="Kalva, Sai" userId="S::yte2md@darden.virginia.edu::94f23aad-c8e0-4621-8c27-d8e269f9cd91" providerId="AD" clId="Web-{DA34909C-FF08-4B73-BEC9-FB43745BB014}" dt="2022-12-18T19:51:22.736" v="89"/>
          <ac:picMkLst>
            <pc:docMk/>
            <pc:sldMk cId="435305919" sldId="2141410973"/>
            <ac:picMk id="4" creationId="{C7F8DE8B-9F8F-3FFD-227E-53CFF0323128}"/>
          </ac:picMkLst>
        </pc:picChg>
      </pc:sldChg>
    </pc:docChg>
  </pc:docChgLst>
  <pc:docChgLst>
    <pc:chgData name="Kalva, Sai" userId="S::yte2md@darden.virginia.edu::94f23aad-c8e0-4621-8c27-d8e269f9cd91" providerId="AD" clId="Web-{CF77823F-5F38-4B32-838F-750B4F4F73EF}"/>
    <pc:docChg chg="modSld">
      <pc:chgData name="Kalva, Sai" userId="S::yte2md@darden.virginia.edu::94f23aad-c8e0-4621-8c27-d8e269f9cd91" providerId="AD" clId="Web-{CF77823F-5F38-4B32-838F-750B4F4F73EF}" dt="2022-12-17T19:58:13.670" v="11" actId="20577"/>
      <pc:docMkLst>
        <pc:docMk/>
      </pc:docMkLst>
      <pc:sldChg chg="delSp modSp">
        <pc:chgData name="Kalva, Sai" userId="S::yte2md@darden.virginia.edu::94f23aad-c8e0-4621-8c27-d8e269f9cd91" providerId="AD" clId="Web-{CF77823F-5F38-4B32-838F-750B4F4F73EF}" dt="2022-12-17T19:58:13.670" v="11" actId="20577"/>
        <pc:sldMkLst>
          <pc:docMk/>
          <pc:sldMk cId="870337942" sldId="369"/>
        </pc:sldMkLst>
        <pc:spChg chg="mod">
          <ac:chgData name="Kalva, Sai" userId="S::yte2md@darden.virginia.edu::94f23aad-c8e0-4621-8c27-d8e269f9cd91" providerId="AD" clId="Web-{CF77823F-5F38-4B32-838F-750B4F4F73EF}" dt="2022-12-17T19:58:13.670" v="11" actId="20577"/>
          <ac:spMkLst>
            <pc:docMk/>
            <pc:sldMk cId="870337942" sldId="369"/>
            <ac:spMk id="2" creationId="{2258F4F8-FD96-2A9F-7359-331BC5A4A3E3}"/>
          </ac:spMkLst>
        </pc:spChg>
        <pc:spChg chg="mod">
          <ac:chgData name="Kalva, Sai" userId="S::yte2md@darden.virginia.edu::94f23aad-c8e0-4621-8c27-d8e269f9cd91" providerId="AD" clId="Web-{CF77823F-5F38-4B32-838F-750B4F4F73EF}" dt="2022-12-17T19:57:33.965" v="6" actId="14100"/>
          <ac:spMkLst>
            <pc:docMk/>
            <pc:sldMk cId="870337942" sldId="369"/>
            <ac:spMk id="3" creationId="{305F9436-CCF7-5AD1-7B91-8AFA3EBE05FE}"/>
          </ac:spMkLst>
        </pc:spChg>
        <pc:spChg chg="del">
          <ac:chgData name="Kalva, Sai" userId="S::yte2md@darden.virginia.edu::94f23aad-c8e0-4621-8c27-d8e269f9cd91" providerId="AD" clId="Web-{CF77823F-5F38-4B32-838F-750B4F4F73EF}" dt="2022-12-17T19:57:27.715" v="4"/>
          <ac:spMkLst>
            <pc:docMk/>
            <pc:sldMk cId="870337942" sldId="369"/>
            <ac:spMk id="4" creationId="{5C1F08BB-CC62-6E94-9EC2-A5B57DA2E510}"/>
          </ac:spMkLst>
        </pc:spChg>
      </pc:sldChg>
    </pc:docChg>
  </pc:docChgLst>
  <pc:docChgLst>
    <pc:chgData name="Kalva, Sai" userId="S::yte2md@darden.virginia.edu::94f23aad-c8e0-4621-8c27-d8e269f9cd91" providerId="AD" clId="Web-{48CAC14A-1D7E-4FFF-A238-20A05812BA2C}"/>
    <pc:docChg chg="modSld">
      <pc:chgData name="Kalva, Sai" userId="S::yte2md@darden.virginia.edu::94f23aad-c8e0-4621-8c27-d8e269f9cd91" providerId="AD" clId="Web-{48CAC14A-1D7E-4FFF-A238-20A05812BA2C}" dt="2022-12-07T16:03:17.634" v="6" actId="20577"/>
      <pc:docMkLst>
        <pc:docMk/>
      </pc:docMkLst>
      <pc:sldChg chg="modSp">
        <pc:chgData name="Kalva, Sai" userId="S::yte2md@darden.virginia.edu::94f23aad-c8e0-4621-8c27-d8e269f9cd91" providerId="AD" clId="Web-{48CAC14A-1D7E-4FFF-A238-20A05812BA2C}" dt="2022-12-07T16:03:17.634" v="6" actId="20577"/>
        <pc:sldMkLst>
          <pc:docMk/>
          <pc:sldMk cId="1656785204" sldId="292"/>
        </pc:sldMkLst>
        <pc:spChg chg="mod">
          <ac:chgData name="Kalva, Sai" userId="S::yte2md@darden.virginia.edu::94f23aad-c8e0-4621-8c27-d8e269f9cd91" providerId="AD" clId="Web-{48CAC14A-1D7E-4FFF-A238-20A05812BA2C}" dt="2022-12-07T16:03:17.634" v="6" actId="20577"/>
          <ac:spMkLst>
            <pc:docMk/>
            <pc:sldMk cId="1656785204" sldId="292"/>
            <ac:spMk id="3" creationId="{2EE6B358-6009-4239-929B-222F228FEA75}"/>
          </ac:spMkLst>
        </pc:spChg>
      </pc:sldChg>
    </pc:docChg>
  </pc:docChgLst>
  <pc:docChgLst>
    <pc:chgData name="Kalva, Sai" userId="S::yte2md@darden.virginia.edu::94f23aad-c8e0-4621-8c27-d8e269f9cd91" providerId="AD" clId="Web-{135062ED-8284-485B-8486-65D38DBEB0C0}"/>
    <pc:docChg chg="modSld">
      <pc:chgData name="Kalva, Sai" userId="S::yte2md@darden.virginia.edu::94f23aad-c8e0-4621-8c27-d8e269f9cd91" providerId="AD" clId="Web-{135062ED-8284-485B-8486-65D38DBEB0C0}" dt="2022-12-10T22:18:32.094" v="84" actId="14100"/>
      <pc:docMkLst>
        <pc:docMk/>
      </pc:docMkLst>
      <pc:sldChg chg="delSp modSp">
        <pc:chgData name="Kalva, Sai" userId="S::yte2md@darden.virginia.edu::94f23aad-c8e0-4621-8c27-d8e269f9cd91" providerId="AD" clId="Web-{135062ED-8284-485B-8486-65D38DBEB0C0}" dt="2022-12-10T22:15:14.400" v="71" actId="14100"/>
        <pc:sldMkLst>
          <pc:docMk/>
          <pc:sldMk cId="1694008698" sldId="368"/>
        </pc:sldMkLst>
        <pc:spChg chg="del">
          <ac:chgData name="Kalva, Sai" userId="S::yte2md@darden.virginia.edu::94f23aad-c8e0-4621-8c27-d8e269f9cd91" providerId="AD" clId="Web-{135062ED-8284-485B-8486-65D38DBEB0C0}" dt="2022-12-10T22:06:20.163" v="56"/>
          <ac:spMkLst>
            <pc:docMk/>
            <pc:sldMk cId="1694008698" sldId="368"/>
            <ac:spMk id="2" creationId="{FF315461-569B-CB9F-1610-406870F86476}"/>
          </ac:spMkLst>
        </pc:spChg>
        <pc:spChg chg="mod">
          <ac:chgData name="Kalva, Sai" userId="S::yte2md@darden.virginia.edu::94f23aad-c8e0-4621-8c27-d8e269f9cd91" providerId="AD" clId="Web-{135062ED-8284-485B-8486-65D38DBEB0C0}" dt="2022-12-10T22:06:25.148" v="57" actId="1076"/>
          <ac:spMkLst>
            <pc:docMk/>
            <pc:sldMk cId="1694008698" sldId="368"/>
            <ac:spMk id="3" creationId="{B51BA7AC-39C0-1CCC-4B61-AF84C5E375DB}"/>
          </ac:spMkLst>
        </pc:spChg>
        <pc:spChg chg="mod">
          <ac:chgData name="Kalva, Sai" userId="S::yte2md@darden.virginia.edu::94f23aad-c8e0-4621-8c27-d8e269f9cd91" providerId="AD" clId="Web-{135062ED-8284-485B-8486-65D38DBEB0C0}" dt="2022-12-10T22:15:14.400" v="71" actId="14100"/>
          <ac:spMkLst>
            <pc:docMk/>
            <pc:sldMk cId="1694008698" sldId="368"/>
            <ac:spMk id="4" creationId="{D1541650-39E7-C049-DA55-4F81F25D45E3}"/>
          </ac:spMkLst>
        </pc:spChg>
      </pc:sldChg>
      <pc:sldChg chg="addSp delSp modSp">
        <pc:chgData name="Kalva, Sai" userId="S::yte2md@darden.virginia.edu::94f23aad-c8e0-4621-8c27-d8e269f9cd91" providerId="AD" clId="Web-{135062ED-8284-485B-8486-65D38DBEB0C0}" dt="2022-12-10T22:18:32.094" v="84" actId="14100"/>
        <pc:sldMkLst>
          <pc:docMk/>
          <pc:sldMk cId="204068251" sldId="374"/>
        </pc:sldMkLst>
        <pc:spChg chg="del">
          <ac:chgData name="Kalva, Sai" userId="S::yte2md@darden.virginia.edu::94f23aad-c8e0-4621-8c27-d8e269f9cd91" providerId="AD" clId="Web-{135062ED-8284-485B-8486-65D38DBEB0C0}" dt="2022-12-10T22:16:59.200" v="75"/>
          <ac:spMkLst>
            <pc:docMk/>
            <pc:sldMk cId="204068251" sldId="374"/>
            <ac:spMk id="2" creationId="{CF1258F7-8BB6-25D7-25BB-A57286977D5B}"/>
          </ac:spMkLst>
        </pc:spChg>
        <pc:spChg chg="mod">
          <ac:chgData name="Kalva, Sai" userId="S::yte2md@darden.virginia.edu::94f23aad-c8e0-4621-8c27-d8e269f9cd91" providerId="AD" clId="Web-{135062ED-8284-485B-8486-65D38DBEB0C0}" dt="2022-12-10T22:17:12.575" v="78" actId="20577"/>
          <ac:spMkLst>
            <pc:docMk/>
            <pc:sldMk cId="204068251" sldId="374"/>
            <ac:spMk id="3" creationId="{B263EB24-4EBD-C158-9509-5F238A94E16D}"/>
          </ac:spMkLst>
        </pc:spChg>
        <pc:spChg chg="del">
          <ac:chgData name="Kalva, Sai" userId="S::yte2md@darden.virginia.edu::94f23aad-c8e0-4621-8c27-d8e269f9cd91" providerId="AD" clId="Web-{135062ED-8284-485B-8486-65D38DBEB0C0}" dt="2022-12-10T22:15:25.041" v="72"/>
          <ac:spMkLst>
            <pc:docMk/>
            <pc:sldMk cId="204068251" sldId="374"/>
            <ac:spMk id="4" creationId="{2782EFFE-6FF7-2CE6-AB54-1FCBDBE640BE}"/>
          </ac:spMkLst>
        </pc:spChg>
        <pc:spChg chg="add mod">
          <ac:chgData name="Kalva, Sai" userId="S::yte2md@darden.virginia.edu::94f23aad-c8e0-4621-8c27-d8e269f9cd91" providerId="AD" clId="Web-{135062ED-8284-485B-8486-65D38DBEB0C0}" dt="2022-12-10T22:18:32.094" v="84" actId="14100"/>
          <ac:spMkLst>
            <pc:docMk/>
            <pc:sldMk cId="204068251" sldId="374"/>
            <ac:spMk id="8" creationId="{77924687-9AA3-CD96-2382-DB9AAD25FD73}"/>
          </ac:spMkLst>
        </pc:spChg>
        <pc:picChg chg="add mod ord">
          <ac:chgData name="Kalva, Sai" userId="S::yte2md@darden.virginia.edu::94f23aad-c8e0-4621-8c27-d8e269f9cd91" providerId="AD" clId="Web-{135062ED-8284-485B-8486-65D38DBEB0C0}" dt="2022-12-10T22:17:02.216" v="76" actId="1076"/>
          <ac:picMkLst>
            <pc:docMk/>
            <pc:sldMk cId="204068251" sldId="374"/>
            <ac:picMk id="6" creationId="{EA0A25D2-9FB8-C551-96F9-22F050A966DE}"/>
          </ac:picMkLst>
        </pc:picChg>
      </pc:sldChg>
    </pc:docChg>
  </pc:docChgLst>
  <pc:docChgLst>
    <pc:chgData name="Li, Katrina" userId="d5a66c08-f3e0-4c8b-8867-c35572346045" providerId="ADAL" clId="{065E949B-2E3F-471B-A006-402445D5F868}"/>
    <pc:docChg chg="undo custSel addSld delSld modSld sldOrd modSection">
      <pc:chgData name="Li, Katrina" userId="d5a66c08-f3e0-4c8b-8867-c35572346045" providerId="ADAL" clId="{065E949B-2E3F-471B-A006-402445D5F868}" dt="2022-12-19T03:38:57.194" v="4041" actId="20577"/>
      <pc:docMkLst>
        <pc:docMk/>
      </pc:docMkLst>
      <pc:sldChg chg="addSp delSp modSp mod ord">
        <pc:chgData name="Li, Katrina" userId="d5a66c08-f3e0-4c8b-8867-c35572346045" providerId="ADAL" clId="{065E949B-2E3F-471B-A006-402445D5F868}" dt="2022-12-14T23:13:57.395" v="1704" actId="20577"/>
        <pc:sldMkLst>
          <pc:docMk/>
          <pc:sldMk cId="4036484097" sldId="370"/>
        </pc:sldMkLst>
        <pc:spChg chg="del">
          <ac:chgData name="Li, Katrina" userId="d5a66c08-f3e0-4c8b-8867-c35572346045" providerId="ADAL" clId="{065E949B-2E3F-471B-A006-402445D5F868}" dt="2022-12-13T23:44:40.239" v="0"/>
          <ac:spMkLst>
            <pc:docMk/>
            <pc:sldMk cId="4036484097" sldId="370"/>
            <ac:spMk id="2" creationId="{2258F4F8-FD96-2A9F-7359-331BC5A4A3E3}"/>
          </ac:spMkLst>
        </pc:spChg>
        <pc:spChg chg="add mod">
          <ac:chgData name="Li, Katrina" userId="d5a66c08-f3e0-4c8b-8867-c35572346045" providerId="ADAL" clId="{065E949B-2E3F-471B-A006-402445D5F868}" dt="2022-12-14T23:13:57.395" v="1704" actId="20577"/>
          <ac:spMkLst>
            <pc:docMk/>
            <pc:sldMk cId="4036484097" sldId="370"/>
            <ac:spMk id="6" creationId="{9EF23ADD-8F65-8773-9F0D-7C9173CE04CC}"/>
          </ac:spMkLst>
        </pc:spChg>
      </pc:sldChg>
      <pc:sldChg chg="addSp delSp modSp add mod">
        <pc:chgData name="Li, Katrina" userId="d5a66c08-f3e0-4c8b-8867-c35572346045" providerId="ADAL" clId="{065E949B-2E3F-471B-A006-402445D5F868}" dt="2022-12-14T03:18:01.206" v="1296" actId="1076"/>
        <pc:sldMkLst>
          <pc:docMk/>
          <pc:sldMk cId="561630481" sldId="377"/>
        </pc:sldMkLst>
        <pc:spChg chg="mod">
          <ac:chgData name="Li, Katrina" userId="d5a66c08-f3e0-4c8b-8867-c35572346045" providerId="ADAL" clId="{065E949B-2E3F-471B-A006-402445D5F868}" dt="2022-12-14T03:16:25.783" v="1216" actId="1076"/>
          <ac:spMkLst>
            <pc:docMk/>
            <pc:sldMk cId="561630481" sldId="377"/>
            <ac:spMk id="3" creationId="{305F9436-CCF7-5AD1-7B91-8AFA3EBE05FE}"/>
          </ac:spMkLst>
        </pc:spChg>
        <pc:spChg chg="del">
          <ac:chgData name="Li, Katrina" userId="d5a66c08-f3e0-4c8b-8867-c35572346045" providerId="ADAL" clId="{065E949B-2E3F-471B-A006-402445D5F868}" dt="2022-12-14T01:03:06.598" v="184" actId="478"/>
          <ac:spMkLst>
            <pc:docMk/>
            <pc:sldMk cId="561630481" sldId="377"/>
            <ac:spMk id="5" creationId="{40A2CAAB-A90B-2A37-95C1-4E1E85C4AA57}"/>
          </ac:spMkLst>
        </pc:spChg>
        <pc:spChg chg="del mod">
          <ac:chgData name="Li, Katrina" userId="d5a66c08-f3e0-4c8b-8867-c35572346045" providerId="ADAL" clId="{065E949B-2E3F-471B-A006-402445D5F868}" dt="2022-12-14T00:48:21.156" v="48" actId="22"/>
          <ac:spMkLst>
            <pc:docMk/>
            <pc:sldMk cId="561630481" sldId="377"/>
            <ac:spMk id="6" creationId="{9EF23ADD-8F65-8773-9F0D-7C9173CE04CC}"/>
          </ac:spMkLst>
        </pc:spChg>
        <pc:spChg chg="add mod">
          <ac:chgData name="Li, Katrina" userId="d5a66c08-f3e0-4c8b-8867-c35572346045" providerId="ADAL" clId="{065E949B-2E3F-471B-A006-402445D5F868}" dt="2022-12-14T03:17:26.929" v="1234" actId="21"/>
          <ac:spMkLst>
            <pc:docMk/>
            <pc:sldMk cId="561630481" sldId="377"/>
            <ac:spMk id="8" creationId="{A6A5EF43-363C-6DD9-3F79-203EFFB794DC}"/>
          </ac:spMkLst>
        </pc:spChg>
        <pc:spChg chg="add mod">
          <ac:chgData name="Li, Katrina" userId="d5a66c08-f3e0-4c8b-8867-c35572346045" providerId="ADAL" clId="{065E949B-2E3F-471B-A006-402445D5F868}" dt="2022-12-14T03:16:16.237" v="1214" actId="1036"/>
          <ac:spMkLst>
            <pc:docMk/>
            <pc:sldMk cId="561630481" sldId="377"/>
            <ac:spMk id="13" creationId="{D1224C11-4941-1534-36D9-3270560AF1F2}"/>
          </ac:spMkLst>
        </pc:spChg>
        <pc:spChg chg="add del mod">
          <ac:chgData name="Li, Katrina" userId="d5a66c08-f3e0-4c8b-8867-c35572346045" providerId="ADAL" clId="{065E949B-2E3F-471B-A006-402445D5F868}" dt="2022-12-14T01:41:56.882" v="555" actId="478"/>
          <ac:spMkLst>
            <pc:docMk/>
            <pc:sldMk cId="561630481" sldId="377"/>
            <ac:spMk id="14" creationId="{FB6D3F09-EAF4-1B6E-0E56-D19E9535120D}"/>
          </ac:spMkLst>
        </pc:spChg>
        <pc:spChg chg="add del mod">
          <ac:chgData name="Li, Katrina" userId="d5a66c08-f3e0-4c8b-8867-c35572346045" providerId="ADAL" clId="{065E949B-2E3F-471B-A006-402445D5F868}" dt="2022-12-14T03:16:19.694" v="1215" actId="478"/>
          <ac:spMkLst>
            <pc:docMk/>
            <pc:sldMk cId="561630481" sldId="377"/>
            <ac:spMk id="17" creationId="{A5388C7F-CA10-CE77-35A9-87191CB3A888}"/>
          </ac:spMkLst>
        </pc:spChg>
        <pc:spChg chg="add mod">
          <ac:chgData name="Li, Katrina" userId="d5a66c08-f3e0-4c8b-8867-c35572346045" providerId="ADAL" clId="{065E949B-2E3F-471B-A006-402445D5F868}" dt="2022-12-14T03:18:01.206" v="1296" actId="1076"/>
          <ac:spMkLst>
            <pc:docMk/>
            <pc:sldMk cId="561630481" sldId="377"/>
            <ac:spMk id="22" creationId="{63018E29-4699-843E-0D41-8CCF738F2D36}"/>
          </ac:spMkLst>
        </pc:spChg>
        <pc:picChg chg="add mod ord">
          <ac:chgData name="Li, Katrina" userId="d5a66c08-f3e0-4c8b-8867-c35572346045" providerId="ADAL" clId="{065E949B-2E3F-471B-A006-402445D5F868}" dt="2022-12-14T03:16:16.237" v="1214" actId="1036"/>
          <ac:picMkLst>
            <pc:docMk/>
            <pc:sldMk cId="561630481" sldId="377"/>
            <ac:picMk id="7" creationId="{7BD52343-93BF-A0E3-8B35-F08849CE2F6D}"/>
          </ac:picMkLst>
        </pc:picChg>
        <pc:picChg chg="add del mod">
          <ac:chgData name="Li, Katrina" userId="d5a66c08-f3e0-4c8b-8867-c35572346045" providerId="ADAL" clId="{065E949B-2E3F-471B-A006-402445D5F868}" dt="2022-12-14T03:15:00.820" v="1165" actId="478"/>
          <ac:picMkLst>
            <pc:docMk/>
            <pc:sldMk cId="561630481" sldId="377"/>
            <ac:picMk id="10" creationId="{837C7D20-9416-1EBF-3E30-8E95A467E566}"/>
          </ac:picMkLst>
        </pc:picChg>
        <pc:picChg chg="add del mod">
          <ac:chgData name="Li, Katrina" userId="d5a66c08-f3e0-4c8b-8867-c35572346045" providerId="ADAL" clId="{065E949B-2E3F-471B-A006-402445D5F868}" dt="2022-12-14T01:41:59.424" v="556" actId="478"/>
          <ac:picMkLst>
            <pc:docMk/>
            <pc:sldMk cId="561630481" sldId="377"/>
            <ac:picMk id="12" creationId="{8AED06F7-80CA-AD63-9FD3-026AA8A3716B}"/>
          </ac:picMkLst>
        </pc:picChg>
        <pc:picChg chg="add mod modCrop">
          <ac:chgData name="Li, Katrina" userId="d5a66c08-f3e0-4c8b-8867-c35572346045" providerId="ADAL" clId="{065E949B-2E3F-471B-A006-402445D5F868}" dt="2022-12-14T03:16:16.237" v="1214" actId="1036"/>
          <ac:picMkLst>
            <pc:docMk/>
            <pc:sldMk cId="561630481" sldId="377"/>
            <ac:picMk id="16" creationId="{312A061C-12F0-6DCB-AE75-23E81FB18B3A}"/>
          </ac:picMkLst>
        </pc:picChg>
        <pc:picChg chg="add mod">
          <ac:chgData name="Li, Katrina" userId="d5a66c08-f3e0-4c8b-8867-c35572346045" providerId="ADAL" clId="{065E949B-2E3F-471B-A006-402445D5F868}" dt="2022-12-14T03:16:16.237" v="1214" actId="1036"/>
          <ac:picMkLst>
            <pc:docMk/>
            <pc:sldMk cId="561630481" sldId="377"/>
            <ac:picMk id="19" creationId="{090DAE04-0C5A-1590-0587-9B3C21811EAC}"/>
          </ac:picMkLst>
        </pc:picChg>
        <pc:picChg chg="add mod">
          <ac:chgData name="Li, Katrina" userId="d5a66c08-f3e0-4c8b-8867-c35572346045" providerId="ADAL" clId="{065E949B-2E3F-471B-A006-402445D5F868}" dt="2022-12-14T03:16:16.237" v="1214" actId="1036"/>
          <ac:picMkLst>
            <pc:docMk/>
            <pc:sldMk cId="561630481" sldId="377"/>
            <ac:picMk id="21" creationId="{8B5F5697-5209-0DCB-4316-CE080E86A380}"/>
          </ac:picMkLst>
        </pc:picChg>
      </pc:sldChg>
      <pc:sldChg chg="addSp delSp modSp add del mod">
        <pc:chgData name="Li, Katrina" userId="d5a66c08-f3e0-4c8b-8867-c35572346045" providerId="ADAL" clId="{065E949B-2E3F-471B-A006-402445D5F868}" dt="2022-12-14T03:10:23.374" v="1029" actId="47"/>
        <pc:sldMkLst>
          <pc:docMk/>
          <pc:sldMk cId="1208244456" sldId="378"/>
        </pc:sldMkLst>
        <pc:spChg chg="add del mod">
          <ac:chgData name="Li, Katrina" userId="d5a66c08-f3e0-4c8b-8867-c35572346045" providerId="ADAL" clId="{065E949B-2E3F-471B-A006-402445D5F868}" dt="2022-12-14T01:35:46.919" v="373" actId="478"/>
          <ac:spMkLst>
            <pc:docMk/>
            <pc:sldMk cId="1208244456" sldId="378"/>
            <ac:spMk id="2" creationId="{252B70F7-073C-A571-697C-9C94D52A66A8}"/>
          </ac:spMkLst>
        </pc:spChg>
        <pc:spChg chg="mod">
          <ac:chgData name="Li, Katrina" userId="d5a66c08-f3e0-4c8b-8867-c35572346045" providerId="ADAL" clId="{065E949B-2E3F-471B-A006-402445D5F868}" dt="2022-12-14T01:39:53.873" v="502" actId="1076"/>
          <ac:spMkLst>
            <pc:docMk/>
            <pc:sldMk cId="1208244456" sldId="378"/>
            <ac:spMk id="3" creationId="{305F9436-CCF7-5AD1-7B91-8AFA3EBE05FE}"/>
          </ac:spMkLst>
        </pc:spChg>
        <pc:spChg chg="del">
          <ac:chgData name="Li, Katrina" userId="d5a66c08-f3e0-4c8b-8867-c35572346045" providerId="ADAL" clId="{065E949B-2E3F-471B-A006-402445D5F868}" dt="2022-12-14T01:36:39.178" v="377" actId="478"/>
          <ac:spMkLst>
            <pc:docMk/>
            <pc:sldMk cId="1208244456" sldId="378"/>
            <ac:spMk id="8" creationId="{A6A5EF43-363C-6DD9-3F79-203EFFB794DC}"/>
          </ac:spMkLst>
        </pc:spChg>
        <pc:spChg chg="add mod">
          <ac:chgData name="Li, Katrina" userId="d5a66c08-f3e0-4c8b-8867-c35572346045" providerId="ADAL" clId="{065E949B-2E3F-471B-A006-402445D5F868}" dt="2022-12-14T01:39:58.876" v="504" actId="1036"/>
          <ac:spMkLst>
            <pc:docMk/>
            <pc:sldMk cId="1208244456" sldId="378"/>
            <ac:spMk id="9" creationId="{6A2B2EF1-648A-EB65-2108-1C9F0DC985FA}"/>
          </ac:spMkLst>
        </pc:spChg>
        <pc:spChg chg="del">
          <ac:chgData name="Li, Katrina" userId="d5a66c08-f3e0-4c8b-8867-c35572346045" providerId="ADAL" clId="{065E949B-2E3F-471B-A006-402445D5F868}" dt="2022-12-14T01:36:37.436" v="376" actId="478"/>
          <ac:spMkLst>
            <pc:docMk/>
            <pc:sldMk cId="1208244456" sldId="378"/>
            <ac:spMk id="13" creationId="{D1224C11-4941-1534-36D9-3270560AF1F2}"/>
          </ac:spMkLst>
        </pc:spChg>
        <pc:spChg chg="del">
          <ac:chgData name="Li, Katrina" userId="d5a66c08-f3e0-4c8b-8867-c35572346045" providerId="ADAL" clId="{065E949B-2E3F-471B-A006-402445D5F868}" dt="2022-12-14T01:36:41.031" v="378" actId="478"/>
          <ac:spMkLst>
            <pc:docMk/>
            <pc:sldMk cId="1208244456" sldId="378"/>
            <ac:spMk id="14" creationId="{FB6D3F09-EAF4-1B6E-0E56-D19E9535120D}"/>
          </ac:spMkLst>
        </pc:spChg>
        <pc:picChg chg="add mod modCrop">
          <ac:chgData name="Li, Katrina" userId="d5a66c08-f3e0-4c8b-8867-c35572346045" providerId="ADAL" clId="{065E949B-2E3F-471B-A006-402445D5F868}" dt="2022-12-14T01:39:23.113" v="494" actId="1036"/>
          <ac:picMkLst>
            <pc:docMk/>
            <pc:sldMk cId="1208244456" sldId="378"/>
            <ac:picMk id="6" creationId="{19E9C609-7A30-9846-0F2E-DEB80E3FFA4B}"/>
          </ac:picMkLst>
        </pc:picChg>
        <pc:picChg chg="del">
          <ac:chgData name="Li, Katrina" userId="d5a66c08-f3e0-4c8b-8867-c35572346045" providerId="ADAL" clId="{065E949B-2E3F-471B-A006-402445D5F868}" dt="2022-12-14T01:35:44.232" v="371" actId="478"/>
          <ac:picMkLst>
            <pc:docMk/>
            <pc:sldMk cId="1208244456" sldId="378"/>
            <ac:picMk id="7" creationId="{7BD52343-93BF-A0E3-8B35-F08849CE2F6D}"/>
          </ac:picMkLst>
        </pc:picChg>
        <pc:picChg chg="del">
          <ac:chgData name="Li, Katrina" userId="d5a66c08-f3e0-4c8b-8867-c35572346045" providerId="ADAL" clId="{065E949B-2E3F-471B-A006-402445D5F868}" dt="2022-12-14T01:35:48.031" v="374" actId="478"/>
          <ac:picMkLst>
            <pc:docMk/>
            <pc:sldMk cId="1208244456" sldId="378"/>
            <ac:picMk id="10" creationId="{837C7D20-9416-1EBF-3E30-8E95A467E566}"/>
          </ac:picMkLst>
        </pc:picChg>
        <pc:picChg chg="del">
          <ac:chgData name="Li, Katrina" userId="d5a66c08-f3e0-4c8b-8867-c35572346045" providerId="ADAL" clId="{065E949B-2E3F-471B-A006-402445D5F868}" dt="2022-12-14T01:35:49.144" v="375" actId="478"/>
          <ac:picMkLst>
            <pc:docMk/>
            <pc:sldMk cId="1208244456" sldId="378"/>
            <ac:picMk id="12" creationId="{8AED06F7-80CA-AD63-9FD3-026AA8A3716B}"/>
          </ac:picMkLst>
        </pc:picChg>
      </pc:sldChg>
      <pc:sldChg chg="addSp delSp modSp add mod">
        <pc:chgData name="Li, Katrina" userId="d5a66c08-f3e0-4c8b-8867-c35572346045" providerId="ADAL" clId="{065E949B-2E3F-471B-A006-402445D5F868}" dt="2022-12-14T01:40:54.432" v="530" actId="1076"/>
        <pc:sldMkLst>
          <pc:docMk/>
          <pc:sldMk cId="2852348994" sldId="379"/>
        </pc:sldMkLst>
        <pc:spChg chg="mod">
          <ac:chgData name="Li, Katrina" userId="d5a66c08-f3e0-4c8b-8867-c35572346045" providerId="ADAL" clId="{065E949B-2E3F-471B-A006-402445D5F868}" dt="2022-12-14T01:39:49.379" v="501" actId="1076"/>
          <ac:spMkLst>
            <pc:docMk/>
            <pc:sldMk cId="2852348994" sldId="379"/>
            <ac:spMk id="3" creationId="{305F9436-CCF7-5AD1-7B91-8AFA3EBE05FE}"/>
          </ac:spMkLst>
        </pc:spChg>
        <pc:spChg chg="add mod">
          <ac:chgData name="Li, Katrina" userId="d5a66c08-f3e0-4c8b-8867-c35572346045" providerId="ADAL" clId="{065E949B-2E3F-471B-A006-402445D5F868}" dt="2022-12-14T01:40:54.432" v="530" actId="1076"/>
          <ac:spMkLst>
            <pc:docMk/>
            <pc:sldMk cId="2852348994" sldId="379"/>
            <ac:spMk id="8" creationId="{3887E388-A046-8069-1254-8C48B3A5A8F1}"/>
          </ac:spMkLst>
        </pc:spChg>
        <pc:picChg chg="add mod modCrop">
          <ac:chgData name="Li, Katrina" userId="d5a66c08-f3e0-4c8b-8867-c35572346045" providerId="ADAL" clId="{065E949B-2E3F-471B-A006-402445D5F868}" dt="2022-12-14T01:39:40.392" v="497" actId="1076"/>
          <ac:picMkLst>
            <pc:docMk/>
            <pc:sldMk cId="2852348994" sldId="379"/>
            <ac:picMk id="5" creationId="{7EB6B68C-4A96-ABF9-4EE2-AFF705D7BA7A}"/>
          </ac:picMkLst>
        </pc:picChg>
        <pc:picChg chg="del">
          <ac:chgData name="Li, Katrina" userId="d5a66c08-f3e0-4c8b-8867-c35572346045" providerId="ADAL" clId="{065E949B-2E3F-471B-A006-402445D5F868}" dt="2022-12-14T01:37:39.829" v="383" actId="478"/>
          <ac:picMkLst>
            <pc:docMk/>
            <pc:sldMk cId="2852348994" sldId="379"/>
            <ac:picMk id="6" creationId="{19E9C609-7A30-9846-0F2E-DEB80E3FFA4B}"/>
          </ac:picMkLst>
        </pc:picChg>
      </pc:sldChg>
      <pc:sldChg chg="addSp delSp modSp add mod">
        <pc:chgData name="Li, Katrina" userId="d5a66c08-f3e0-4c8b-8867-c35572346045" providerId="ADAL" clId="{065E949B-2E3F-471B-A006-402445D5F868}" dt="2022-12-14T03:06:36.054" v="1024" actId="313"/>
        <pc:sldMkLst>
          <pc:docMk/>
          <pc:sldMk cId="3087090011" sldId="380"/>
        </pc:sldMkLst>
        <pc:spChg chg="mod">
          <ac:chgData name="Li, Katrina" userId="d5a66c08-f3e0-4c8b-8867-c35572346045" providerId="ADAL" clId="{065E949B-2E3F-471B-A006-402445D5F868}" dt="2022-12-14T02:59:59.056" v="759" actId="14100"/>
          <ac:spMkLst>
            <pc:docMk/>
            <pc:sldMk cId="3087090011" sldId="380"/>
            <ac:spMk id="3" creationId="{305F9436-CCF7-5AD1-7B91-8AFA3EBE05FE}"/>
          </ac:spMkLst>
        </pc:spChg>
        <pc:spChg chg="mod">
          <ac:chgData name="Li, Katrina" userId="d5a66c08-f3e0-4c8b-8867-c35572346045" providerId="ADAL" clId="{065E949B-2E3F-471B-A006-402445D5F868}" dt="2022-12-14T03:05:02.332" v="913" actId="14100"/>
          <ac:spMkLst>
            <pc:docMk/>
            <pc:sldMk cId="3087090011" sldId="380"/>
            <ac:spMk id="8" creationId="{3887E388-A046-8069-1254-8C48B3A5A8F1}"/>
          </ac:spMkLst>
        </pc:spChg>
        <pc:spChg chg="add mod">
          <ac:chgData name="Li, Katrina" userId="d5a66c08-f3e0-4c8b-8867-c35572346045" providerId="ADAL" clId="{065E949B-2E3F-471B-A006-402445D5F868}" dt="2022-12-14T03:06:36.054" v="1024" actId="313"/>
          <ac:spMkLst>
            <pc:docMk/>
            <pc:sldMk cId="3087090011" sldId="380"/>
            <ac:spMk id="15" creationId="{193726CA-95D4-66C1-E867-06FE7B36E9E2}"/>
          </ac:spMkLst>
        </pc:spChg>
        <pc:picChg chg="add mod">
          <ac:chgData name="Li, Katrina" userId="d5a66c08-f3e0-4c8b-8867-c35572346045" providerId="ADAL" clId="{065E949B-2E3F-471B-A006-402445D5F868}" dt="2022-12-14T02:57:51.988" v="728" actId="1076"/>
          <ac:picMkLst>
            <pc:docMk/>
            <pc:sldMk cId="3087090011" sldId="380"/>
            <ac:picMk id="2" creationId="{B2DCCFA0-1BF1-769B-2003-6DC218FEEFC0}"/>
          </ac:picMkLst>
        </pc:picChg>
        <pc:picChg chg="del">
          <ac:chgData name="Li, Katrina" userId="d5a66c08-f3e0-4c8b-8867-c35572346045" providerId="ADAL" clId="{065E949B-2E3F-471B-A006-402445D5F868}" dt="2022-12-14T01:41:44.272" v="552" actId="478"/>
          <ac:picMkLst>
            <pc:docMk/>
            <pc:sldMk cId="3087090011" sldId="380"/>
            <ac:picMk id="5" creationId="{7EB6B68C-4A96-ABF9-4EE2-AFF705D7BA7A}"/>
          </ac:picMkLst>
        </pc:picChg>
        <pc:picChg chg="add mod">
          <ac:chgData name="Li, Katrina" userId="d5a66c08-f3e0-4c8b-8867-c35572346045" providerId="ADAL" clId="{065E949B-2E3F-471B-A006-402445D5F868}" dt="2022-12-14T03:01:13.793" v="847" actId="1035"/>
          <ac:picMkLst>
            <pc:docMk/>
            <pc:sldMk cId="3087090011" sldId="380"/>
            <ac:picMk id="7" creationId="{6AAFC982-6890-A700-500B-141E3887BA7F}"/>
          </ac:picMkLst>
        </pc:picChg>
        <pc:picChg chg="add mod">
          <ac:chgData name="Li, Katrina" userId="d5a66c08-f3e0-4c8b-8867-c35572346045" providerId="ADAL" clId="{065E949B-2E3F-471B-A006-402445D5F868}" dt="2022-12-14T03:01:16.228" v="853" actId="1035"/>
          <ac:picMkLst>
            <pc:docMk/>
            <pc:sldMk cId="3087090011" sldId="380"/>
            <ac:picMk id="10" creationId="{5952E824-7251-EA95-1810-46E9599A1BA4}"/>
          </ac:picMkLst>
        </pc:picChg>
        <pc:picChg chg="add mod">
          <ac:chgData name="Li, Katrina" userId="d5a66c08-f3e0-4c8b-8867-c35572346045" providerId="ADAL" clId="{065E949B-2E3F-471B-A006-402445D5F868}" dt="2022-12-14T03:01:22.752" v="865" actId="1036"/>
          <ac:picMkLst>
            <pc:docMk/>
            <pc:sldMk cId="3087090011" sldId="380"/>
            <ac:picMk id="12" creationId="{F71F623B-68EE-5D91-9DC3-9E365E5295E4}"/>
          </ac:picMkLst>
        </pc:picChg>
        <pc:picChg chg="add mod">
          <ac:chgData name="Li, Katrina" userId="d5a66c08-f3e0-4c8b-8867-c35572346045" providerId="ADAL" clId="{065E949B-2E3F-471B-A006-402445D5F868}" dt="2022-12-14T03:01:37.653" v="869" actId="1076"/>
          <ac:picMkLst>
            <pc:docMk/>
            <pc:sldMk cId="3087090011" sldId="380"/>
            <ac:picMk id="14" creationId="{19DDA832-E306-3587-9766-CA47236BBEDB}"/>
          </ac:picMkLst>
        </pc:picChg>
      </pc:sldChg>
      <pc:sldChg chg="addSp delSp modSp add mod">
        <pc:chgData name="Li, Katrina" userId="d5a66c08-f3e0-4c8b-8867-c35572346045" providerId="ADAL" clId="{065E949B-2E3F-471B-A006-402445D5F868}" dt="2022-12-14T03:33:14.172" v="1480" actId="20577"/>
        <pc:sldMkLst>
          <pc:docMk/>
          <pc:sldMk cId="2230597773" sldId="381"/>
        </pc:sldMkLst>
        <pc:spChg chg="mod">
          <ac:chgData name="Li, Katrina" userId="d5a66c08-f3e0-4c8b-8867-c35572346045" providerId="ADAL" clId="{065E949B-2E3F-471B-A006-402445D5F868}" dt="2022-12-14T03:26:03.525" v="1397" actId="1076"/>
          <ac:spMkLst>
            <pc:docMk/>
            <pc:sldMk cId="2230597773" sldId="381"/>
            <ac:spMk id="3" creationId="{305F9436-CCF7-5AD1-7B91-8AFA3EBE05FE}"/>
          </ac:spMkLst>
        </pc:spChg>
        <pc:spChg chg="mod">
          <ac:chgData name="Li, Katrina" userId="d5a66c08-f3e0-4c8b-8867-c35572346045" providerId="ADAL" clId="{065E949B-2E3F-471B-A006-402445D5F868}" dt="2022-12-14T03:25:58.810" v="1396" actId="20577"/>
          <ac:spMkLst>
            <pc:docMk/>
            <pc:sldMk cId="2230597773" sldId="381"/>
            <ac:spMk id="8" creationId="{3887E388-A046-8069-1254-8C48B3A5A8F1}"/>
          </ac:spMkLst>
        </pc:spChg>
        <pc:spChg chg="mod">
          <ac:chgData name="Li, Katrina" userId="d5a66c08-f3e0-4c8b-8867-c35572346045" providerId="ADAL" clId="{065E949B-2E3F-471B-A006-402445D5F868}" dt="2022-12-14T03:33:14.172" v="1480" actId="20577"/>
          <ac:spMkLst>
            <pc:docMk/>
            <pc:sldMk cId="2230597773" sldId="381"/>
            <ac:spMk id="15" creationId="{193726CA-95D4-66C1-E867-06FE7B36E9E2}"/>
          </ac:spMkLst>
        </pc:spChg>
        <pc:picChg chg="del">
          <ac:chgData name="Li, Katrina" userId="d5a66c08-f3e0-4c8b-8867-c35572346045" providerId="ADAL" clId="{065E949B-2E3F-471B-A006-402445D5F868}" dt="2022-12-14T03:18:51.883" v="1353" actId="478"/>
          <ac:picMkLst>
            <pc:docMk/>
            <pc:sldMk cId="2230597773" sldId="381"/>
            <ac:picMk id="2" creationId="{B2DCCFA0-1BF1-769B-2003-6DC218FEEFC0}"/>
          </ac:picMkLst>
        </pc:picChg>
        <pc:picChg chg="add mod">
          <ac:chgData name="Li, Katrina" userId="d5a66c08-f3e0-4c8b-8867-c35572346045" providerId="ADAL" clId="{065E949B-2E3F-471B-A006-402445D5F868}" dt="2022-12-14T03:25:45.991" v="1368" actId="1076"/>
          <ac:picMkLst>
            <pc:docMk/>
            <pc:sldMk cId="2230597773" sldId="381"/>
            <ac:picMk id="6" creationId="{EFAB54E8-1333-CC67-0587-B7DD83553F51}"/>
          </ac:picMkLst>
        </pc:picChg>
        <pc:picChg chg="del">
          <ac:chgData name="Li, Katrina" userId="d5a66c08-f3e0-4c8b-8867-c35572346045" providerId="ADAL" clId="{065E949B-2E3F-471B-A006-402445D5F868}" dt="2022-12-14T03:18:50.804" v="1352" actId="478"/>
          <ac:picMkLst>
            <pc:docMk/>
            <pc:sldMk cId="2230597773" sldId="381"/>
            <ac:picMk id="7" creationId="{6AAFC982-6890-A700-500B-141E3887BA7F}"/>
          </ac:picMkLst>
        </pc:picChg>
        <pc:picChg chg="del">
          <ac:chgData name="Li, Katrina" userId="d5a66c08-f3e0-4c8b-8867-c35572346045" providerId="ADAL" clId="{065E949B-2E3F-471B-A006-402445D5F868}" dt="2022-12-14T03:18:52.943" v="1354" actId="478"/>
          <ac:picMkLst>
            <pc:docMk/>
            <pc:sldMk cId="2230597773" sldId="381"/>
            <ac:picMk id="10" creationId="{5952E824-7251-EA95-1810-46E9599A1BA4}"/>
          </ac:picMkLst>
        </pc:picChg>
        <pc:picChg chg="add mod">
          <ac:chgData name="Li, Katrina" userId="d5a66c08-f3e0-4c8b-8867-c35572346045" providerId="ADAL" clId="{065E949B-2E3F-471B-A006-402445D5F868}" dt="2022-12-14T03:26:12.637" v="1405" actId="1035"/>
          <ac:picMkLst>
            <pc:docMk/>
            <pc:sldMk cId="2230597773" sldId="381"/>
            <ac:picMk id="11" creationId="{610FFB96-C594-DA5D-F2DE-C8E07F84CFB9}"/>
          </ac:picMkLst>
        </pc:picChg>
        <pc:picChg chg="del">
          <ac:chgData name="Li, Katrina" userId="d5a66c08-f3e0-4c8b-8867-c35572346045" providerId="ADAL" clId="{065E949B-2E3F-471B-A006-402445D5F868}" dt="2022-12-14T03:18:54.450" v="1355" actId="478"/>
          <ac:picMkLst>
            <pc:docMk/>
            <pc:sldMk cId="2230597773" sldId="381"/>
            <ac:picMk id="12" creationId="{F71F623B-68EE-5D91-9DC3-9E365E5295E4}"/>
          </ac:picMkLst>
        </pc:picChg>
        <pc:picChg chg="del">
          <ac:chgData name="Li, Katrina" userId="d5a66c08-f3e0-4c8b-8867-c35572346045" providerId="ADAL" clId="{065E949B-2E3F-471B-A006-402445D5F868}" dt="2022-12-14T03:18:55.872" v="1356" actId="478"/>
          <ac:picMkLst>
            <pc:docMk/>
            <pc:sldMk cId="2230597773" sldId="381"/>
            <ac:picMk id="14" creationId="{19DDA832-E306-3587-9766-CA47236BBEDB}"/>
          </ac:picMkLst>
        </pc:picChg>
      </pc:sldChg>
      <pc:sldChg chg="addSp delSp modSp add mod">
        <pc:chgData name="Li, Katrina" userId="d5a66c08-f3e0-4c8b-8867-c35572346045" providerId="ADAL" clId="{065E949B-2E3F-471B-A006-402445D5F868}" dt="2022-12-14T04:05:54.186" v="1700" actId="20577"/>
        <pc:sldMkLst>
          <pc:docMk/>
          <pc:sldMk cId="2265196282" sldId="382"/>
        </pc:sldMkLst>
        <pc:spChg chg="mod">
          <ac:chgData name="Li, Katrina" userId="d5a66c08-f3e0-4c8b-8867-c35572346045" providerId="ADAL" clId="{065E949B-2E3F-471B-A006-402445D5F868}" dt="2022-12-14T03:33:49.437" v="1512" actId="20577"/>
          <ac:spMkLst>
            <pc:docMk/>
            <pc:sldMk cId="2265196282" sldId="382"/>
            <ac:spMk id="3" creationId="{305F9436-CCF7-5AD1-7B91-8AFA3EBE05FE}"/>
          </ac:spMkLst>
        </pc:spChg>
        <pc:spChg chg="mod">
          <ac:chgData name="Li, Katrina" userId="d5a66c08-f3e0-4c8b-8867-c35572346045" providerId="ADAL" clId="{065E949B-2E3F-471B-A006-402445D5F868}" dt="2022-12-14T03:56:15.016" v="1562" actId="1076"/>
          <ac:spMkLst>
            <pc:docMk/>
            <pc:sldMk cId="2265196282" sldId="382"/>
            <ac:spMk id="8" creationId="{3887E388-A046-8069-1254-8C48B3A5A8F1}"/>
          </ac:spMkLst>
        </pc:spChg>
        <pc:spChg chg="mod">
          <ac:chgData name="Li, Katrina" userId="d5a66c08-f3e0-4c8b-8867-c35572346045" providerId="ADAL" clId="{065E949B-2E3F-471B-A006-402445D5F868}" dt="2022-12-14T04:05:54.186" v="1700" actId="20577"/>
          <ac:spMkLst>
            <pc:docMk/>
            <pc:sldMk cId="2265196282" sldId="382"/>
            <ac:spMk id="15" creationId="{193726CA-95D4-66C1-E867-06FE7B36E9E2}"/>
          </ac:spMkLst>
        </pc:spChg>
        <pc:picChg chg="add mod">
          <ac:chgData name="Li, Katrina" userId="d5a66c08-f3e0-4c8b-8867-c35572346045" providerId="ADAL" clId="{065E949B-2E3F-471B-A006-402445D5F868}" dt="2022-12-14T03:34:21.084" v="1514" actId="1076"/>
          <ac:picMkLst>
            <pc:docMk/>
            <pc:sldMk cId="2265196282" sldId="382"/>
            <ac:picMk id="5" creationId="{5F75D646-E17E-7703-CFEF-DD919B3B9FBF}"/>
          </ac:picMkLst>
        </pc:picChg>
        <pc:picChg chg="del">
          <ac:chgData name="Li, Katrina" userId="d5a66c08-f3e0-4c8b-8867-c35572346045" providerId="ADAL" clId="{065E949B-2E3F-471B-A006-402445D5F868}" dt="2022-12-14T03:33:29.020" v="1485" actId="478"/>
          <ac:picMkLst>
            <pc:docMk/>
            <pc:sldMk cId="2265196282" sldId="382"/>
            <ac:picMk id="6" creationId="{EFAB54E8-1333-CC67-0587-B7DD83553F51}"/>
          </ac:picMkLst>
        </pc:picChg>
        <pc:picChg chg="add mod">
          <ac:chgData name="Li, Katrina" userId="d5a66c08-f3e0-4c8b-8867-c35572346045" providerId="ADAL" clId="{065E949B-2E3F-471B-A006-402445D5F868}" dt="2022-12-14T03:56:11.562" v="1561" actId="1076"/>
          <ac:picMkLst>
            <pc:docMk/>
            <pc:sldMk cId="2265196282" sldId="382"/>
            <ac:picMk id="9" creationId="{AE767DDE-8020-371B-8420-C97D1545AE23}"/>
          </ac:picMkLst>
        </pc:picChg>
        <pc:picChg chg="del">
          <ac:chgData name="Li, Katrina" userId="d5a66c08-f3e0-4c8b-8867-c35572346045" providerId="ADAL" clId="{065E949B-2E3F-471B-A006-402445D5F868}" dt="2022-12-14T03:33:30.275" v="1486" actId="478"/>
          <ac:picMkLst>
            <pc:docMk/>
            <pc:sldMk cId="2265196282" sldId="382"/>
            <ac:picMk id="11" creationId="{610FFB96-C594-DA5D-F2DE-C8E07F84CFB9}"/>
          </ac:picMkLst>
        </pc:picChg>
      </pc:sldChg>
      <pc:sldChg chg="add del">
        <pc:chgData name="Li, Katrina" userId="d5a66c08-f3e0-4c8b-8867-c35572346045" providerId="ADAL" clId="{065E949B-2E3F-471B-A006-402445D5F868}" dt="2022-12-14T03:10:21.486" v="1027" actId="47"/>
        <pc:sldMkLst>
          <pc:docMk/>
          <pc:sldMk cId="3051459125" sldId="382"/>
        </pc:sldMkLst>
      </pc:sldChg>
      <pc:sldChg chg="modSp mod">
        <pc:chgData name="Li, Katrina" userId="d5a66c08-f3e0-4c8b-8867-c35572346045" providerId="ADAL" clId="{065E949B-2E3F-471B-A006-402445D5F868}" dt="2022-12-19T03:17:49.579" v="3695" actId="20577"/>
        <pc:sldMkLst>
          <pc:docMk/>
          <pc:sldMk cId="1828078409" sldId="2141410962"/>
        </pc:sldMkLst>
        <pc:spChg chg="mod">
          <ac:chgData name="Li, Katrina" userId="d5a66c08-f3e0-4c8b-8867-c35572346045" providerId="ADAL" clId="{065E949B-2E3F-471B-A006-402445D5F868}" dt="2022-12-19T03:17:49.579" v="3695" actId="20577"/>
          <ac:spMkLst>
            <pc:docMk/>
            <pc:sldMk cId="1828078409" sldId="2141410962"/>
            <ac:spMk id="28" creationId="{E93753FD-7F47-57FB-4282-2DD3A6732B3E}"/>
          </ac:spMkLst>
        </pc:spChg>
      </pc:sldChg>
      <pc:sldChg chg="modSp mod">
        <pc:chgData name="Li, Katrina" userId="d5a66c08-f3e0-4c8b-8867-c35572346045" providerId="ADAL" clId="{065E949B-2E3F-471B-A006-402445D5F868}" dt="2022-12-18T23:21:59.147" v="2026" actId="1037"/>
        <pc:sldMkLst>
          <pc:docMk/>
          <pc:sldMk cId="1547260538" sldId="2141410971"/>
        </pc:sldMkLst>
        <pc:spChg chg="mod">
          <ac:chgData name="Li, Katrina" userId="d5a66c08-f3e0-4c8b-8867-c35572346045" providerId="ADAL" clId="{065E949B-2E3F-471B-A006-402445D5F868}" dt="2022-12-18T23:21:59.147" v="2026" actId="1037"/>
          <ac:spMkLst>
            <pc:docMk/>
            <pc:sldMk cId="1547260538" sldId="2141410971"/>
            <ac:spMk id="67" creationId="{8B774B38-9FF1-2A50-1F14-5F527DD98CFB}"/>
          </ac:spMkLst>
        </pc:spChg>
        <pc:spChg chg="mod">
          <ac:chgData name="Li, Katrina" userId="d5a66c08-f3e0-4c8b-8867-c35572346045" providerId="ADAL" clId="{065E949B-2E3F-471B-A006-402445D5F868}" dt="2022-12-18T23:20:35.536" v="1915" actId="1038"/>
          <ac:spMkLst>
            <pc:docMk/>
            <pc:sldMk cId="1547260538" sldId="2141410971"/>
            <ac:spMk id="68" creationId="{D1715F63-6604-972B-FFEB-7F0C4D78C3A6}"/>
          </ac:spMkLst>
        </pc:spChg>
        <pc:grpChg chg="mod">
          <ac:chgData name="Li, Katrina" userId="d5a66c08-f3e0-4c8b-8867-c35572346045" providerId="ADAL" clId="{065E949B-2E3F-471B-A006-402445D5F868}" dt="2022-12-18T23:20:50.707" v="2011" actId="1037"/>
          <ac:grpSpMkLst>
            <pc:docMk/>
            <pc:sldMk cId="1547260538" sldId="2141410971"/>
            <ac:grpSpMk id="61" creationId="{BE20BD87-FD0A-55B4-C3B2-18A85B0D797B}"/>
          </ac:grpSpMkLst>
        </pc:grpChg>
        <pc:grpChg chg="mod">
          <ac:chgData name="Li, Katrina" userId="d5a66c08-f3e0-4c8b-8867-c35572346045" providerId="ADAL" clId="{065E949B-2E3F-471B-A006-402445D5F868}" dt="2022-12-18T23:20:50.707" v="2011" actId="1037"/>
          <ac:grpSpMkLst>
            <pc:docMk/>
            <pc:sldMk cId="1547260538" sldId="2141410971"/>
            <ac:grpSpMk id="64" creationId="{FDEFB40D-D075-787A-3B55-CF2CC665EE5C}"/>
          </ac:grpSpMkLst>
        </pc:grpChg>
        <pc:grpChg chg="mod">
          <ac:chgData name="Li, Katrina" userId="d5a66c08-f3e0-4c8b-8867-c35572346045" providerId="ADAL" clId="{065E949B-2E3F-471B-A006-402445D5F868}" dt="2022-12-18T23:20:35.536" v="1915" actId="1038"/>
          <ac:grpSpMkLst>
            <pc:docMk/>
            <pc:sldMk cId="1547260538" sldId="2141410971"/>
            <ac:grpSpMk id="69" creationId="{9E908856-1BFA-5F5B-1F19-FFBEFE82AE9A}"/>
          </ac:grpSpMkLst>
        </pc:grpChg>
        <pc:picChg chg="mod">
          <ac:chgData name="Li, Katrina" userId="d5a66c08-f3e0-4c8b-8867-c35572346045" providerId="ADAL" clId="{065E949B-2E3F-471B-A006-402445D5F868}" dt="2022-12-18T23:20:50.707" v="2011" actId="1037"/>
          <ac:picMkLst>
            <pc:docMk/>
            <pc:sldMk cId="1547260538" sldId="2141410971"/>
            <ac:picMk id="52" creationId="{074EA6AF-FCC8-A893-0CFA-7731D3DC984F}"/>
          </ac:picMkLst>
        </pc:picChg>
        <pc:picChg chg="mod">
          <ac:chgData name="Li, Katrina" userId="d5a66c08-f3e0-4c8b-8867-c35572346045" providerId="ADAL" clId="{065E949B-2E3F-471B-A006-402445D5F868}" dt="2022-12-18T23:20:50.707" v="2011" actId="1037"/>
          <ac:picMkLst>
            <pc:docMk/>
            <pc:sldMk cId="1547260538" sldId="2141410971"/>
            <ac:picMk id="53" creationId="{0B393B99-CF69-1442-227A-9DD9BAA41B08}"/>
          </ac:picMkLst>
        </pc:picChg>
      </pc:sldChg>
      <pc:sldChg chg="modSp mod">
        <pc:chgData name="Li, Katrina" userId="d5a66c08-f3e0-4c8b-8867-c35572346045" providerId="ADAL" clId="{065E949B-2E3F-471B-A006-402445D5F868}" dt="2022-12-18T23:27:28.769" v="2413" actId="1037"/>
        <pc:sldMkLst>
          <pc:docMk/>
          <pc:sldMk cId="3905371664" sldId="2141410972"/>
        </pc:sldMkLst>
        <pc:spChg chg="mod">
          <ac:chgData name="Li, Katrina" userId="d5a66c08-f3e0-4c8b-8867-c35572346045" providerId="ADAL" clId="{065E949B-2E3F-471B-A006-402445D5F868}" dt="2022-12-18T23:27:28.769" v="2413" actId="1037"/>
          <ac:spMkLst>
            <pc:docMk/>
            <pc:sldMk cId="3905371664" sldId="2141410972"/>
            <ac:spMk id="67" creationId="{8B774B38-9FF1-2A50-1F14-5F527DD98CFB}"/>
          </ac:spMkLst>
        </pc:spChg>
        <pc:spChg chg="mod">
          <ac:chgData name="Li, Katrina" userId="d5a66c08-f3e0-4c8b-8867-c35572346045" providerId="ADAL" clId="{065E949B-2E3F-471B-A006-402445D5F868}" dt="2022-12-18T23:27:20.525" v="2335" actId="1037"/>
          <ac:spMkLst>
            <pc:docMk/>
            <pc:sldMk cId="3905371664" sldId="2141410972"/>
            <ac:spMk id="68" creationId="{D1715F63-6604-972B-FFEB-7F0C4D78C3A6}"/>
          </ac:spMkLst>
        </pc:spChg>
        <pc:grpChg chg="mod">
          <ac:chgData name="Li, Katrina" userId="d5a66c08-f3e0-4c8b-8867-c35572346045" providerId="ADAL" clId="{065E949B-2E3F-471B-A006-402445D5F868}" dt="2022-12-18T23:27:12.518" v="2247" actId="1037"/>
          <ac:grpSpMkLst>
            <pc:docMk/>
            <pc:sldMk cId="3905371664" sldId="2141410972"/>
            <ac:grpSpMk id="61" creationId="{BE20BD87-FD0A-55B4-C3B2-18A85B0D797B}"/>
          </ac:grpSpMkLst>
        </pc:grpChg>
        <pc:grpChg chg="mod">
          <ac:chgData name="Li, Katrina" userId="d5a66c08-f3e0-4c8b-8867-c35572346045" providerId="ADAL" clId="{065E949B-2E3F-471B-A006-402445D5F868}" dt="2022-12-18T23:27:12.518" v="2247" actId="1037"/>
          <ac:grpSpMkLst>
            <pc:docMk/>
            <pc:sldMk cId="3905371664" sldId="2141410972"/>
            <ac:grpSpMk id="64" creationId="{FDEFB40D-D075-787A-3B55-CF2CC665EE5C}"/>
          </ac:grpSpMkLst>
        </pc:grpChg>
        <pc:grpChg chg="mod">
          <ac:chgData name="Li, Katrina" userId="d5a66c08-f3e0-4c8b-8867-c35572346045" providerId="ADAL" clId="{065E949B-2E3F-471B-A006-402445D5F868}" dt="2022-12-18T23:27:20.525" v="2335" actId="1037"/>
          <ac:grpSpMkLst>
            <pc:docMk/>
            <pc:sldMk cId="3905371664" sldId="2141410972"/>
            <ac:grpSpMk id="69" creationId="{9E908856-1BFA-5F5B-1F19-FFBEFE82AE9A}"/>
          </ac:grpSpMkLst>
        </pc:grpChg>
        <pc:picChg chg="mod">
          <ac:chgData name="Li, Katrina" userId="d5a66c08-f3e0-4c8b-8867-c35572346045" providerId="ADAL" clId="{065E949B-2E3F-471B-A006-402445D5F868}" dt="2022-12-18T23:27:12.518" v="2247" actId="1037"/>
          <ac:picMkLst>
            <pc:docMk/>
            <pc:sldMk cId="3905371664" sldId="2141410972"/>
            <ac:picMk id="8" creationId="{39E5F488-16CF-BA8F-AD54-52556EA53BD1}"/>
          </ac:picMkLst>
        </pc:picChg>
        <pc:picChg chg="mod">
          <ac:chgData name="Li, Katrina" userId="d5a66c08-f3e0-4c8b-8867-c35572346045" providerId="ADAL" clId="{065E949B-2E3F-471B-A006-402445D5F868}" dt="2022-12-18T23:27:12.518" v="2247" actId="1037"/>
          <ac:picMkLst>
            <pc:docMk/>
            <pc:sldMk cId="3905371664" sldId="2141410972"/>
            <ac:picMk id="9" creationId="{BEE40E67-E113-BAC9-7953-98B47B267C41}"/>
          </ac:picMkLst>
        </pc:picChg>
      </pc:sldChg>
      <pc:sldChg chg="addSp delSp modSp add mod">
        <pc:chgData name="Li, Katrina" userId="d5a66c08-f3e0-4c8b-8867-c35572346045" providerId="ADAL" clId="{065E949B-2E3F-471B-A006-402445D5F868}" dt="2022-12-19T03:38:57.194" v="4041" actId="20577"/>
        <pc:sldMkLst>
          <pc:docMk/>
          <pc:sldMk cId="2445123285" sldId="2141410981"/>
        </pc:sldMkLst>
        <pc:spChg chg="mod">
          <ac:chgData name="Li, Katrina" userId="d5a66c08-f3e0-4c8b-8867-c35572346045" providerId="ADAL" clId="{065E949B-2E3F-471B-A006-402445D5F868}" dt="2022-12-19T00:11:02.924" v="3194" actId="20577"/>
          <ac:spMkLst>
            <pc:docMk/>
            <pc:sldMk cId="2445123285" sldId="2141410981"/>
            <ac:spMk id="2" creationId="{53F2A13D-985C-D9D9-D787-2A003E965A1C}"/>
          </ac:spMkLst>
        </pc:spChg>
        <pc:spChg chg="mod">
          <ac:chgData name="Li, Katrina" userId="d5a66c08-f3e0-4c8b-8867-c35572346045" providerId="ADAL" clId="{065E949B-2E3F-471B-A006-402445D5F868}" dt="2022-12-18T23:33:44.057" v="2445" actId="20577"/>
          <ac:spMkLst>
            <pc:docMk/>
            <pc:sldMk cId="2445123285" sldId="2141410981"/>
            <ac:spMk id="3" creationId="{305F9436-CCF7-5AD1-7B91-8AFA3EBE05FE}"/>
          </ac:spMkLst>
        </pc:spChg>
        <pc:spChg chg="add mod">
          <ac:chgData name="Li, Katrina" userId="d5a66c08-f3e0-4c8b-8867-c35572346045" providerId="ADAL" clId="{065E949B-2E3F-471B-A006-402445D5F868}" dt="2022-12-19T03:38:57.194" v="4041" actId="20577"/>
          <ac:spMkLst>
            <pc:docMk/>
            <pc:sldMk cId="2445123285" sldId="2141410981"/>
            <ac:spMk id="16" creationId="{480022F3-ABB5-4FBC-8D57-CA68D669CA88}"/>
          </ac:spMkLst>
        </pc:spChg>
        <pc:spChg chg="mod">
          <ac:chgData name="Li, Katrina" userId="d5a66c08-f3e0-4c8b-8867-c35572346045" providerId="ADAL" clId="{065E949B-2E3F-471B-A006-402445D5F868}" dt="2022-12-18T23:51:38.005" v="2544" actId="20577"/>
          <ac:spMkLst>
            <pc:docMk/>
            <pc:sldMk cId="2445123285" sldId="2141410981"/>
            <ac:spMk id="62" creationId="{B1CAB074-EC48-EB0F-F55C-F13F33670B79}"/>
          </ac:spMkLst>
        </pc:spChg>
        <pc:spChg chg="mod">
          <ac:chgData name="Li, Katrina" userId="d5a66c08-f3e0-4c8b-8867-c35572346045" providerId="ADAL" clId="{065E949B-2E3F-471B-A006-402445D5F868}" dt="2022-12-19T03:37:44.146" v="4017" actId="20577"/>
          <ac:spMkLst>
            <pc:docMk/>
            <pc:sldMk cId="2445123285" sldId="2141410981"/>
            <ac:spMk id="65" creationId="{1513C5E4-06C9-FD2D-127E-462BDB678A99}"/>
          </ac:spMkLst>
        </pc:spChg>
        <pc:spChg chg="mod">
          <ac:chgData name="Li, Katrina" userId="d5a66c08-f3e0-4c8b-8867-c35572346045" providerId="ADAL" clId="{065E949B-2E3F-471B-A006-402445D5F868}" dt="2022-12-19T00:04:13.043" v="3037" actId="1037"/>
          <ac:spMkLst>
            <pc:docMk/>
            <pc:sldMk cId="2445123285" sldId="2141410981"/>
            <ac:spMk id="67" creationId="{8B774B38-9FF1-2A50-1F14-5F527DD98CFB}"/>
          </ac:spMkLst>
        </pc:spChg>
        <pc:spChg chg="mod">
          <ac:chgData name="Li, Katrina" userId="d5a66c08-f3e0-4c8b-8867-c35572346045" providerId="ADAL" clId="{065E949B-2E3F-471B-A006-402445D5F868}" dt="2022-12-19T03:37:06.621" v="3963"/>
          <ac:spMkLst>
            <pc:docMk/>
            <pc:sldMk cId="2445123285" sldId="2141410981"/>
            <ac:spMk id="68" creationId="{D1715F63-6604-972B-FFEB-7F0C4D78C3A6}"/>
          </ac:spMkLst>
        </pc:spChg>
        <pc:grpChg chg="mod">
          <ac:chgData name="Li, Katrina" userId="d5a66c08-f3e0-4c8b-8867-c35572346045" providerId="ADAL" clId="{065E949B-2E3F-471B-A006-402445D5F868}" dt="2022-12-19T00:04:18.765" v="3041" actId="1037"/>
          <ac:grpSpMkLst>
            <pc:docMk/>
            <pc:sldMk cId="2445123285" sldId="2141410981"/>
            <ac:grpSpMk id="61" creationId="{BE20BD87-FD0A-55B4-C3B2-18A85B0D797B}"/>
          </ac:grpSpMkLst>
        </pc:grpChg>
        <pc:grpChg chg="mod">
          <ac:chgData name="Li, Katrina" userId="d5a66c08-f3e0-4c8b-8867-c35572346045" providerId="ADAL" clId="{065E949B-2E3F-471B-A006-402445D5F868}" dt="2022-12-19T00:04:18.765" v="3041" actId="1037"/>
          <ac:grpSpMkLst>
            <pc:docMk/>
            <pc:sldMk cId="2445123285" sldId="2141410981"/>
            <ac:grpSpMk id="64" creationId="{FDEFB40D-D075-787A-3B55-CF2CC665EE5C}"/>
          </ac:grpSpMkLst>
        </pc:grpChg>
        <pc:grpChg chg="mod">
          <ac:chgData name="Li, Katrina" userId="d5a66c08-f3e0-4c8b-8867-c35572346045" providerId="ADAL" clId="{065E949B-2E3F-471B-A006-402445D5F868}" dt="2022-12-19T00:04:13.043" v="3037" actId="1037"/>
          <ac:grpSpMkLst>
            <pc:docMk/>
            <pc:sldMk cId="2445123285" sldId="2141410981"/>
            <ac:grpSpMk id="69" creationId="{9E908856-1BFA-5F5B-1F19-FFBEFE82AE9A}"/>
          </ac:grpSpMkLst>
        </pc:grpChg>
        <pc:picChg chg="add del mod">
          <ac:chgData name="Li, Katrina" userId="d5a66c08-f3e0-4c8b-8867-c35572346045" providerId="ADAL" clId="{065E949B-2E3F-471B-A006-402445D5F868}" dt="2022-12-19T00:06:29.777" v="3118" actId="478"/>
          <ac:picMkLst>
            <pc:docMk/>
            <pc:sldMk cId="2445123285" sldId="2141410981"/>
            <ac:picMk id="7" creationId="{8B57060D-B542-EDF6-150E-2A4C304A6FAF}"/>
          </ac:picMkLst>
        </pc:picChg>
        <pc:picChg chg="del">
          <ac:chgData name="Li, Katrina" userId="d5a66c08-f3e0-4c8b-8867-c35572346045" providerId="ADAL" clId="{065E949B-2E3F-471B-A006-402445D5F868}" dt="2022-12-18T23:39:48.800" v="2446" actId="478"/>
          <ac:picMkLst>
            <pc:docMk/>
            <pc:sldMk cId="2445123285" sldId="2141410981"/>
            <ac:picMk id="8" creationId="{39E5F488-16CF-BA8F-AD54-52556EA53BD1}"/>
          </ac:picMkLst>
        </pc:picChg>
        <pc:picChg chg="del">
          <ac:chgData name="Li, Katrina" userId="d5a66c08-f3e0-4c8b-8867-c35572346045" providerId="ADAL" clId="{065E949B-2E3F-471B-A006-402445D5F868}" dt="2022-12-18T23:57:36.146" v="2813" actId="478"/>
          <ac:picMkLst>
            <pc:docMk/>
            <pc:sldMk cId="2445123285" sldId="2141410981"/>
            <ac:picMk id="9" creationId="{BEE40E67-E113-BAC9-7953-98B47B267C41}"/>
          </ac:picMkLst>
        </pc:picChg>
        <pc:picChg chg="add del mod">
          <ac:chgData name="Li, Katrina" userId="d5a66c08-f3e0-4c8b-8867-c35572346045" providerId="ADAL" clId="{065E949B-2E3F-471B-A006-402445D5F868}" dt="2022-12-19T00:07:20.207" v="3131" actId="478"/>
          <ac:picMkLst>
            <pc:docMk/>
            <pc:sldMk cId="2445123285" sldId="2141410981"/>
            <ac:picMk id="11" creationId="{2DB67F83-7157-67C1-367C-347D116A1AA6}"/>
          </ac:picMkLst>
        </pc:picChg>
        <pc:picChg chg="add del mod">
          <ac:chgData name="Li, Katrina" userId="d5a66c08-f3e0-4c8b-8867-c35572346045" providerId="ADAL" clId="{065E949B-2E3F-471B-A006-402445D5F868}" dt="2022-12-19T00:08:26.960" v="3137" actId="478"/>
          <ac:picMkLst>
            <pc:docMk/>
            <pc:sldMk cId="2445123285" sldId="2141410981"/>
            <ac:picMk id="13" creationId="{C71EC222-12B5-FE07-BBE6-9745529ACF78}"/>
          </ac:picMkLst>
        </pc:picChg>
        <pc:picChg chg="add del mod">
          <ac:chgData name="Li, Katrina" userId="d5a66c08-f3e0-4c8b-8867-c35572346045" providerId="ADAL" clId="{065E949B-2E3F-471B-A006-402445D5F868}" dt="2022-12-19T00:09:23.474" v="3143" actId="478"/>
          <ac:picMkLst>
            <pc:docMk/>
            <pc:sldMk cId="2445123285" sldId="2141410981"/>
            <ac:picMk id="15" creationId="{D8295DEC-4EB0-C546-E91A-A4C044F828F0}"/>
          </ac:picMkLst>
        </pc:picChg>
        <pc:picChg chg="add mod">
          <ac:chgData name="Li, Katrina" userId="d5a66c08-f3e0-4c8b-8867-c35572346045" providerId="ADAL" clId="{065E949B-2E3F-471B-A006-402445D5F868}" dt="2022-12-19T00:08:02.603" v="3136" actId="1076"/>
          <ac:picMkLst>
            <pc:docMk/>
            <pc:sldMk cId="2445123285" sldId="2141410981"/>
            <ac:picMk id="18" creationId="{8F0F91C3-DE70-4873-71E1-D7DA04C45729}"/>
          </ac:picMkLst>
        </pc:picChg>
        <pc:picChg chg="add mod">
          <ac:chgData name="Li, Katrina" userId="d5a66c08-f3e0-4c8b-8867-c35572346045" providerId="ADAL" clId="{065E949B-2E3F-471B-A006-402445D5F868}" dt="2022-12-19T00:07:52.753" v="3134" actId="14100"/>
          <ac:picMkLst>
            <pc:docMk/>
            <pc:sldMk cId="2445123285" sldId="2141410981"/>
            <ac:picMk id="20" creationId="{2392B795-8279-6EC9-7F98-5AC688319A95}"/>
          </ac:picMkLst>
        </pc:picChg>
        <pc:picChg chg="add mod">
          <ac:chgData name="Li, Katrina" userId="d5a66c08-f3e0-4c8b-8867-c35572346045" providerId="ADAL" clId="{065E949B-2E3F-471B-A006-402445D5F868}" dt="2022-12-19T03:38:41.837" v="4026" actId="1037"/>
          <ac:picMkLst>
            <pc:docMk/>
            <pc:sldMk cId="2445123285" sldId="2141410981"/>
            <ac:picMk id="22" creationId="{E7CAE04B-10BB-8299-2087-0F5009D0D44F}"/>
          </ac:picMkLst>
        </pc:picChg>
        <pc:picChg chg="add mod">
          <ac:chgData name="Li, Katrina" userId="d5a66c08-f3e0-4c8b-8867-c35572346045" providerId="ADAL" clId="{065E949B-2E3F-471B-A006-402445D5F868}" dt="2022-12-19T03:38:41.837" v="4026" actId="1037"/>
          <ac:picMkLst>
            <pc:docMk/>
            <pc:sldMk cId="2445123285" sldId="2141410981"/>
            <ac:picMk id="24" creationId="{FD7DF0DF-AD97-ED1C-8BEE-ED06F1AD7F0E}"/>
          </ac:picMkLst>
        </pc:picChg>
        <pc:picChg chg="add mod">
          <ac:chgData name="Li, Katrina" userId="d5a66c08-f3e0-4c8b-8867-c35572346045" providerId="ADAL" clId="{065E949B-2E3F-471B-A006-402445D5F868}" dt="2022-12-19T03:38:01.931" v="4020" actId="1076"/>
          <ac:picMkLst>
            <pc:docMk/>
            <pc:sldMk cId="2445123285" sldId="2141410981"/>
            <ac:picMk id="26" creationId="{B2851D59-C654-9AD4-6637-BD14E2575D1F}"/>
          </ac:picMkLst>
        </pc:picChg>
      </pc:sldChg>
      <pc:sldChg chg="addSp delSp modSp add mod ord">
        <pc:chgData name="Li, Katrina" userId="d5a66c08-f3e0-4c8b-8867-c35572346045" providerId="ADAL" clId="{065E949B-2E3F-471B-A006-402445D5F868}" dt="2022-12-19T03:38:29.672" v="4023" actId="1038"/>
        <pc:sldMkLst>
          <pc:docMk/>
          <pc:sldMk cId="2930488763" sldId="2141410982"/>
        </pc:sldMkLst>
        <pc:spChg chg="mod">
          <ac:chgData name="Li, Katrina" userId="d5a66c08-f3e0-4c8b-8867-c35572346045" providerId="ADAL" clId="{065E949B-2E3F-471B-A006-402445D5F868}" dt="2022-12-19T00:10:56.091" v="3178" actId="20577"/>
          <ac:spMkLst>
            <pc:docMk/>
            <pc:sldMk cId="2930488763" sldId="2141410982"/>
            <ac:spMk id="2" creationId="{53F2A13D-985C-D9D9-D787-2A003E965A1C}"/>
          </ac:spMkLst>
        </pc:spChg>
        <pc:spChg chg="add mod">
          <ac:chgData name="Li, Katrina" userId="d5a66c08-f3e0-4c8b-8867-c35572346045" providerId="ADAL" clId="{065E949B-2E3F-471B-A006-402445D5F868}" dt="2022-12-19T03:36:39.378" v="3959" actId="20577"/>
          <ac:spMkLst>
            <pc:docMk/>
            <pc:sldMk cId="2930488763" sldId="2141410982"/>
            <ac:spMk id="9" creationId="{3230870E-67B1-7214-FB05-A22A26BC6B29}"/>
          </ac:spMkLst>
        </pc:spChg>
        <pc:spChg chg="del mod">
          <ac:chgData name="Li, Katrina" userId="d5a66c08-f3e0-4c8b-8867-c35572346045" providerId="ADAL" clId="{065E949B-2E3F-471B-A006-402445D5F868}" dt="2022-12-19T03:34:50.006" v="3732"/>
          <ac:spMkLst>
            <pc:docMk/>
            <pc:sldMk cId="2930488763" sldId="2141410982"/>
            <ac:spMk id="16" creationId="{480022F3-ABB5-4FBC-8D57-CA68D669CA88}"/>
          </ac:spMkLst>
        </pc:spChg>
        <pc:spChg chg="mod">
          <ac:chgData name="Li, Katrina" userId="d5a66c08-f3e0-4c8b-8867-c35572346045" providerId="ADAL" clId="{065E949B-2E3F-471B-A006-402445D5F868}" dt="2022-12-19T03:35:37.331" v="3827" actId="20577"/>
          <ac:spMkLst>
            <pc:docMk/>
            <pc:sldMk cId="2930488763" sldId="2141410982"/>
            <ac:spMk id="65" creationId="{1513C5E4-06C9-FD2D-127E-462BDB678A99}"/>
          </ac:spMkLst>
        </pc:spChg>
        <pc:spChg chg="mod">
          <ac:chgData name="Li, Katrina" userId="d5a66c08-f3e0-4c8b-8867-c35572346045" providerId="ADAL" clId="{065E949B-2E3F-471B-A006-402445D5F868}" dt="2022-12-19T03:34:34.812" v="3729"/>
          <ac:spMkLst>
            <pc:docMk/>
            <pc:sldMk cId="2930488763" sldId="2141410982"/>
            <ac:spMk id="68" creationId="{D1715F63-6604-972B-FFEB-7F0C4D78C3A6}"/>
          </ac:spMkLst>
        </pc:spChg>
        <pc:picChg chg="mod">
          <ac:chgData name="Li, Katrina" userId="d5a66c08-f3e0-4c8b-8867-c35572346045" providerId="ADAL" clId="{065E949B-2E3F-471B-A006-402445D5F868}" dt="2022-12-19T03:34:08.417" v="3727" actId="1037"/>
          <ac:picMkLst>
            <pc:docMk/>
            <pc:sldMk cId="2930488763" sldId="2141410982"/>
            <ac:picMk id="7" creationId="{8B57060D-B542-EDF6-150E-2A4C304A6FAF}"/>
          </ac:picMkLst>
        </pc:picChg>
        <pc:picChg chg="add mod">
          <ac:chgData name="Li, Katrina" userId="d5a66c08-f3e0-4c8b-8867-c35572346045" providerId="ADAL" clId="{065E949B-2E3F-471B-A006-402445D5F868}" dt="2022-12-19T03:34:56.121" v="3733" actId="1076"/>
          <ac:picMkLst>
            <pc:docMk/>
            <pc:sldMk cId="2930488763" sldId="2141410982"/>
            <ac:picMk id="8" creationId="{6227EDA8-8B97-8C7F-9EFD-8C31107157D9}"/>
          </ac:picMkLst>
        </pc:picChg>
        <pc:picChg chg="mod">
          <ac:chgData name="Li, Katrina" userId="d5a66c08-f3e0-4c8b-8867-c35572346045" providerId="ADAL" clId="{065E949B-2E3F-471B-A006-402445D5F868}" dt="2022-12-19T03:34:08.417" v="3727" actId="1037"/>
          <ac:picMkLst>
            <pc:docMk/>
            <pc:sldMk cId="2930488763" sldId="2141410982"/>
            <ac:picMk id="11" creationId="{2DB67F83-7157-67C1-367C-347D116A1AA6}"/>
          </ac:picMkLst>
        </pc:picChg>
        <pc:picChg chg="mod">
          <ac:chgData name="Li, Katrina" userId="d5a66c08-f3e0-4c8b-8867-c35572346045" providerId="ADAL" clId="{065E949B-2E3F-471B-A006-402445D5F868}" dt="2022-12-19T03:38:29.672" v="4023" actId="1038"/>
          <ac:picMkLst>
            <pc:docMk/>
            <pc:sldMk cId="2930488763" sldId="2141410982"/>
            <ac:picMk id="13" creationId="{C71EC222-12B5-FE07-BBE6-9745529ACF78}"/>
          </ac:picMkLst>
        </pc:picChg>
        <pc:picChg chg="mod">
          <ac:chgData name="Li, Katrina" userId="d5a66c08-f3e0-4c8b-8867-c35572346045" providerId="ADAL" clId="{065E949B-2E3F-471B-A006-402445D5F868}" dt="2022-12-19T03:33:34.467" v="3715" actId="1076"/>
          <ac:picMkLst>
            <pc:docMk/>
            <pc:sldMk cId="2930488763" sldId="2141410982"/>
            <ac:picMk id="15" creationId="{D8295DEC-4EB0-C546-E91A-A4C044F828F0}"/>
          </ac:picMkLst>
        </pc:picChg>
      </pc:sldChg>
      <pc:sldChg chg="addSp delSp modSp add mod">
        <pc:chgData name="Li, Katrina" userId="d5a66c08-f3e0-4c8b-8867-c35572346045" providerId="ADAL" clId="{065E949B-2E3F-471B-A006-402445D5F868}" dt="2022-12-19T03:10:15.450" v="3694" actId="20577"/>
        <pc:sldMkLst>
          <pc:docMk/>
          <pc:sldMk cId="3134361152" sldId="2141410983"/>
        </pc:sldMkLst>
        <pc:spChg chg="mod">
          <ac:chgData name="Li, Katrina" userId="d5a66c08-f3e0-4c8b-8867-c35572346045" providerId="ADAL" clId="{065E949B-2E3F-471B-A006-402445D5F868}" dt="2022-12-19T00:13:10.240" v="3227" actId="20577"/>
          <ac:spMkLst>
            <pc:docMk/>
            <pc:sldMk cId="3134361152" sldId="2141410983"/>
            <ac:spMk id="3" creationId="{305F9436-CCF7-5AD1-7B91-8AFA3EBE05FE}"/>
          </ac:spMkLst>
        </pc:spChg>
        <pc:spChg chg="mod">
          <ac:chgData name="Li, Katrina" userId="d5a66c08-f3e0-4c8b-8867-c35572346045" providerId="ADAL" clId="{065E949B-2E3F-471B-A006-402445D5F868}" dt="2022-12-19T03:10:15.450" v="3694" actId="20577"/>
          <ac:spMkLst>
            <pc:docMk/>
            <pc:sldMk cId="3134361152" sldId="2141410983"/>
            <ac:spMk id="16" creationId="{480022F3-ABB5-4FBC-8D57-CA68D669CA88}"/>
          </ac:spMkLst>
        </pc:spChg>
        <pc:spChg chg="mod">
          <ac:chgData name="Li, Katrina" userId="d5a66c08-f3e0-4c8b-8867-c35572346045" providerId="ADAL" clId="{065E949B-2E3F-471B-A006-402445D5F868}" dt="2022-12-19T02:59:47.906" v="3529" actId="20577"/>
          <ac:spMkLst>
            <pc:docMk/>
            <pc:sldMk cId="3134361152" sldId="2141410983"/>
            <ac:spMk id="62" creationId="{B1CAB074-EC48-EB0F-F55C-F13F33670B79}"/>
          </ac:spMkLst>
        </pc:spChg>
        <pc:spChg chg="mod">
          <ac:chgData name="Li, Katrina" userId="d5a66c08-f3e0-4c8b-8867-c35572346045" providerId="ADAL" clId="{065E949B-2E3F-471B-A006-402445D5F868}" dt="2022-12-19T03:01:44.779" v="3621" actId="20577"/>
          <ac:spMkLst>
            <pc:docMk/>
            <pc:sldMk cId="3134361152" sldId="2141410983"/>
            <ac:spMk id="65" creationId="{1513C5E4-06C9-FD2D-127E-462BDB678A99}"/>
          </ac:spMkLst>
        </pc:spChg>
        <pc:spChg chg="mod">
          <ac:chgData name="Li, Katrina" userId="d5a66c08-f3e0-4c8b-8867-c35572346045" providerId="ADAL" clId="{065E949B-2E3F-471B-A006-402445D5F868}" dt="2022-12-19T03:00:09.647" v="3562" actId="20577"/>
          <ac:spMkLst>
            <pc:docMk/>
            <pc:sldMk cId="3134361152" sldId="2141410983"/>
            <ac:spMk id="68" creationId="{D1715F63-6604-972B-FFEB-7F0C4D78C3A6}"/>
          </ac:spMkLst>
        </pc:spChg>
        <pc:picChg chg="add mod">
          <ac:chgData name="Li, Katrina" userId="d5a66c08-f3e0-4c8b-8867-c35572346045" providerId="ADAL" clId="{065E949B-2E3F-471B-A006-402445D5F868}" dt="2022-12-19T01:26:07.985" v="3242" actId="1076"/>
          <ac:picMkLst>
            <pc:docMk/>
            <pc:sldMk cId="3134361152" sldId="2141410983"/>
            <ac:picMk id="7" creationId="{2887A430-9F28-3E3F-2735-A528784C4CCA}"/>
          </ac:picMkLst>
        </pc:picChg>
        <pc:picChg chg="add mod">
          <ac:chgData name="Li, Katrina" userId="d5a66c08-f3e0-4c8b-8867-c35572346045" providerId="ADAL" clId="{065E949B-2E3F-471B-A006-402445D5F868}" dt="2022-12-19T01:25:57.998" v="3240" actId="14100"/>
          <ac:picMkLst>
            <pc:docMk/>
            <pc:sldMk cId="3134361152" sldId="2141410983"/>
            <ac:picMk id="9" creationId="{3A424074-4580-38F1-15A2-AF723D73A8D9}"/>
          </ac:picMkLst>
        </pc:picChg>
        <pc:picChg chg="add mod">
          <ac:chgData name="Li, Katrina" userId="d5a66c08-f3e0-4c8b-8867-c35572346045" providerId="ADAL" clId="{065E949B-2E3F-471B-A006-402445D5F868}" dt="2022-12-19T03:02:45.270" v="3629" actId="1076"/>
          <ac:picMkLst>
            <pc:docMk/>
            <pc:sldMk cId="3134361152" sldId="2141410983"/>
            <ac:picMk id="11" creationId="{3C6CF41E-121A-705B-17F3-644EEC053417}"/>
          </ac:picMkLst>
        </pc:picChg>
        <pc:picChg chg="add mod">
          <ac:chgData name="Li, Katrina" userId="d5a66c08-f3e0-4c8b-8867-c35572346045" providerId="ADAL" clId="{065E949B-2E3F-471B-A006-402445D5F868}" dt="2022-12-19T03:02:49.707" v="3630" actId="1076"/>
          <ac:picMkLst>
            <pc:docMk/>
            <pc:sldMk cId="3134361152" sldId="2141410983"/>
            <ac:picMk id="13" creationId="{CF8A34E5-7E97-5772-69C8-484FCE4D5D1A}"/>
          </ac:picMkLst>
        </pc:picChg>
        <pc:picChg chg="del">
          <ac:chgData name="Li, Katrina" userId="d5a66c08-f3e0-4c8b-8867-c35572346045" providerId="ADAL" clId="{065E949B-2E3F-471B-A006-402445D5F868}" dt="2022-12-19T00:13:11.808" v="3228" actId="478"/>
          <ac:picMkLst>
            <pc:docMk/>
            <pc:sldMk cId="3134361152" sldId="2141410983"/>
            <ac:picMk id="18" creationId="{8F0F91C3-DE70-4873-71E1-D7DA04C45729}"/>
          </ac:picMkLst>
        </pc:picChg>
        <pc:picChg chg="del">
          <ac:chgData name="Li, Katrina" userId="d5a66c08-f3e0-4c8b-8867-c35572346045" providerId="ADAL" clId="{065E949B-2E3F-471B-A006-402445D5F868}" dt="2022-12-19T00:13:13.013" v="3229" actId="478"/>
          <ac:picMkLst>
            <pc:docMk/>
            <pc:sldMk cId="3134361152" sldId="2141410983"/>
            <ac:picMk id="20" creationId="{2392B795-8279-6EC9-7F98-5AC688319A95}"/>
          </ac:picMkLst>
        </pc:picChg>
        <pc:picChg chg="del">
          <ac:chgData name="Li, Katrina" userId="d5a66c08-f3e0-4c8b-8867-c35572346045" providerId="ADAL" clId="{065E949B-2E3F-471B-A006-402445D5F868}" dt="2022-12-19T00:13:13.929" v="3230" actId="478"/>
          <ac:picMkLst>
            <pc:docMk/>
            <pc:sldMk cId="3134361152" sldId="2141410983"/>
            <ac:picMk id="22" creationId="{E7CAE04B-10BB-8299-2087-0F5009D0D44F}"/>
          </ac:picMkLst>
        </pc:picChg>
        <pc:picChg chg="del">
          <ac:chgData name="Li, Katrina" userId="d5a66c08-f3e0-4c8b-8867-c35572346045" providerId="ADAL" clId="{065E949B-2E3F-471B-A006-402445D5F868}" dt="2022-12-19T00:13:15.505" v="3231" actId="478"/>
          <ac:picMkLst>
            <pc:docMk/>
            <pc:sldMk cId="3134361152" sldId="2141410983"/>
            <ac:picMk id="24" creationId="{FD7DF0DF-AD97-ED1C-8BEE-ED06F1AD7F0E}"/>
          </ac:picMkLst>
        </pc:picChg>
      </pc:sldChg>
    </pc:docChg>
  </pc:docChgLst>
  <pc:docChgLst>
    <pc:chgData name="Kalva, Sai" userId="S::yte2md@darden.virginia.edu::94f23aad-c8e0-4621-8c27-d8e269f9cd91" providerId="AD" clId="Web-{69C3C88C-9C05-4813-86FF-3BE8A317F840}"/>
    <pc:docChg chg="addSld modSld sldOrd modSection">
      <pc:chgData name="Kalva, Sai" userId="S::yte2md@darden.virginia.edu::94f23aad-c8e0-4621-8c27-d8e269f9cd91" providerId="AD" clId="Web-{69C3C88C-9C05-4813-86FF-3BE8A317F840}" dt="2022-12-18T16:52:11.818" v="84" actId="20577"/>
      <pc:docMkLst>
        <pc:docMk/>
      </pc:docMkLst>
      <pc:sldChg chg="modSp">
        <pc:chgData name="Kalva, Sai" userId="S::yte2md@darden.virginia.edu::94f23aad-c8e0-4621-8c27-d8e269f9cd91" providerId="AD" clId="Web-{69C3C88C-9C05-4813-86FF-3BE8A317F840}" dt="2022-12-18T16:14:04.416" v="51" actId="20577"/>
        <pc:sldMkLst>
          <pc:docMk/>
          <pc:sldMk cId="870337942" sldId="369"/>
        </pc:sldMkLst>
        <pc:spChg chg="mod">
          <ac:chgData name="Kalva, Sai" userId="S::yte2md@darden.virginia.edu::94f23aad-c8e0-4621-8c27-d8e269f9cd91" providerId="AD" clId="Web-{69C3C88C-9C05-4813-86FF-3BE8A317F840}" dt="2022-12-18T16:14:04.416" v="51" actId="20577"/>
          <ac:spMkLst>
            <pc:docMk/>
            <pc:sldMk cId="870337942" sldId="369"/>
            <ac:spMk id="2" creationId="{2258F4F8-FD96-2A9F-7359-331BC5A4A3E3}"/>
          </ac:spMkLst>
        </pc:spChg>
      </pc:sldChg>
      <pc:sldChg chg="delSp modSp">
        <pc:chgData name="Kalva, Sai" userId="S::yte2md@darden.virginia.edu::94f23aad-c8e0-4621-8c27-d8e269f9cd91" providerId="AD" clId="Web-{69C3C88C-9C05-4813-86FF-3BE8A317F840}" dt="2022-12-18T16:33:41.282" v="62" actId="20577"/>
        <pc:sldMkLst>
          <pc:docMk/>
          <pc:sldMk cId="3032269542" sldId="371"/>
        </pc:sldMkLst>
        <pc:spChg chg="mod">
          <ac:chgData name="Kalva, Sai" userId="S::yte2md@darden.virginia.edu::94f23aad-c8e0-4621-8c27-d8e269f9cd91" providerId="AD" clId="Web-{69C3C88C-9C05-4813-86FF-3BE8A317F840}" dt="2022-12-18T16:33:41.282" v="62" actId="20577"/>
          <ac:spMkLst>
            <pc:docMk/>
            <pc:sldMk cId="3032269542" sldId="371"/>
            <ac:spMk id="2" creationId="{2258F4F8-FD96-2A9F-7359-331BC5A4A3E3}"/>
          </ac:spMkLst>
        </pc:spChg>
        <pc:spChg chg="mod">
          <ac:chgData name="Kalva, Sai" userId="S::yte2md@darden.virginia.edu::94f23aad-c8e0-4621-8c27-d8e269f9cd91" providerId="AD" clId="Web-{69C3C88C-9C05-4813-86FF-3BE8A317F840}" dt="2022-12-18T16:14:23.261" v="57" actId="14100"/>
          <ac:spMkLst>
            <pc:docMk/>
            <pc:sldMk cId="3032269542" sldId="371"/>
            <ac:spMk id="3" creationId="{305F9436-CCF7-5AD1-7B91-8AFA3EBE05FE}"/>
          </ac:spMkLst>
        </pc:spChg>
        <pc:spChg chg="del">
          <ac:chgData name="Kalva, Sai" userId="S::yte2md@darden.virginia.edu::94f23aad-c8e0-4621-8c27-d8e269f9cd91" providerId="AD" clId="Web-{69C3C88C-9C05-4813-86FF-3BE8A317F840}" dt="2022-12-18T16:14:17.276" v="55"/>
          <ac:spMkLst>
            <pc:docMk/>
            <pc:sldMk cId="3032269542" sldId="371"/>
            <ac:spMk id="4" creationId="{5C1F08BB-CC62-6E94-9EC2-A5B57DA2E510}"/>
          </ac:spMkLst>
        </pc:spChg>
      </pc:sldChg>
      <pc:sldChg chg="modSp ord">
        <pc:chgData name="Kalva, Sai" userId="S::yte2md@darden.virginia.edu::94f23aad-c8e0-4621-8c27-d8e269f9cd91" providerId="AD" clId="Web-{69C3C88C-9C05-4813-86FF-3BE8A317F840}" dt="2022-12-18T16:51:37.442" v="83"/>
        <pc:sldMkLst>
          <pc:docMk/>
          <pc:sldMk cId="1914787046" sldId="372"/>
        </pc:sldMkLst>
        <pc:spChg chg="mod">
          <ac:chgData name="Kalva, Sai" userId="S::yte2md@darden.virginia.edu::94f23aad-c8e0-4621-8c27-d8e269f9cd91" providerId="AD" clId="Web-{69C3C88C-9C05-4813-86FF-3BE8A317F840}" dt="2022-12-18T16:51:06.003" v="64" actId="20577"/>
          <ac:spMkLst>
            <pc:docMk/>
            <pc:sldMk cId="1914787046" sldId="372"/>
            <ac:spMk id="2" creationId="{2258F4F8-FD96-2A9F-7359-331BC5A4A3E3}"/>
          </ac:spMkLst>
        </pc:spChg>
      </pc:sldChg>
      <pc:sldChg chg="modSp add replId">
        <pc:chgData name="Kalva, Sai" userId="S::yte2md@darden.virginia.edu::94f23aad-c8e0-4621-8c27-d8e269f9cd91" providerId="AD" clId="Web-{69C3C88C-9C05-4813-86FF-3BE8A317F840}" dt="2022-12-18T16:52:11.818" v="84" actId="20577"/>
        <pc:sldMkLst>
          <pc:docMk/>
          <pc:sldMk cId="2336129016" sldId="390"/>
        </pc:sldMkLst>
        <pc:spChg chg="mod">
          <ac:chgData name="Kalva, Sai" userId="S::yte2md@darden.virginia.edu::94f23aad-c8e0-4621-8c27-d8e269f9cd91" providerId="AD" clId="Web-{69C3C88C-9C05-4813-86FF-3BE8A317F840}" dt="2022-12-18T16:52:11.818" v="84" actId="20577"/>
          <ac:spMkLst>
            <pc:docMk/>
            <pc:sldMk cId="2336129016" sldId="390"/>
            <ac:spMk id="2" creationId="{2258F4F8-FD96-2A9F-7359-331BC5A4A3E3}"/>
          </ac:spMkLst>
        </pc:spChg>
        <pc:spChg chg="mod">
          <ac:chgData name="Kalva, Sai" userId="S::yte2md@darden.virginia.edu::94f23aad-c8e0-4621-8c27-d8e269f9cd91" providerId="AD" clId="Web-{69C3C88C-9C05-4813-86FF-3BE8A317F840}" dt="2022-12-18T16:51:28.551" v="82" actId="20577"/>
          <ac:spMkLst>
            <pc:docMk/>
            <pc:sldMk cId="2336129016" sldId="390"/>
            <ac:spMk id="3" creationId="{305F9436-CCF7-5AD1-7B91-8AFA3EBE05FE}"/>
          </ac:spMkLst>
        </pc:spChg>
      </pc:sldChg>
    </pc:docChg>
  </pc:docChgLst>
  <pc:docChgLst>
    <pc:chgData name="Kalva, Sai" userId="S::yte2md@darden.virginia.edu::94f23aad-c8e0-4621-8c27-d8e269f9cd91" providerId="AD" clId="Web-{AFB2A5F2-28C9-43E4-95F5-742AA506701A}"/>
    <pc:docChg chg="modSld">
      <pc:chgData name="Kalva, Sai" userId="S::yte2md@darden.virginia.edu::94f23aad-c8e0-4621-8c27-d8e269f9cd91" providerId="AD" clId="Web-{AFB2A5F2-28C9-43E4-95F5-742AA506701A}" dt="2022-12-08T21:49:33.033" v="0" actId="1076"/>
      <pc:docMkLst>
        <pc:docMk/>
      </pc:docMkLst>
      <pc:sldChg chg="modSp">
        <pc:chgData name="Kalva, Sai" userId="S::yte2md@darden.virginia.edu::94f23aad-c8e0-4621-8c27-d8e269f9cd91" providerId="AD" clId="Web-{AFB2A5F2-28C9-43E4-95F5-742AA506701A}" dt="2022-12-08T21:49:33.033" v="0" actId="1076"/>
        <pc:sldMkLst>
          <pc:docMk/>
          <pc:sldMk cId="1694008698" sldId="368"/>
        </pc:sldMkLst>
        <pc:spChg chg="mod">
          <ac:chgData name="Kalva, Sai" userId="S::yte2md@darden.virginia.edu::94f23aad-c8e0-4621-8c27-d8e269f9cd91" providerId="AD" clId="Web-{AFB2A5F2-28C9-43E4-95F5-742AA506701A}" dt="2022-12-08T21:49:33.033" v="0" actId="1076"/>
          <ac:spMkLst>
            <pc:docMk/>
            <pc:sldMk cId="1694008698" sldId="368"/>
            <ac:spMk id="4" creationId="{D1541650-39E7-C049-DA55-4F81F25D45E3}"/>
          </ac:spMkLst>
        </pc:spChg>
      </pc:sldChg>
    </pc:docChg>
  </pc:docChgLst>
  <pc:docChgLst>
    <pc:chgData name="Kalva, Sai" userId="S::yte2md@darden.virginia.edu::94f23aad-c8e0-4621-8c27-d8e269f9cd91" providerId="AD" clId="Web-{2A09A1CC-E7DC-4856-9F19-B28DADC1163D}"/>
    <pc:docChg chg="addSld modSld modSection">
      <pc:chgData name="Kalva, Sai" userId="S::yte2md@darden.virginia.edu::94f23aad-c8e0-4621-8c27-d8e269f9cd91" providerId="AD" clId="Web-{2A09A1CC-E7DC-4856-9F19-B28DADC1163D}" dt="2022-12-08T22:04:28.474" v="133" actId="14100"/>
      <pc:docMkLst>
        <pc:docMk/>
      </pc:docMkLst>
      <pc:sldChg chg="addSp delSp modSp add replId">
        <pc:chgData name="Kalva, Sai" userId="S::yte2md@darden.virginia.edu::94f23aad-c8e0-4621-8c27-d8e269f9cd91" providerId="AD" clId="Web-{2A09A1CC-E7DC-4856-9F19-B28DADC1163D}" dt="2022-12-08T22:04:28.474" v="133" actId="14100"/>
        <pc:sldMkLst>
          <pc:docMk/>
          <pc:sldMk cId="499886420" sldId="376"/>
        </pc:sldMkLst>
        <pc:spChg chg="del mod">
          <ac:chgData name="Kalva, Sai" userId="S::yte2md@darden.virginia.edu::94f23aad-c8e0-4621-8c27-d8e269f9cd91" providerId="AD" clId="Web-{2A09A1CC-E7DC-4856-9F19-B28DADC1163D}" dt="2022-12-08T21:55:12.592" v="7"/>
          <ac:spMkLst>
            <pc:docMk/>
            <pc:sldMk cId="499886420" sldId="376"/>
            <ac:spMk id="2" creationId="{CF1258F7-8BB6-25D7-25BB-A57286977D5B}"/>
          </ac:spMkLst>
        </pc:spChg>
        <pc:spChg chg="mod">
          <ac:chgData name="Kalva, Sai" userId="S::yte2md@darden.virginia.edu::94f23aad-c8e0-4621-8c27-d8e269f9cd91" providerId="AD" clId="Web-{2A09A1CC-E7DC-4856-9F19-B28DADC1163D}" dt="2022-12-08T22:04:28.474" v="133" actId="14100"/>
          <ac:spMkLst>
            <pc:docMk/>
            <pc:sldMk cId="499886420" sldId="376"/>
            <ac:spMk id="3" creationId="{B263EB24-4EBD-C158-9509-5F238A94E16D}"/>
          </ac:spMkLst>
        </pc:spChg>
        <pc:spChg chg="add del mod">
          <ac:chgData name="Kalva, Sai" userId="S::yte2md@darden.virginia.edu::94f23aad-c8e0-4621-8c27-d8e269f9cd91" providerId="AD" clId="Web-{2A09A1CC-E7DC-4856-9F19-B28DADC1163D}" dt="2022-12-08T21:56:07.188" v="24"/>
          <ac:spMkLst>
            <pc:docMk/>
            <pc:sldMk cId="499886420" sldId="376"/>
            <ac:spMk id="6" creationId="{A89A646C-418E-B2E1-7FDC-A049AB342F7D}"/>
          </ac:spMkLst>
        </pc:spChg>
        <pc:spChg chg="add del mod">
          <ac:chgData name="Kalva, Sai" userId="S::yte2md@darden.virginia.edu::94f23aad-c8e0-4621-8c27-d8e269f9cd91" providerId="AD" clId="Web-{2A09A1CC-E7DC-4856-9F19-B28DADC1163D}" dt="2022-12-08T21:56:15.688" v="26"/>
          <ac:spMkLst>
            <pc:docMk/>
            <pc:sldMk cId="499886420" sldId="376"/>
            <ac:spMk id="9" creationId="{0827283C-73CF-5372-88E5-089DC956E700}"/>
          </ac:spMkLst>
        </pc:spChg>
        <pc:spChg chg="add del mod">
          <ac:chgData name="Kalva, Sai" userId="S::yte2md@darden.virginia.edu::94f23aad-c8e0-4621-8c27-d8e269f9cd91" providerId="AD" clId="Web-{2A09A1CC-E7DC-4856-9F19-B28DADC1163D}" dt="2022-12-08T21:56:15.688" v="25"/>
          <ac:spMkLst>
            <pc:docMk/>
            <pc:sldMk cId="499886420" sldId="376"/>
            <ac:spMk id="10" creationId="{37204DC0-DF3A-DFF9-ACB9-C20DA4A0D7F9}"/>
          </ac:spMkLst>
        </pc:spChg>
        <pc:spChg chg="add del mod">
          <ac:chgData name="Kalva, Sai" userId="S::yte2md@darden.virginia.edu::94f23aad-c8e0-4621-8c27-d8e269f9cd91" providerId="AD" clId="Web-{2A09A1CC-E7DC-4856-9F19-B28DADC1163D}" dt="2022-12-08T21:59:58.322" v="54"/>
          <ac:spMkLst>
            <pc:docMk/>
            <pc:sldMk cId="499886420" sldId="376"/>
            <ac:spMk id="11" creationId="{1BD625D5-08B6-C799-3936-1259FD20BBB7}"/>
          </ac:spMkLst>
        </pc:spChg>
        <pc:spChg chg="add del mod">
          <ac:chgData name="Kalva, Sai" userId="S::yte2md@darden.virginia.edu::94f23aad-c8e0-4621-8c27-d8e269f9cd91" providerId="AD" clId="Web-{2A09A1CC-E7DC-4856-9F19-B28DADC1163D}" dt="2022-12-08T22:00:02.135" v="55"/>
          <ac:spMkLst>
            <pc:docMk/>
            <pc:sldMk cId="499886420" sldId="376"/>
            <ac:spMk id="12" creationId="{887737AB-EE9F-0907-F927-08AFD3F2D76A}"/>
          </ac:spMkLst>
        </pc:spChg>
        <pc:spChg chg="add del mod">
          <ac:chgData name="Kalva, Sai" userId="S::yte2md@darden.virginia.edu::94f23aad-c8e0-4621-8c27-d8e269f9cd91" providerId="AD" clId="Web-{2A09A1CC-E7DC-4856-9F19-B28DADC1163D}" dt="2022-12-08T21:59:58.322" v="53"/>
          <ac:spMkLst>
            <pc:docMk/>
            <pc:sldMk cId="499886420" sldId="376"/>
            <ac:spMk id="13" creationId="{9C21E6EE-D456-A1CF-7632-7D7BE13949F7}"/>
          </ac:spMkLst>
        </pc:spChg>
        <pc:spChg chg="add del mod">
          <ac:chgData name="Kalva, Sai" userId="S::yte2md@darden.virginia.edu::94f23aad-c8e0-4621-8c27-d8e269f9cd91" providerId="AD" clId="Web-{2A09A1CC-E7DC-4856-9F19-B28DADC1163D}" dt="2022-12-08T21:59:58.322" v="52"/>
          <ac:spMkLst>
            <pc:docMk/>
            <pc:sldMk cId="499886420" sldId="376"/>
            <ac:spMk id="14" creationId="{8DFC1847-D900-D27A-F38E-AFE71A59C194}"/>
          </ac:spMkLst>
        </pc:spChg>
        <pc:spChg chg="add del mod">
          <ac:chgData name="Kalva, Sai" userId="S::yte2md@darden.virginia.edu::94f23aad-c8e0-4621-8c27-d8e269f9cd91" providerId="AD" clId="Web-{2A09A1CC-E7DC-4856-9F19-B28DADC1163D}" dt="2022-12-08T21:59:58.322" v="51"/>
          <ac:spMkLst>
            <pc:docMk/>
            <pc:sldMk cId="499886420" sldId="376"/>
            <ac:spMk id="15" creationId="{78338E9E-E636-0B01-AB73-D51303D86382}"/>
          </ac:spMkLst>
        </pc:spChg>
        <pc:spChg chg="add del mod">
          <ac:chgData name="Kalva, Sai" userId="S::yte2md@darden.virginia.edu::94f23aad-c8e0-4621-8c27-d8e269f9cd91" providerId="AD" clId="Web-{2A09A1CC-E7DC-4856-9F19-B28DADC1163D}" dt="2022-12-08T22:00:36.199" v="57"/>
          <ac:spMkLst>
            <pc:docMk/>
            <pc:sldMk cId="499886420" sldId="376"/>
            <ac:spMk id="16" creationId="{DED56FBC-D67E-0797-6A75-A50F0A62713D}"/>
          </ac:spMkLst>
        </pc:spChg>
        <pc:spChg chg="add del">
          <ac:chgData name="Kalva, Sai" userId="S::yte2md@darden.virginia.edu::94f23aad-c8e0-4621-8c27-d8e269f9cd91" providerId="AD" clId="Web-{2A09A1CC-E7DC-4856-9F19-B28DADC1163D}" dt="2022-12-08T22:02:27.672" v="107"/>
          <ac:spMkLst>
            <pc:docMk/>
            <pc:sldMk cId="499886420" sldId="376"/>
            <ac:spMk id="616" creationId="{97F9C2E9-B5BA-5B4E-7869-8AED3E0DD403}"/>
          </ac:spMkLst>
        </pc:spChg>
        <pc:spChg chg="add mod">
          <ac:chgData name="Kalva, Sai" userId="S::yte2md@darden.virginia.edu::94f23aad-c8e0-4621-8c27-d8e269f9cd91" providerId="AD" clId="Web-{2A09A1CC-E7DC-4856-9F19-B28DADC1163D}" dt="2022-12-08T22:03:37.925" v="123" actId="1076"/>
          <ac:spMkLst>
            <pc:docMk/>
            <pc:sldMk cId="499886420" sldId="376"/>
            <ac:spMk id="628" creationId="{03A222EC-C28C-AA0D-7794-53327DB61F6C}"/>
          </ac:spMkLst>
        </pc:spChg>
        <pc:graphicFrameChg chg="add mod ord modGraphic">
          <ac:chgData name="Kalva, Sai" userId="S::yte2md@darden.virginia.edu::94f23aad-c8e0-4621-8c27-d8e269f9cd91" providerId="AD" clId="Web-{2A09A1CC-E7DC-4856-9F19-B28DADC1163D}" dt="2022-12-08T22:02:50.330" v="115" actId="14100"/>
          <ac:graphicFrameMkLst>
            <pc:docMk/>
            <pc:sldMk cId="499886420" sldId="376"/>
            <ac:graphicFrameMk id="21" creationId="{15B6C682-4F3F-EFA1-511F-92AF26215618}"/>
          </ac:graphicFrameMkLst>
        </pc:graphicFrameChg>
        <pc:picChg chg="del">
          <ac:chgData name="Kalva, Sai" userId="S::yte2md@darden.virginia.edu::94f23aad-c8e0-4621-8c27-d8e269f9cd91" providerId="AD" clId="Web-{2A09A1CC-E7DC-4856-9F19-B28DADC1163D}" dt="2022-12-08T21:54:41.575" v="1"/>
          <ac:picMkLst>
            <pc:docMk/>
            <pc:sldMk cId="499886420" sldId="376"/>
            <ac:picMk id="8" creationId="{18670D86-0721-649A-FE8E-D7029DD8D004}"/>
          </ac:picMkLst>
        </pc:picChg>
        <pc:picChg chg="add mod">
          <ac:chgData name="Kalva, Sai" userId="S::yte2md@darden.virginia.edu::94f23aad-c8e0-4621-8c27-d8e269f9cd91" providerId="AD" clId="Web-{2A09A1CC-E7DC-4856-9F19-B28DADC1163D}" dt="2022-12-08T22:03:32.425" v="121" actId="1076"/>
          <ac:picMkLst>
            <pc:docMk/>
            <pc:sldMk cId="499886420" sldId="376"/>
            <ac:picMk id="17" creationId="{8DAD8A01-BC65-3742-2C7F-94A13EB6F2B2}"/>
          </ac:picMkLst>
        </pc:picChg>
        <pc:cxnChg chg="add del mod">
          <ac:chgData name="Kalva, Sai" userId="S::yte2md@darden.virginia.edu::94f23aad-c8e0-4621-8c27-d8e269f9cd91" providerId="AD" clId="Web-{2A09A1CC-E7DC-4856-9F19-B28DADC1163D}" dt="2022-12-08T21:57:47.067" v="39"/>
          <ac:cxnSpMkLst>
            <pc:docMk/>
            <pc:sldMk cId="499886420" sldId="376"/>
            <ac:cxnSpMk id="18" creationId="{D3DE7DBA-B11D-D24F-4231-30365A99D381}"/>
          </ac:cxnSpMkLst>
        </pc:cxnChg>
        <pc:cxnChg chg="add del mod">
          <ac:chgData name="Kalva, Sai" userId="S::yte2md@darden.virginia.edu::94f23aad-c8e0-4621-8c27-d8e269f9cd91" providerId="AD" clId="Web-{2A09A1CC-E7DC-4856-9F19-B28DADC1163D}" dt="2022-12-08T21:58:23.725" v="43"/>
          <ac:cxnSpMkLst>
            <pc:docMk/>
            <pc:sldMk cId="499886420" sldId="376"/>
            <ac:cxnSpMk id="19" creationId="{C716DFDA-4F66-D0F4-02F7-C8A3E0DFD5E9}"/>
          </ac:cxnSpMkLst>
        </pc:cxnChg>
        <pc:cxnChg chg="add del mod">
          <ac:chgData name="Kalva, Sai" userId="S::yte2md@darden.virginia.edu::94f23aad-c8e0-4621-8c27-d8e269f9cd91" providerId="AD" clId="Web-{2A09A1CC-E7DC-4856-9F19-B28DADC1163D}" dt="2022-12-08T21:59:16.727" v="47"/>
          <ac:cxnSpMkLst>
            <pc:docMk/>
            <pc:sldMk cId="499886420" sldId="376"/>
            <ac:cxnSpMk id="20" creationId="{F288A72D-1F69-2C5F-509E-122852B48983}"/>
          </ac:cxnSpMkLst>
        </pc:cxnChg>
      </pc:sldChg>
    </pc:docChg>
  </pc:docChgLst>
  <pc:docChgLst>
    <pc:chgData name="Kalva, Sai" userId="S::yte2md@darden.virginia.edu::94f23aad-c8e0-4621-8c27-d8e269f9cd91" providerId="AD" clId="Web-{E5C5C502-4706-47FA-B09F-569212B1BAEF}"/>
    <pc:docChg chg="addSld modSld modSection">
      <pc:chgData name="Kalva, Sai" userId="S::yte2md@darden.virginia.edu::94f23aad-c8e0-4621-8c27-d8e269f9cd91" providerId="AD" clId="Web-{E5C5C502-4706-47FA-B09F-569212B1BAEF}" dt="2022-12-18T22:16:59.496" v="295" actId="20577"/>
      <pc:docMkLst>
        <pc:docMk/>
      </pc:docMkLst>
      <pc:sldChg chg="addSp delSp modSp">
        <pc:chgData name="Kalva, Sai" userId="S::yte2md@darden.virginia.edu::94f23aad-c8e0-4621-8c27-d8e269f9cd91" providerId="AD" clId="Web-{E5C5C502-4706-47FA-B09F-569212B1BAEF}" dt="2022-12-18T22:10:18.765" v="258" actId="20577"/>
        <pc:sldMkLst>
          <pc:docMk/>
          <pc:sldMk cId="870337942" sldId="369"/>
        </pc:sldMkLst>
        <pc:spChg chg="mod">
          <ac:chgData name="Kalva, Sai" userId="S::yte2md@darden.virginia.edu::94f23aad-c8e0-4621-8c27-d8e269f9cd91" providerId="AD" clId="Web-{E5C5C502-4706-47FA-B09F-569212B1BAEF}" dt="2022-12-18T22:10:18.765" v="258" actId="20577"/>
          <ac:spMkLst>
            <pc:docMk/>
            <pc:sldMk cId="870337942" sldId="369"/>
            <ac:spMk id="2" creationId="{2258F4F8-FD96-2A9F-7359-331BC5A4A3E3}"/>
          </ac:spMkLst>
        </pc:spChg>
        <pc:spChg chg="mod">
          <ac:chgData name="Kalva, Sai" userId="S::yte2md@darden.virginia.edu::94f23aad-c8e0-4621-8c27-d8e269f9cd91" providerId="AD" clId="Web-{E5C5C502-4706-47FA-B09F-569212B1BAEF}" dt="2022-12-18T22:02:06.797" v="223" actId="1076"/>
          <ac:spMkLst>
            <pc:docMk/>
            <pc:sldMk cId="870337942" sldId="369"/>
            <ac:spMk id="3" creationId="{305F9436-CCF7-5AD1-7B91-8AFA3EBE05FE}"/>
          </ac:spMkLst>
        </pc:spChg>
        <pc:spChg chg="add">
          <ac:chgData name="Kalva, Sai" userId="S::yte2md@darden.virginia.edu::94f23aad-c8e0-4621-8c27-d8e269f9cd91" providerId="AD" clId="Web-{E5C5C502-4706-47FA-B09F-569212B1BAEF}" dt="2022-12-18T22:01:28.843" v="217"/>
          <ac:spMkLst>
            <pc:docMk/>
            <pc:sldMk cId="870337942" sldId="369"/>
            <ac:spMk id="5" creationId="{DD23352E-B574-98D0-A498-EE2E51B5AE02}"/>
          </ac:spMkLst>
        </pc:spChg>
        <pc:spChg chg="del">
          <ac:chgData name="Kalva, Sai" userId="S::yte2md@darden.virginia.edu::94f23aad-c8e0-4621-8c27-d8e269f9cd91" providerId="AD" clId="Web-{E5C5C502-4706-47FA-B09F-569212B1BAEF}" dt="2022-12-18T22:01:42.593" v="218"/>
          <ac:spMkLst>
            <pc:docMk/>
            <pc:sldMk cId="870337942" sldId="369"/>
            <ac:spMk id="12" creationId="{EEB494F2-C254-329A-1FDE-ECF5E8049889}"/>
          </ac:spMkLst>
        </pc:spChg>
      </pc:sldChg>
      <pc:sldChg chg="addSp modSp">
        <pc:chgData name="Kalva, Sai" userId="S::yte2md@darden.virginia.edu::94f23aad-c8e0-4621-8c27-d8e269f9cd91" providerId="AD" clId="Web-{E5C5C502-4706-47FA-B09F-569212B1BAEF}" dt="2022-12-18T22:16:59.496" v="295" actId="20577"/>
        <pc:sldMkLst>
          <pc:docMk/>
          <pc:sldMk cId="2336129016" sldId="390"/>
        </pc:sldMkLst>
        <pc:spChg chg="mod">
          <ac:chgData name="Kalva, Sai" userId="S::yte2md@darden.virginia.edu::94f23aad-c8e0-4621-8c27-d8e269f9cd91" providerId="AD" clId="Web-{E5C5C502-4706-47FA-B09F-569212B1BAEF}" dt="2022-12-18T22:04:40.239" v="224" actId="1076"/>
          <ac:spMkLst>
            <pc:docMk/>
            <pc:sldMk cId="2336129016" sldId="390"/>
            <ac:spMk id="3" creationId="{305F9436-CCF7-5AD1-7B91-8AFA3EBE05FE}"/>
          </ac:spMkLst>
        </pc:spChg>
        <pc:spChg chg="add">
          <ac:chgData name="Kalva, Sai" userId="S::yte2md@darden.virginia.edu::94f23aad-c8e0-4621-8c27-d8e269f9cd91" providerId="AD" clId="Web-{E5C5C502-4706-47FA-B09F-569212B1BAEF}" dt="2022-12-18T22:04:48.161" v="239"/>
          <ac:spMkLst>
            <pc:docMk/>
            <pc:sldMk cId="2336129016" sldId="390"/>
            <ac:spMk id="4" creationId="{9F0BE54D-3FD3-0623-F3E6-E364FFA2D44A}"/>
          </ac:spMkLst>
        </pc:spChg>
        <pc:spChg chg="mod">
          <ac:chgData name="Kalva, Sai" userId="S::yte2md@darden.virginia.edu::94f23aad-c8e0-4621-8c27-d8e269f9cd91" providerId="AD" clId="Web-{E5C5C502-4706-47FA-B09F-569212B1BAEF}" dt="2022-12-18T22:04:40.333" v="229" actId="1076"/>
          <ac:spMkLst>
            <pc:docMk/>
            <pc:sldMk cId="2336129016" sldId="390"/>
            <ac:spMk id="13" creationId="{8FA0F9B6-99AC-5CC5-0A9E-B3C81C129A79}"/>
          </ac:spMkLst>
        </pc:spChg>
        <pc:spChg chg="mod">
          <ac:chgData name="Kalva, Sai" userId="S::yte2md@darden.virginia.edu::94f23aad-c8e0-4621-8c27-d8e269f9cd91" providerId="AD" clId="Web-{E5C5C502-4706-47FA-B09F-569212B1BAEF}" dt="2022-12-18T22:15:45.603" v="262" actId="20577"/>
          <ac:spMkLst>
            <pc:docMk/>
            <pc:sldMk cId="2336129016" sldId="390"/>
            <ac:spMk id="14" creationId="{878746A9-E886-E604-FDA8-C1961ED18C5F}"/>
          </ac:spMkLst>
        </pc:spChg>
        <pc:spChg chg="mod">
          <ac:chgData name="Kalva, Sai" userId="S::yte2md@darden.virginia.edu::94f23aad-c8e0-4621-8c27-d8e269f9cd91" providerId="AD" clId="Web-{E5C5C502-4706-47FA-B09F-569212B1BAEF}" dt="2022-12-18T22:16:59.496" v="295" actId="20577"/>
          <ac:spMkLst>
            <pc:docMk/>
            <pc:sldMk cId="2336129016" sldId="390"/>
            <ac:spMk id="15" creationId="{B990E2E7-4966-16F1-D0F2-79B6EE34FA34}"/>
          </ac:spMkLst>
        </pc:spChg>
        <pc:spChg chg="mod">
          <ac:chgData name="Kalva, Sai" userId="S::yte2md@darden.virginia.edu::94f23aad-c8e0-4621-8c27-d8e269f9cd91" providerId="AD" clId="Web-{E5C5C502-4706-47FA-B09F-569212B1BAEF}" dt="2022-12-18T22:04:40.489" v="235" actId="1076"/>
          <ac:spMkLst>
            <pc:docMk/>
            <pc:sldMk cId="2336129016" sldId="390"/>
            <ac:spMk id="20" creationId="{89D2C5BD-BEAD-2150-C6F2-58ABBF63FCCD}"/>
          </ac:spMkLst>
        </pc:spChg>
        <pc:cxnChg chg="mod">
          <ac:chgData name="Kalva, Sai" userId="S::yte2md@darden.virginia.edu::94f23aad-c8e0-4621-8c27-d8e269f9cd91" providerId="AD" clId="Web-{E5C5C502-4706-47FA-B09F-569212B1BAEF}" dt="2022-12-18T22:04:40.255" v="225" actId="1076"/>
          <ac:cxnSpMkLst>
            <pc:docMk/>
            <pc:sldMk cId="2336129016" sldId="390"/>
            <ac:cxnSpMk id="6" creationId="{5BAD2701-2ABA-12B2-30DE-A50900C2E27C}"/>
          </ac:cxnSpMkLst>
        </pc:cxnChg>
        <pc:cxnChg chg="mod">
          <ac:chgData name="Kalva, Sai" userId="S::yte2md@darden.virginia.edu::94f23aad-c8e0-4621-8c27-d8e269f9cd91" providerId="AD" clId="Web-{E5C5C502-4706-47FA-B09F-569212B1BAEF}" dt="2022-12-18T22:04:40.270" v="226" actId="1076"/>
          <ac:cxnSpMkLst>
            <pc:docMk/>
            <pc:sldMk cId="2336129016" sldId="390"/>
            <ac:cxnSpMk id="8" creationId="{0585CFFE-ED6E-15C4-8F62-5C4285E83E23}"/>
          </ac:cxnSpMkLst>
        </pc:cxnChg>
        <pc:cxnChg chg="mod">
          <ac:chgData name="Kalva, Sai" userId="S::yte2md@darden.virginia.edu::94f23aad-c8e0-4621-8c27-d8e269f9cd91" providerId="AD" clId="Web-{E5C5C502-4706-47FA-B09F-569212B1BAEF}" dt="2022-12-18T22:04:40.302" v="227" actId="1076"/>
          <ac:cxnSpMkLst>
            <pc:docMk/>
            <pc:sldMk cId="2336129016" sldId="390"/>
            <ac:cxnSpMk id="9" creationId="{ACCA88DF-D5CB-CA3F-C764-B71A3FBFE2B0}"/>
          </ac:cxnSpMkLst>
        </pc:cxnChg>
        <pc:cxnChg chg="mod">
          <ac:chgData name="Kalva, Sai" userId="S::yte2md@darden.virginia.edu::94f23aad-c8e0-4621-8c27-d8e269f9cd91" providerId="AD" clId="Web-{E5C5C502-4706-47FA-B09F-569212B1BAEF}" dt="2022-12-18T22:04:40.317" v="228" actId="1076"/>
          <ac:cxnSpMkLst>
            <pc:docMk/>
            <pc:sldMk cId="2336129016" sldId="390"/>
            <ac:cxnSpMk id="12" creationId="{4278E09C-AB93-257F-F332-5C8C7BF9ECF7}"/>
          </ac:cxnSpMkLst>
        </pc:cxnChg>
        <pc:cxnChg chg="mod">
          <ac:chgData name="Kalva, Sai" userId="S::yte2md@darden.virginia.edu::94f23aad-c8e0-4621-8c27-d8e269f9cd91" providerId="AD" clId="Web-{E5C5C502-4706-47FA-B09F-569212B1BAEF}" dt="2022-12-18T22:04:40.427" v="232" actId="1076"/>
          <ac:cxnSpMkLst>
            <pc:docMk/>
            <pc:sldMk cId="2336129016" sldId="390"/>
            <ac:cxnSpMk id="17" creationId="{5D3B24F6-A8B2-22C1-F9D1-857D074047BE}"/>
          </ac:cxnSpMkLst>
        </pc:cxnChg>
        <pc:cxnChg chg="mod">
          <ac:chgData name="Kalva, Sai" userId="S::yte2md@darden.virginia.edu::94f23aad-c8e0-4621-8c27-d8e269f9cd91" providerId="AD" clId="Web-{E5C5C502-4706-47FA-B09F-569212B1BAEF}" dt="2022-12-18T22:04:40.442" v="233" actId="1076"/>
          <ac:cxnSpMkLst>
            <pc:docMk/>
            <pc:sldMk cId="2336129016" sldId="390"/>
            <ac:cxnSpMk id="18" creationId="{02901BD5-6B58-90DA-1180-D538BC74781B}"/>
          </ac:cxnSpMkLst>
        </pc:cxnChg>
        <pc:cxnChg chg="mod">
          <ac:chgData name="Kalva, Sai" userId="S::yte2md@darden.virginia.edu::94f23aad-c8e0-4621-8c27-d8e269f9cd91" providerId="AD" clId="Web-{E5C5C502-4706-47FA-B09F-569212B1BAEF}" dt="2022-12-18T22:04:40.473" v="234" actId="1076"/>
          <ac:cxnSpMkLst>
            <pc:docMk/>
            <pc:sldMk cId="2336129016" sldId="390"/>
            <ac:cxnSpMk id="19" creationId="{22F6F3FC-E1F8-ECD3-F43E-1CEE61E618AB}"/>
          </ac:cxnSpMkLst>
        </pc:cxnChg>
        <pc:cxnChg chg="mod">
          <ac:chgData name="Kalva, Sai" userId="S::yte2md@darden.virginia.edu::94f23aad-c8e0-4621-8c27-d8e269f9cd91" providerId="AD" clId="Web-{E5C5C502-4706-47FA-B09F-569212B1BAEF}" dt="2022-12-18T22:04:40.505" v="236" actId="1076"/>
          <ac:cxnSpMkLst>
            <pc:docMk/>
            <pc:sldMk cId="2336129016" sldId="390"/>
            <ac:cxnSpMk id="24" creationId="{C929DBB7-EB56-78E5-B84C-C6889BC39063}"/>
          </ac:cxnSpMkLst>
        </pc:cxnChg>
        <pc:cxnChg chg="mod">
          <ac:chgData name="Kalva, Sai" userId="S::yte2md@darden.virginia.edu::94f23aad-c8e0-4621-8c27-d8e269f9cd91" providerId="AD" clId="Web-{E5C5C502-4706-47FA-B09F-569212B1BAEF}" dt="2022-12-18T22:04:40.536" v="237" actId="1076"/>
          <ac:cxnSpMkLst>
            <pc:docMk/>
            <pc:sldMk cId="2336129016" sldId="390"/>
            <ac:cxnSpMk id="25" creationId="{2D92EB4F-3611-F098-7620-DA38DBEE7A10}"/>
          </ac:cxnSpMkLst>
        </pc:cxnChg>
        <pc:cxnChg chg="mod">
          <ac:chgData name="Kalva, Sai" userId="S::yte2md@darden.virginia.edu::94f23aad-c8e0-4621-8c27-d8e269f9cd91" providerId="AD" clId="Web-{E5C5C502-4706-47FA-B09F-569212B1BAEF}" dt="2022-12-18T22:04:40.552" v="238" actId="1076"/>
          <ac:cxnSpMkLst>
            <pc:docMk/>
            <pc:sldMk cId="2336129016" sldId="390"/>
            <ac:cxnSpMk id="26" creationId="{BD202255-BFBE-F5CF-CCC0-23E9C60524F5}"/>
          </ac:cxnSpMkLst>
        </pc:cxnChg>
      </pc:sldChg>
      <pc:sldChg chg="addSp delSp modSp">
        <pc:chgData name="Kalva, Sai" userId="S::yte2md@darden.virginia.edu::94f23aad-c8e0-4621-8c27-d8e269f9cd91" providerId="AD" clId="Web-{E5C5C502-4706-47FA-B09F-569212B1BAEF}" dt="2022-12-18T21:51:26.621" v="216" actId="1076"/>
        <pc:sldMkLst>
          <pc:docMk/>
          <pc:sldMk cId="3905380672" sldId="391"/>
        </pc:sldMkLst>
        <pc:spChg chg="add del mod">
          <ac:chgData name="Kalva, Sai" userId="S::yte2md@darden.virginia.edu::94f23aad-c8e0-4621-8c27-d8e269f9cd91" providerId="AD" clId="Web-{E5C5C502-4706-47FA-B09F-569212B1BAEF}" dt="2022-12-18T21:43:03.543" v="24"/>
          <ac:spMkLst>
            <pc:docMk/>
            <pc:sldMk cId="3905380672" sldId="391"/>
            <ac:spMk id="2" creationId="{1618D9FD-59ED-7D20-E423-B064584E653A}"/>
          </ac:spMkLst>
        </pc:spChg>
        <pc:spChg chg="del">
          <ac:chgData name="Kalva, Sai" userId="S::yte2md@darden.virginia.edu::94f23aad-c8e0-4621-8c27-d8e269f9cd91" providerId="AD" clId="Web-{E5C5C502-4706-47FA-B09F-569212B1BAEF}" dt="2022-12-18T21:29:08.611" v="2"/>
          <ac:spMkLst>
            <pc:docMk/>
            <pc:sldMk cId="3905380672" sldId="391"/>
            <ac:spMk id="5" creationId="{40A2CAAB-A90B-2A37-95C1-4E1E85C4AA57}"/>
          </ac:spMkLst>
        </pc:spChg>
        <pc:spChg chg="mod">
          <ac:chgData name="Kalva, Sai" userId="S::yte2md@darden.virginia.edu::94f23aad-c8e0-4621-8c27-d8e269f9cd91" providerId="AD" clId="Web-{E5C5C502-4706-47FA-B09F-569212B1BAEF}" dt="2022-12-18T21:51:26.621" v="216" actId="1076"/>
          <ac:spMkLst>
            <pc:docMk/>
            <pc:sldMk cId="3905380672" sldId="391"/>
            <ac:spMk id="6" creationId="{2236D48B-C0A3-6727-1EF3-ABE9A009E8F3}"/>
          </ac:spMkLst>
        </pc:spChg>
        <pc:picChg chg="mod">
          <ac:chgData name="Kalva, Sai" userId="S::yte2md@darden.virginia.edu::94f23aad-c8e0-4621-8c27-d8e269f9cd91" providerId="AD" clId="Web-{E5C5C502-4706-47FA-B09F-569212B1BAEF}" dt="2022-12-18T21:33:13.041" v="10" actId="1076"/>
          <ac:picMkLst>
            <pc:docMk/>
            <pc:sldMk cId="3905380672" sldId="391"/>
            <ac:picMk id="4" creationId="{C7F8DE8B-9F8F-3FFD-227E-53CFF0323128}"/>
          </ac:picMkLst>
        </pc:picChg>
      </pc:sldChg>
      <pc:sldChg chg="addSp delSp modSp add replId">
        <pc:chgData name="Kalva, Sai" userId="S::yte2md@darden.virginia.edu::94f23aad-c8e0-4621-8c27-d8e269f9cd91" providerId="AD" clId="Web-{E5C5C502-4706-47FA-B09F-569212B1BAEF}" dt="2022-12-18T21:50:52.761" v="214" actId="20577"/>
        <pc:sldMkLst>
          <pc:docMk/>
          <pc:sldMk cId="3633554423" sldId="2141410975"/>
        </pc:sldMkLst>
        <pc:spChg chg="mod">
          <ac:chgData name="Kalva, Sai" userId="S::yte2md@darden.virginia.edu::94f23aad-c8e0-4621-8c27-d8e269f9cd91" providerId="AD" clId="Web-{E5C5C502-4706-47FA-B09F-569212B1BAEF}" dt="2022-12-18T21:50:52.761" v="214" actId="20577"/>
          <ac:spMkLst>
            <pc:docMk/>
            <pc:sldMk cId="3633554423" sldId="2141410975"/>
            <ac:spMk id="2" creationId="{0F089093-D801-0139-FB7E-65D72CF72D5D}"/>
          </ac:spMkLst>
        </pc:spChg>
        <pc:spChg chg="mod">
          <ac:chgData name="Kalva, Sai" userId="S::yte2md@darden.virginia.edu::94f23aad-c8e0-4621-8c27-d8e269f9cd91" providerId="AD" clId="Web-{E5C5C502-4706-47FA-B09F-569212B1BAEF}" dt="2022-12-18T21:46:59.363" v="120" actId="20577"/>
          <ac:spMkLst>
            <pc:docMk/>
            <pc:sldMk cId="3633554423" sldId="2141410975"/>
            <ac:spMk id="3" creationId="{659E79E2-A8AE-EDFF-155E-6024FA803DF4}"/>
          </ac:spMkLst>
        </pc:spChg>
        <pc:spChg chg="add del mod">
          <ac:chgData name="Kalva, Sai" userId="S::yte2md@darden.virginia.edu::94f23aad-c8e0-4621-8c27-d8e269f9cd91" providerId="AD" clId="Web-{E5C5C502-4706-47FA-B09F-569212B1BAEF}" dt="2022-12-18T21:46:49.785" v="116"/>
          <ac:spMkLst>
            <pc:docMk/>
            <pc:sldMk cId="3633554423" sldId="2141410975"/>
            <ac:spMk id="4" creationId="{BFC9A6F2-5083-A7B0-62B1-322E1E0B623D}"/>
          </ac:spMkLst>
        </pc:spChg>
      </pc:sldChg>
    </pc:docChg>
  </pc:docChgLst>
  <pc:docChgLst>
    <pc:chgData name="Wilson, Benjamin" userId="S::dnr4qq@darden.virginia.edu::5e565093-9b03-48e6-8226-93d7b7cd3493" providerId="AD" clId="Web-{23763563-A54E-43E7-AAEB-4098A1A319DE}"/>
    <pc:docChg chg="delSld modSection">
      <pc:chgData name="Wilson, Benjamin" userId="S::dnr4qq@darden.virginia.edu::5e565093-9b03-48e6-8226-93d7b7cd3493" providerId="AD" clId="Web-{23763563-A54E-43E7-AAEB-4098A1A319DE}" dt="2022-12-19T01:43:28.979" v="0"/>
      <pc:docMkLst>
        <pc:docMk/>
      </pc:docMkLst>
      <pc:sldChg chg="del">
        <pc:chgData name="Wilson, Benjamin" userId="S::dnr4qq@darden.virginia.edu::5e565093-9b03-48e6-8226-93d7b7cd3493" providerId="AD" clId="Web-{23763563-A54E-43E7-AAEB-4098A1A319DE}" dt="2022-12-19T01:43:28.979" v="0"/>
        <pc:sldMkLst>
          <pc:docMk/>
          <pc:sldMk cId="4036484097" sldId="370"/>
        </pc:sldMkLst>
      </pc:sldChg>
    </pc:docChg>
  </pc:docChgLst>
  <pc:docChgLst>
    <pc:chgData name="Salazar, Fernando" userId="S::fjs3gk@darden.virginia.edu::b92d49e5-0a1c-4c70-8c6b-3a5860645d1d" providerId="AD" clId="Web-{A9A62EC4-3552-46E3-AC9B-DA980222052D}"/>
    <pc:docChg chg="modSld">
      <pc:chgData name="Salazar, Fernando" userId="S::fjs3gk@darden.virginia.edu::b92d49e5-0a1c-4c70-8c6b-3a5860645d1d" providerId="AD" clId="Web-{A9A62EC4-3552-46E3-AC9B-DA980222052D}" dt="2022-12-19T14:08:40.565" v="0" actId="1076"/>
      <pc:docMkLst>
        <pc:docMk/>
      </pc:docMkLst>
      <pc:sldChg chg="modSp">
        <pc:chgData name="Salazar, Fernando" userId="S::fjs3gk@darden.virginia.edu::b92d49e5-0a1c-4c70-8c6b-3a5860645d1d" providerId="AD" clId="Web-{A9A62EC4-3552-46E3-AC9B-DA980222052D}" dt="2022-12-19T14:08:40.565" v="0" actId="1076"/>
        <pc:sldMkLst>
          <pc:docMk/>
          <pc:sldMk cId="2646138043" sldId="375"/>
        </pc:sldMkLst>
        <pc:picChg chg="mod">
          <ac:chgData name="Salazar, Fernando" userId="S::fjs3gk@darden.virginia.edu::b92d49e5-0a1c-4c70-8c6b-3a5860645d1d" providerId="AD" clId="Web-{A9A62EC4-3552-46E3-AC9B-DA980222052D}" dt="2022-12-19T14:08:40.565" v="0" actId="1076"/>
          <ac:picMkLst>
            <pc:docMk/>
            <pc:sldMk cId="2646138043" sldId="375"/>
            <ac:picMk id="8" creationId="{18670D86-0721-649A-FE8E-D7029DD8D004}"/>
          </ac:picMkLst>
        </pc:picChg>
      </pc:sldChg>
    </pc:docChg>
  </pc:docChgLst>
  <pc:docChgLst>
    <pc:chgData name="Kalva, Sai" userId="S::yte2md@darden.virginia.edu::94f23aad-c8e0-4621-8c27-d8e269f9cd91" providerId="AD" clId="Web-{5C788E2A-AD8E-4627-96B9-298BEC4B0878}"/>
    <pc:docChg chg="addSld delSld modSld modSection">
      <pc:chgData name="Kalva, Sai" userId="S::yte2md@darden.virginia.edu::94f23aad-c8e0-4621-8c27-d8e269f9cd91" providerId="AD" clId="Web-{5C788E2A-AD8E-4627-96B9-298BEC4B0878}" dt="2022-12-18T22:56:31.851" v="84" actId="1076"/>
      <pc:docMkLst>
        <pc:docMk/>
      </pc:docMkLst>
      <pc:sldChg chg="addSp delSp modSp">
        <pc:chgData name="Kalva, Sai" userId="S::yte2md@darden.virginia.edu::94f23aad-c8e0-4621-8c27-d8e269f9cd91" providerId="AD" clId="Web-{5C788E2A-AD8E-4627-96B9-298BEC4B0878}" dt="2022-12-18T22:35:55.940" v="6"/>
        <pc:sldMkLst>
          <pc:docMk/>
          <pc:sldMk cId="1694008698" sldId="368"/>
        </pc:sldMkLst>
        <pc:spChg chg="add del mod">
          <ac:chgData name="Kalva, Sai" userId="S::yte2md@darden.virginia.edu::94f23aad-c8e0-4621-8c27-d8e269f9cd91" providerId="AD" clId="Web-{5C788E2A-AD8E-4627-96B9-298BEC4B0878}" dt="2022-12-18T22:35:55.940" v="6"/>
          <ac:spMkLst>
            <pc:docMk/>
            <pc:sldMk cId="1694008698" sldId="368"/>
            <ac:spMk id="2" creationId="{9A04ECA1-5197-FFB7-198E-8544043ACE4C}"/>
          </ac:spMkLst>
        </pc:spChg>
        <pc:spChg chg="mod">
          <ac:chgData name="Kalva, Sai" userId="S::yte2md@darden.virginia.edu::94f23aad-c8e0-4621-8c27-d8e269f9cd91" providerId="AD" clId="Web-{5C788E2A-AD8E-4627-96B9-298BEC4B0878}" dt="2022-12-18T22:32:27.920" v="0" actId="14100"/>
          <ac:spMkLst>
            <pc:docMk/>
            <pc:sldMk cId="1694008698" sldId="368"/>
            <ac:spMk id="4" creationId="{D1541650-39E7-C049-DA55-4F81F25D45E3}"/>
          </ac:spMkLst>
        </pc:spChg>
      </pc:sldChg>
      <pc:sldChg chg="addSp delSp modSp">
        <pc:chgData name="Kalva, Sai" userId="S::yte2md@darden.virginia.edu::94f23aad-c8e0-4621-8c27-d8e269f9cd91" providerId="AD" clId="Web-{5C788E2A-AD8E-4627-96B9-298BEC4B0878}" dt="2022-12-18T22:56:31.851" v="84" actId="1076"/>
        <pc:sldMkLst>
          <pc:docMk/>
          <pc:sldMk cId="3968363640" sldId="2141410979"/>
        </pc:sldMkLst>
        <pc:spChg chg="del">
          <ac:chgData name="Kalva, Sai" userId="S::yte2md@darden.virginia.edu::94f23aad-c8e0-4621-8c27-d8e269f9cd91" providerId="AD" clId="Web-{5C788E2A-AD8E-4627-96B9-298BEC4B0878}" dt="2022-12-18T22:54:05.989" v="65"/>
          <ac:spMkLst>
            <pc:docMk/>
            <pc:sldMk cId="3968363640" sldId="2141410979"/>
            <ac:spMk id="4" creationId="{125414A2-31D4-5C41-15CB-76CD4A9725F7}"/>
          </ac:spMkLst>
        </pc:spChg>
        <pc:spChg chg="add del mod">
          <ac:chgData name="Kalva, Sai" userId="S::yte2md@darden.virginia.edu::94f23aad-c8e0-4621-8c27-d8e269f9cd91" providerId="AD" clId="Web-{5C788E2A-AD8E-4627-96B9-298BEC4B0878}" dt="2022-12-18T22:40:30.027" v="52"/>
          <ac:spMkLst>
            <pc:docMk/>
            <pc:sldMk cId="3968363640" sldId="2141410979"/>
            <ac:spMk id="5" creationId="{3B62B598-6EED-CB00-24B7-C01C9BA745C5}"/>
          </ac:spMkLst>
        </pc:spChg>
        <pc:spChg chg="add del mod">
          <ac:chgData name="Kalva, Sai" userId="S::yte2md@darden.virginia.edu::94f23aad-c8e0-4621-8c27-d8e269f9cd91" providerId="AD" clId="Web-{5C788E2A-AD8E-4627-96B9-298BEC4B0878}" dt="2022-12-18T22:40:30.027" v="51"/>
          <ac:spMkLst>
            <pc:docMk/>
            <pc:sldMk cId="3968363640" sldId="2141410979"/>
            <ac:spMk id="7" creationId="{7275C285-B68C-3F1F-A481-4A87AC55AC13}"/>
          </ac:spMkLst>
        </pc:spChg>
        <pc:spChg chg="add del mod">
          <ac:chgData name="Kalva, Sai" userId="S::yte2md@darden.virginia.edu::94f23aad-c8e0-4621-8c27-d8e269f9cd91" providerId="AD" clId="Web-{5C788E2A-AD8E-4627-96B9-298BEC4B0878}" dt="2022-12-18T22:40:30.027" v="50"/>
          <ac:spMkLst>
            <pc:docMk/>
            <pc:sldMk cId="3968363640" sldId="2141410979"/>
            <ac:spMk id="8" creationId="{99769D7B-98E7-0C49-8229-12D7FC628C12}"/>
          </ac:spMkLst>
        </pc:spChg>
        <pc:spChg chg="add del mod">
          <ac:chgData name="Kalva, Sai" userId="S::yte2md@darden.virginia.edu::94f23aad-c8e0-4621-8c27-d8e269f9cd91" providerId="AD" clId="Web-{5C788E2A-AD8E-4627-96B9-298BEC4B0878}" dt="2022-12-18T22:40:30.027" v="49"/>
          <ac:spMkLst>
            <pc:docMk/>
            <pc:sldMk cId="3968363640" sldId="2141410979"/>
            <ac:spMk id="9" creationId="{001082E8-AFE1-D2C1-E889-A443AE1C8B63}"/>
          </ac:spMkLst>
        </pc:spChg>
        <pc:spChg chg="add del mod">
          <ac:chgData name="Kalva, Sai" userId="S::yte2md@darden.virginia.edu::94f23aad-c8e0-4621-8c27-d8e269f9cd91" providerId="AD" clId="Web-{5C788E2A-AD8E-4627-96B9-298BEC4B0878}" dt="2022-12-18T22:40:30.027" v="48"/>
          <ac:spMkLst>
            <pc:docMk/>
            <pc:sldMk cId="3968363640" sldId="2141410979"/>
            <ac:spMk id="10" creationId="{82BED5D5-2CB1-396C-73ED-C1D803D978F0}"/>
          </ac:spMkLst>
        </pc:spChg>
        <pc:spChg chg="add del mod">
          <ac:chgData name="Kalva, Sai" userId="S::yte2md@darden.virginia.edu::94f23aad-c8e0-4621-8c27-d8e269f9cd91" providerId="AD" clId="Web-{5C788E2A-AD8E-4627-96B9-298BEC4B0878}" dt="2022-12-18T22:54:10.692" v="67"/>
          <ac:spMkLst>
            <pc:docMk/>
            <pc:sldMk cId="3968363640" sldId="2141410979"/>
            <ac:spMk id="12" creationId="{3263E8F7-FD0E-2996-E461-55E6CBE3A223}"/>
          </ac:spMkLst>
        </pc:spChg>
        <pc:spChg chg="add del mod">
          <ac:chgData name="Kalva, Sai" userId="S::yte2md@darden.virginia.edu::94f23aad-c8e0-4621-8c27-d8e269f9cd91" providerId="AD" clId="Web-{5C788E2A-AD8E-4627-96B9-298BEC4B0878}" dt="2022-12-18T22:55:30.272" v="76"/>
          <ac:spMkLst>
            <pc:docMk/>
            <pc:sldMk cId="3968363640" sldId="2141410979"/>
            <ac:spMk id="15" creationId="{AC884804-0FCE-82F8-9AE1-B5F3D6E55523}"/>
          </ac:spMkLst>
        </pc:spChg>
        <pc:spChg chg="add del mod">
          <ac:chgData name="Kalva, Sai" userId="S::yte2md@darden.virginia.edu::94f23aad-c8e0-4621-8c27-d8e269f9cd91" providerId="AD" clId="Web-{5C788E2A-AD8E-4627-96B9-298BEC4B0878}" dt="2022-12-18T22:55:44.632" v="79"/>
          <ac:spMkLst>
            <pc:docMk/>
            <pc:sldMk cId="3968363640" sldId="2141410979"/>
            <ac:spMk id="16" creationId="{E3FF89A5-4325-6C08-E17E-8C6FF2E0D729}"/>
          </ac:spMkLst>
        </pc:spChg>
        <pc:picChg chg="add del mod">
          <ac:chgData name="Kalva, Sai" userId="S::yte2md@darden.virginia.edu::94f23aad-c8e0-4621-8c27-d8e269f9cd91" providerId="AD" clId="Web-{5C788E2A-AD8E-4627-96B9-298BEC4B0878}" dt="2022-12-18T22:55:08.678" v="70"/>
          <ac:picMkLst>
            <pc:docMk/>
            <pc:sldMk cId="3968363640" sldId="2141410979"/>
            <ac:picMk id="13" creationId="{F01510B3-CA38-4358-17EB-E92C1C4CAA2A}"/>
          </ac:picMkLst>
        </pc:picChg>
        <pc:picChg chg="add del mod">
          <ac:chgData name="Kalva, Sai" userId="S::yte2md@darden.virginia.edu::94f23aad-c8e0-4621-8c27-d8e269f9cd91" providerId="AD" clId="Web-{5C788E2A-AD8E-4627-96B9-298BEC4B0878}" dt="2022-12-18T22:55:12.772" v="72"/>
          <ac:picMkLst>
            <pc:docMk/>
            <pc:sldMk cId="3968363640" sldId="2141410979"/>
            <ac:picMk id="14" creationId="{F32B9111-9EB5-B8DA-E40E-8CBD24836899}"/>
          </ac:picMkLst>
        </pc:picChg>
        <pc:picChg chg="add mod">
          <ac:chgData name="Kalva, Sai" userId="S::yte2md@darden.virginia.edu::94f23aad-c8e0-4621-8c27-d8e269f9cd91" providerId="AD" clId="Web-{5C788E2A-AD8E-4627-96B9-298BEC4B0878}" dt="2022-12-18T22:56:31.851" v="84" actId="1076"/>
          <ac:picMkLst>
            <pc:docMk/>
            <pc:sldMk cId="3968363640" sldId="2141410979"/>
            <ac:picMk id="17" creationId="{3A31698C-1EBD-C85D-837D-91A73BE0D9F0}"/>
          </ac:picMkLst>
        </pc:picChg>
      </pc:sldChg>
      <pc:sldChg chg="addSp delSp modSp add del replId">
        <pc:chgData name="Kalva, Sai" userId="S::yte2md@darden.virginia.edu::94f23aad-c8e0-4621-8c27-d8e269f9cd91" providerId="AD" clId="Web-{5C788E2A-AD8E-4627-96B9-298BEC4B0878}" dt="2022-12-18T22:48:29.590" v="64"/>
        <pc:sldMkLst>
          <pc:docMk/>
          <pc:sldMk cId="1814038844" sldId="2141410981"/>
        </pc:sldMkLst>
        <pc:spChg chg="del">
          <ac:chgData name="Kalva, Sai" userId="S::yte2md@darden.virginia.edu::94f23aad-c8e0-4621-8c27-d8e269f9cd91" providerId="AD" clId="Web-{5C788E2A-AD8E-4627-96B9-298BEC4B0878}" dt="2022-12-18T22:47:02.760" v="54"/>
          <ac:spMkLst>
            <pc:docMk/>
            <pc:sldMk cId="1814038844" sldId="2141410981"/>
            <ac:spMk id="4" creationId="{125414A2-31D4-5C41-15CB-76CD4A9725F7}"/>
          </ac:spMkLst>
        </pc:spChg>
        <pc:spChg chg="add del mod">
          <ac:chgData name="Kalva, Sai" userId="S::yte2md@darden.virginia.edu::94f23aad-c8e0-4621-8c27-d8e269f9cd91" providerId="AD" clId="Web-{5C788E2A-AD8E-4627-96B9-298BEC4B0878}" dt="2022-12-18T22:47:06.463" v="56"/>
          <ac:spMkLst>
            <pc:docMk/>
            <pc:sldMk cId="1814038844" sldId="2141410981"/>
            <ac:spMk id="7" creationId="{388C4DCF-5515-940F-05F9-6C1E3DB24DB7}"/>
          </ac:spMkLst>
        </pc:spChg>
        <pc:spChg chg="add del mod">
          <ac:chgData name="Kalva, Sai" userId="S::yte2md@darden.virginia.edu::94f23aad-c8e0-4621-8c27-d8e269f9cd91" providerId="AD" clId="Web-{5C788E2A-AD8E-4627-96B9-298BEC4B0878}" dt="2022-12-18T22:47:32.183" v="63"/>
          <ac:spMkLst>
            <pc:docMk/>
            <pc:sldMk cId="1814038844" sldId="2141410981"/>
            <ac:spMk id="9" creationId="{FD4F5D06-44BE-42ED-7F31-5831B8FA4BB5}"/>
          </ac:spMkLst>
        </pc:spChg>
        <pc:picChg chg="add mod">
          <ac:chgData name="Kalva, Sai" userId="S::yte2md@darden.virginia.edu::94f23aad-c8e0-4621-8c27-d8e269f9cd91" providerId="AD" clId="Web-{5C788E2A-AD8E-4627-96B9-298BEC4B0878}" dt="2022-12-18T22:47:21.542" v="59" actId="14100"/>
          <ac:picMkLst>
            <pc:docMk/>
            <pc:sldMk cId="1814038844" sldId="2141410981"/>
            <ac:picMk id="8" creationId="{7B709A2F-CB5C-35A7-9CDA-5AC66D82DF1C}"/>
          </ac:picMkLst>
        </pc:picChg>
      </pc:sldChg>
    </pc:docChg>
  </pc:docChgLst>
  <pc:docChgLst>
    <pc:chgData name="Godfrey, Sean" userId="S::sg4ba@darden.virginia.edu::adb70b27-e17f-4a5f-85fc-2358ca46643b" providerId="AD" clId="Web-{063A6320-90A2-4ED4-AF7B-EBF17C4FDC15}"/>
    <pc:docChg chg="addSld delSld modSld modSection">
      <pc:chgData name="Godfrey, Sean" userId="S::sg4ba@darden.virginia.edu::adb70b27-e17f-4a5f-85fc-2358ca46643b" providerId="AD" clId="Web-{063A6320-90A2-4ED4-AF7B-EBF17C4FDC15}" dt="2022-12-18T12:42:57.063" v="629"/>
      <pc:docMkLst>
        <pc:docMk/>
      </pc:docMkLst>
      <pc:sldChg chg="modSp new del mod modShow">
        <pc:chgData name="Godfrey, Sean" userId="S::sg4ba@darden.virginia.edu::adb70b27-e17f-4a5f-85fc-2358ca46643b" providerId="AD" clId="Web-{063A6320-90A2-4ED4-AF7B-EBF17C4FDC15}" dt="2022-12-18T12:38:21.035" v="615"/>
        <pc:sldMkLst>
          <pc:docMk/>
          <pc:sldMk cId="3966870363" sldId="383"/>
        </pc:sldMkLst>
        <pc:spChg chg="mod">
          <ac:chgData name="Godfrey, Sean" userId="S::sg4ba@darden.virginia.edu::adb70b27-e17f-4a5f-85fc-2358ca46643b" providerId="AD" clId="Web-{063A6320-90A2-4ED4-AF7B-EBF17C4FDC15}" dt="2022-12-18T11:51:53.346" v="18" actId="20577"/>
          <ac:spMkLst>
            <pc:docMk/>
            <pc:sldMk cId="3966870363" sldId="383"/>
            <ac:spMk id="2" creationId="{2431AFFE-EDFB-F8F4-B988-DA343A917B9A}"/>
          </ac:spMkLst>
        </pc:spChg>
        <pc:spChg chg="mod">
          <ac:chgData name="Godfrey, Sean" userId="S::sg4ba@darden.virginia.edu::adb70b27-e17f-4a5f-85fc-2358ca46643b" providerId="AD" clId="Web-{063A6320-90A2-4ED4-AF7B-EBF17C4FDC15}" dt="2022-12-18T11:51:43.315" v="16" actId="20577"/>
          <ac:spMkLst>
            <pc:docMk/>
            <pc:sldMk cId="3966870363" sldId="383"/>
            <ac:spMk id="3" creationId="{79648D5E-14E4-5CA8-C934-DF76F361046A}"/>
          </ac:spMkLst>
        </pc:spChg>
      </pc:sldChg>
      <pc:sldChg chg="delSp modSp new">
        <pc:chgData name="Godfrey, Sean" userId="S::sg4ba@darden.virginia.edu::adb70b27-e17f-4a5f-85fc-2358ca46643b" providerId="AD" clId="Web-{063A6320-90A2-4ED4-AF7B-EBF17C4FDC15}" dt="2022-12-18T12:40:57.669" v="621"/>
        <pc:sldMkLst>
          <pc:docMk/>
          <pc:sldMk cId="1335576076" sldId="384"/>
        </pc:sldMkLst>
        <pc:spChg chg="mod">
          <ac:chgData name="Godfrey, Sean" userId="S::sg4ba@darden.virginia.edu::adb70b27-e17f-4a5f-85fc-2358ca46643b" providerId="AD" clId="Web-{063A6320-90A2-4ED4-AF7B-EBF17C4FDC15}" dt="2022-12-18T12:37:36.565" v="610" actId="20577"/>
          <ac:spMkLst>
            <pc:docMk/>
            <pc:sldMk cId="1335576076" sldId="384"/>
            <ac:spMk id="2" creationId="{0F089093-D801-0139-FB7E-65D72CF72D5D}"/>
          </ac:spMkLst>
        </pc:spChg>
        <pc:spChg chg="mod">
          <ac:chgData name="Godfrey, Sean" userId="S::sg4ba@darden.virginia.edu::adb70b27-e17f-4a5f-85fc-2358ca46643b" providerId="AD" clId="Web-{063A6320-90A2-4ED4-AF7B-EBF17C4FDC15}" dt="2022-12-18T11:52:42.567" v="33" actId="20577"/>
          <ac:spMkLst>
            <pc:docMk/>
            <pc:sldMk cId="1335576076" sldId="384"/>
            <ac:spMk id="3" creationId="{659E79E2-A8AE-EDFF-155E-6024FA803DF4}"/>
          </ac:spMkLst>
        </pc:spChg>
        <pc:spChg chg="del">
          <ac:chgData name="Godfrey, Sean" userId="S::sg4ba@darden.virginia.edu::adb70b27-e17f-4a5f-85fc-2358ca46643b" providerId="AD" clId="Web-{063A6320-90A2-4ED4-AF7B-EBF17C4FDC15}" dt="2022-12-18T12:40:57.669" v="621"/>
          <ac:spMkLst>
            <pc:docMk/>
            <pc:sldMk cId="1335576076" sldId="384"/>
            <ac:spMk id="4" creationId="{217E1CCC-3E5B-878B-18B9-747BFC2E6942}"/>
          </ac:spMkLst>
        </pc:spChg>
        <pc:spChg chg="del">
          <ac:chgData name="Godfrey, Sean" userId="S::sg4ba@darden.virginia.edu::adb70b27-e17f-4a5f-85fc-2358ca46643b" providerId="AD" clId="Web-{063A6320-90A2-4ED4-AF7B-EBF17C4FDC15}" dt="2022-12-18T12:22:01.716" v="367"/>
          <ac:spMkLst>
            <pc:docMk/>
            <pc:sldMk cId="1335576076" sldId="384"/>
            <ac:spMk id="5" creationId="{FF430E5B-E970-F02C-2450-9692A7B7CC44}"/>
          </ac:spMkLst>
        </pc:spChg>
      </pc:sldChg>
      <pc:sldChg chg="modSp new del">
        <pc:chgData name="Godfrey, Sean" userId="S::sg4ba@darden.virginia.edu::adb70b27-e17f-4a5f-85fc-2358ca46643b" providerId="AD" clId="Web-{063A6320-90A2-4ED4-AF7B-EBF17C4FDC15}" dt="2022-12-18T12:21:46.449" v="366"/>
        <pc:sldMkLst>
          <pc:docMk/>
          <pc:sldMk cId="4287583650" sldId="385"/>
        </pc:sldMkLst>
        <pc:spChg chg="mod">
          <ac:chgData name="Godfrey, Sean" userId="S::sg4ba@darden.virginia.edu::adb70b27-e17f-4a5f-85fc-2358ca46643b" providerId="AD" clId="Web-{063A6320-90A2-4ED4-AF7B-EBF17C4FDC15}" dt="2022-12-18T11:57:14.484" v="129" actId="20577"/>
          <ac:spMkLst>
            <pc:docMk/>
            <pc:sldMk cId="4287583650" sldId="385"/>
            <ac:spMk id="3" creationId="{5C68FE0E-4FE0-CBDF-2EC6-F02F8A791048}"/>
          </ac:spMkLst>
        </pc:spChg>
      </pc:sldChg>
      <pc:sldChg chg="addSp delSp modSp new">
        <pc:chgData name="Godfrey, Sean" userId="S::sg4ba@darden.virginia.edu::adb70b27-e17f-4a5f-85fc-2358ca46643b" providerId="AD" clId="Web-{063A6320-90A2-4ED4-AF7B-EBF17C4FDC15}" dt="2022-12-18T12:16:12.855" v="306" actId="1076"/>
        <pc:sldMkLst>
          <pc:docMk/>
          <pc:sldMk cId="2650861593" sldId="386"/>
        </pc:sldMkLst>
        <pc:spChg chg="del mod">
          <ac:chgData name="Godfrey, Sean" userId="S::sg4ba@darden.virginia.edu::adb70b27-e17f-4a5f-85fc-2358ca46643b" providerId="AD" clId="Web-{063A6320-90A2-4ED4-AF7B-EBF17C4FDC15}" dt="2022-12-18T12:13:10.439" v="284"/>
          <ac:spMkLst>
            <pc:docMk/>
            <pc:sldMk cId="2650861593" sldId="386"/>
            <ac:spMk id="2" creationId="{563A853F-4C6D-D836-488D-F50B5559E578}"/>
          </ac:spMkLst>
        </pc:spChg>
        <pc:spChg chg="mod">
          <ac:chgData name="Godfrey, Sean" userId="S::sg4ba@darden.virginia.edu::adb70b27-e17f-4a5f-85fc-2358ca46643b" providerId="AD" clId="Web-{063A6320-90A2-4ED4-AF7B-EBF17C4FDC15}" dt="2022-12-18T12:15:47.792" v="304" actId="1076"/>
          <ac:spMkLst>
            <pc:docMk/>
            <pc:sldMk cId="2650861593" sldId="386"/>
            <ac:spMk id="3" creationId="{D546559E-9618-3017-9939-4F350D76E331}"/>
          </ac:spMkLst>
        </pc:spChg>
        <pc:spChg chg="mod">
          <ac:chgData name="Godfrey, Sean" userId="S::sg4ba@darden.virginia.edu::adb70b27-e17f-4a5f-85fc-2358ca46643b" providerId="AD" clId="Web-{063A6320-90A2-4ED4-AF7B-EBF17C4FDC15}" dt="2022-12-18T12:07:01.458" v="228" actId="1076"/>
          <ac:spMkLst>
            <pc:docMk/>
            <pc:sldMk cId="2650861593" sldId="386"/>
            <ac:spMk id="4" creationId="{FE9FC4B6-7783-03B5-36FD-2E4F8547B79F}"/>
          </ac:spMkLst>
        </pc:spChg>
        <pc:spChg chg="mod">
          <ac:chgData name="Godfrey, Sean" userId="S::sg4ba@darden.virginia.edu::adb70b27-e17f-4a5f-85fc-2358ca46643b" providerId="AD" clId="Web-{063A6320-90A2-4ED4-AF7B-EBF17C4FDC15}" dt="2022-12-18T12:07:03.958" v="229" actId="1076"/>
          <ac:spMkLst>
            <pc:docMk/>
            <pc:sldMk cId="2650861593" sldId="386"/>
            <ac:spMk id="5" creationId="{A7E9A84A-D215-AFD6-486B-E07F63D29D77}"/>
          </ac:spMkLst>
        </pc:spChg>
        <pc:spChg chg="mod">
          <ac:chgData name="Godfrey, Sean" userId="S::sg4ba@darden.virginia.edu::adb70b27-e17f-4a5f-85fc-2358ca46643b" providerId="AD" clId="Web-{063A6320-90A2-4ED4-AF7B-EBF17C4FDC15}" dt="2022-12-18T12:07:15.083" v="232" actId="1076"/>
          <ac:spMkLst>
            <pc:docMk/>
            <pc:sldMk cId="2650861593" sldId="386"/>
            <ac:spMk id="6" creationId="{71DAA094-C32D-0F09-B5EC-620A981ADD78}"/>
          </ac:spMkLst>
        </pc:spChg>
        <pc:spChg chg="mod">
          <ac:chgData name="Godfrey, Sean" userId="S::sg4ba@darden.virginia.edu::adb70b27-e17f-4a5f-85fc-2358ca46643b" providerId="AD" clId="Web-{063A6320-90A2-4ED4-AF7B-EBF17C4FDC15}" dt="2022-12-18T12:07:25.208" v="233" actId="1076"/>
          <ac:spMkLst>
            <pc:docMk/>
            <pc:sldMk cId="2650861593" sldId="386"/>
            <ac:spMk id="7" creationId="{39FEDD96-D382-FC7C-B19B-E6ACC2F8A458}"/>
          </ac:spMkLst>
        </pc:spChg>
        <pc:spChg chg="mod">
          <ac:chgData name="Godfrey, Sean" userId="S::sg4ba@darden.virginia.edu::adb70b27-e17f-4a5f-85fc-2358ca46643b" providerId="AD" clId="Web-{063A6320-90A2-4ED4-AF7B-EBF17C4FDC15}" dt="2022-12-18T12:07:57.522" v="256" actId="20577"/>
          <ac:spMkLst>
            <pc:docMk/>
            <pc:sldMk cId="2650861593" sldId="386"/>
            <ac:spMk id="8" creationId="{D0D7F331-4F63-28FB-0D39-922F1160722D}"/>
          </ac:spMkLst>
        </pc:spChg>
        <pc:spChg chg="del">
          <ac:chgData name="Godfrey, Sean" userId="S::sg4ba@darden.virginia.edu::adb70b27-e17f-4a5f-85fc-2358ca46643b" providerId="AD" clId="Web-{063A6320-90A2-4ED4-AF7B-EBF17C4FDC15}" dt="2022-12-18T12:08:13.413" v="257"/>
          <ac:spMkLst>
            <pc:docMk/>
            <pc:sldMk cId="2650861593" sldId="386"/>
            <ac:spMk id="9" creationId="{DC6F8ADC-71E2-9FE2-FC41-439195568FD7}"/>
          </ac:spMkLst>
        </pc:spChg>
        <pc:spChg chg="del mod">
          <ac:chgData name="Godfrey, Sean" userId="S::sg4ba@darden.virginia.edu::adb70b27-e17f-4a5f-85fc-2358ca46643b" providerId="AD" clId="Web-{063A6320-90A2-4ED4-AF7B-EBF17C4FDC15}" dt="2022-12-18T12:07:09.270" v="231"/>
          <ac:spMkLst>
            <pc:docMk/>
            <pc:sldMk cId="2650861593" sldId="386"/>
            <ac:spMk id="10" creationId="{FCED8EAD-305A-B5F4-7A0D-5BC48B588CF4}"/>
          </ac:spMkLst>
        </pc:spChg>
        <pc:spChg chg="del">
          <ac:chgData name="Godfrey, Sean" userId="S::sg4ba@darden.virginia.edu::adb70b27-e17f-4a5f-85fc-2358ca46643b" providerId="AD" clId="Web-{063A6320-90A2-4ED4-AF7B-EBF17C4FDC15}" dt="2022-12-18T11:59:04.581" v="140"/>
          <ac:spMkLst>
            <pc:docMk/>
            <pc:sldMk cId="2650861593" sldId="386"/>
            <ac:spMk id="11" creationId="{F5DDC019-3CC6-2679-A3EC-ECF6C0D6A075}"/>
          </ac:spMkLst>
        </pc:spChg>
        <pc:spChg chg="del">
          <ac:chgData name="Godfrey, Sean" userId="S::sg4ba@darden.virginia.edu::adb70b27-e17f-4a5f-85fc-2358ca46643b" providerId="AD" clId="Web-{063A6320-90A2-4ED4-AF7B-EBF17C4FDC15}" dt="2022-12-18T11:58:57.847" v="137"/>
          <ac:spMkLst>
            <pc:docMk/>
            <pc:sldMk cId="2650861593" sldId="386"/>
            <ac:spMk id="12" creationId="{1FA035A1-58B4-F205-9237-7072AFBFE8D2}"/>
          </ac:spMkLst>
        </pc:spChg>
        <pc:spChg chg="del">
          <ac:chgData name="Godfrey, Sean" userId="S::sg4ba@darden.virginia.edu::adb70b27-e17f-4a5f-85fc-2358ca46643b" providerId="AD" clId="Web-{063A6320-90A2-4ED4-AF7B-EBF17C4FDC15}" dt="2022-12-18T11:59:12.347" v="148"/>
          <ac:spMkLst>
            <pc:docMk/>
            <pc:sldMk cId="2650861593" sldId="386"/>
            <ac:spMk id="13" creationId="{70E31CC6-E0FB-AC58-3A49-BE7DECE3BABB}"/>
          </ac:spMkLst>
        </pc:spChg>
        <pc:spChg chg="del">
          <ac:chgData name="Godfrey, Sean" userId="S::sg4ba@darden.virginia.edu::adb70b27-e17f-4a5f-85fc-2358ca46643b" providerId="AD" clId="Web-{063A6320-90A2-4ED4-AF7B-EBF17C4FDC15}" dt="2022-12-18T11:59:08.831" v="144"/>
          <ac:spMkLst>
            <pc:docMk/>
            <pc:sldMk cId="2650861593" sldId="386"/>
            <ac:spMk id="14" creationId="{3C9FC760-F9B2-FE85-CE25-C3E42C24D125}"/>
          </ac:spMkLst>
        </pc:spChg>
        <pc:spChg chg="del">
          <ac:chgData name="Godfrey, Sean" userId="S::sg4ba@darden.virginia.edu::adb70b27-e17f-4a5f-85fc-2358ca46643b" providerId="AD" clId="Web-{063A6320-90A2-4ED4-AF7B-EBF17C4FDC15}" dt="2022-12-18T11:59:12.347" v="147"/>
          <ac:spMkLst>
            <pc:docMk/>
            <pc:sldMk cId="2650861593" sldId="386"/>
            <ac:spMk id="15" creationId="{5B9B0748-9514-E59C-922F-4AD9E6B0F18E}"/>
          </ac:spMkLst>
        </pc:spChg>
        <pc:spChg chg="del">
          <ac:chgData name="Godfrey, Sean" userId="S::sg4ba@darden.virginia.edu::adb70b27-e17f-4a5f-85fc-2358ca46643b" providerId="AD" clId="Web-{063A6320-90A2-4ED4-AF7B-EBF17C4FDC15}" dt="2022-12-18T11:59:08.831" v="143"/>
          <ac:spMkLst>
            <pc:docMk/>
            <pc:sldMk cId="2650861593" sldId="386"/>
            <ac:spMk id="16" creationId="{1EE9DF3B-211F-DFB1-FF7F-9DC758F8CF89}"/>
          </ac:spMkLst>
        </pc:spChg>
        <pc:spChg chg="del">
          <ac:chgData name="Godfrey, Sean" userId="S::sg4ba@darden.virginia.edu::adb70b27-e17f-4a5f-85fc-2358ca46643b" providerId="AD" clId="Web-{063A6320-90A2-4ED4-AF7B-EBF17C4FDC15}" dt="2022-12-18T11:58:59.972" v="138"/>
          <ac:spMkLst>
            <pc:docMk/>
            <pc:sldMk cId="2650861593" sldId="386"/>
            <ac:spMk id="17" creationId="{ECA54E42-359D-CCAA-16F8-58CBFB2E93B2}"/>
          </ac:spMkLst>
        </pc:spChg>
        <pc:spChg chg="del">
          <ac:chgData name="Godfrey, Sean" userId="S::sg4ba@darden.virginia.edu::adb70b27-e17f-4a5f-85fc-2358ca46643b" providerId="AD" clId="Web-{063A6320-90A2-4ED4-AF7B-EBF17C4FDC15}" dt="2022-12-18T11:59:08.831" v="142"/>
          <ac:spMkLst>
            <pc:docMk/>
            <pc:sldMk cId="2650861593" sldId="386"/>
            <ac:spMk id="18" creationId="{BFD887B8-E326-A778-B00E-CDA5F6FA3932}"/>
          </ac:spMkLst>
        </pc:spChg>
        <pc:spChg chg="del">
          <ac:chgData name="Godfrey, Sean" userId="S::sg4ba@darden.virginia.edu::adb70b27-e17f-4a5f-85fc-2358ca46643b" providerId="AD" clId="Web-{063A6320-90A2-4ED4-AF7B-EBF17C4FDC15}" dt="2022-12-18T11:59:08.831" v="141"/>
          <ac:spMkLst>
            <pc:docMk/>
            <pc:sldMk cId="2650861593" sldId="386"/>
            <ac:spMk id="19" creationId="{1CD9833F-03BF-4593-8AE6-02BA2C44F076}"/>
          </ac:spMkLst>
        </pc:spChg>
        <pc:spChg chg="del">
          <ac:chgData name="Godfrey, Sean" userId="S::sg4ba@darden.virginia.edu::adb70b27-e17f-4a5f-85fc-2358ca46643b" providerId="AD" clId="Web-{063A6320-90A2-4ED4-AF7B-EBF17C4FDC15}" dt="2022-12-18T11:59:02.065" v="139"/>
          <ac:spMkLst>
            <pc:docMk/>
            <pc:sldMk cId="2650861593" sldId="386"/>
            <ac:spMk id="20" creationId="{4C420352-2DDA-242B-182D-4EC7C3BFCF9B}"/>
          </ac:spMkLst>
        </pc:spChg>
        <pc:spChg chg="del">
          <ac:chgData name="Godfrey, Sean" userId="S::sg4ba@darden.virginia.edu::adb70b27-e17f-4a5f-85fc-2358ca46643b" providerId="AD" clId="Web-{063A6320-90A2-4ED4-AF7B-EBF17C4FDC15}" dt="2022-12-18T11:59:12.347" v="146"/>
          <ac:spMkLst>
            <pc:docMk/>
            <pc:sldMk cId="2650861593" sldId="386"/>
            <ac:spMk id="21" creationId="{08366629-5A1E-B60A-86E7-B4483C929CBE}"/>
          </ac:spMkLst>
        </pc:spChg>
        <pc:spChg chg="del">
          <ac:chgData name="Godfrey, Sean" userId="S::sg4ba@darden.virginia.edu::adb70b27-e17f-4a5f-85fc-2358ca46643b" providerId="AD" clId="Web-{063A6320-90A2-4ED4-AF7B-EBF17C4FDC15}" dt="2022-12-18T11:59:12.347" v="145"/>
          <ac:spMkLst>
            <pc:docMk/>
            <pc:sldMk cId="2650861593" sldId="386"/>
            <ac:spMk id="22" creationId="{AB0E3C20-04DE-4F2C-AA01-11E9E46FE1F1}"/>
          </ac:spMkLst>
        </pc:spChg>
        <pc:spChg chg="add mod">
          <ac:chgData name="Godfrey, Sean" userId="S::sg4ba@darden.virginia.edu::adb70b27-e17f-4a5f-85fc-2358ca46643b" providerId="AD" clId="Web-{063A6320-90A2-4ED4-AF7B-EBF17C4FDC15}" dt="2022-12-18T12:13:06.298" v="283"/>
          <ac:spMkLst>
            <pc:docMk/>
            <pc:sldMk cId="2650861593" sldId="386"/>
            <ac:spMk id="31" creationId="{A0C4CD8F-6ECC-3686-5367-A5CEE9C0EC65}"/>
          </ac:spMkLst>
        </pc:spChg>
        <pc:spChg chg="add del mod">
          <ac:chgData name="Godfrey, Sean" userId="S::sg4ba@darden.virginia.edu::adb70b27-e17f-4a5f-85fc-2358ca46643b" providerId="AD" clId="Web-{063A6320-90A2-4ED4-AF7B-EBF17C4FDC15}" dt="2022-12-18T12:13:13.767" v="285"/>
          <ac:spMkLst>
            <pc:docMk/>
            <pc:sldMk cId="2650861593" sldId="386"/>
            <ac:spMk id="33" creationId="{4B885C0D-D457-63BC-DD7B-56920DB1B8B4}"/>
          </ac:spMkLst>
        </pc:spChg>
        <pc:picChg chg="add del mod">
          <ac:chgData name="Godfrey, Sean" userId="S::sg4ba@darden.virginia.edu::adb70b27-e17f-4a5f-85fc-2358ca46643b" providerId="AD" clId="Web-{063A6320-90A2-4ED4-AF7B-EBF17C4FDC15}" dt="2022-12-18T12:09:37.056" v="265"/>
          <ac:picMkLst>
            <pc:docMk/>
            <pc:sldMk cId="2650861593" sldId="386"/>
            <ac:picMk id="23" creationId="{31CEBDB4-AF53-1545-9DEB-0A746BFA29C6}"/>
          </ac:picMkLst>
        </pc:picChg>
        <pc:picChg chg="add mod">
          <ac:chgData name="Godfrey, Sean" userId="S::sg4ba@darden.virginia.edu::adb70b27-e17f-4a5f-85fc-2358ca46643b" providerId="AD" clId="Web-{063A6320-90A2-4ED4-AF7B-EBF17C4FDC15}" dt="2022-12-18T12:12:48.422" v="282" actId="1076"/>
          <ac:picMkLst>
            <pc:docMk/>
            <pc:sldMk cId="2650861593" sldId="386"/>
            <ac:picMk id="24" creationId="{62B7F6EE-0D64-4978-DD95-92E3DE8CAF70}"/>
          </ac:picMkLst>
        </pc:picChg>
        <pc:picChg chg="add mod">
          <ac:chgData name="Godfrey, Sean" userId="S::sg4ba@darden.virginia.edu::adb70b27-e17f-4a5f-85fc-2358ca46643b" providerId="AD" clId="Web-{063A6320-90A2-4ED4-AF7B-EBF17C4FDC15}" dt="2022-12-18T12:16:07.996" v="305" actId="1076"/>
          <ac:picMkLst>
            <pc:docMk/>
            <pc:sldMk cId="2650861593" sldId="386"/>
            <ac:picMk id="25" creationId="{57648CE6-1074-2973-193A-B07C2EA12AAB}"/>
          </ac:picMkLst>
        </pc:picChg>
        <pc:picChg chg="add mod">
          <ac:chgData name="Godfrey, Sean" userId="S::sg4ba@darden.virginia.edu::adb70b27-e17f-4a5f-85fc-2358ca46643b" providerId="AD" clId="Web-{063A6320-90A2-4ED4-AF7B-EBF17C4FDC15}" dt="2022-12-18T12:09:57.807" v="269" actId="1076"/>
          <ac:picMkLst>
            <pc:docMk/>
            <pc:sldMk cId="2650861593" sldId="386"/>
            <ac:picMk id="26" creationId="{B29F7D98-CD54-B72B-7CF3-8F6ABAA5662F}"/>
          </ac:picMkLst>
        </pc:picChg>
        <pc:picChg chg="add mod">
          <ac:chgData name="Godfrey, Sean" userId="S::sg4ba@darden.virginia.edu::adb70b27-e17f-4a5f-85fc-2358ca46643b" providerId="AD" clId="Web-{063A6320-90A2-4ED4-AF7B-EBF17C4FDC15}" dt="2022-12-18T12:10:13.542" v="271" actId="1076"/>
          <ac:picMkLst>
            <pc:docMk/>
            <pc:sldMk cId="2650861593" sldId="386"/>
            <ac:picMk id="27" creationId="{0733F529-CD01-7842-9DAC-60B7A1E7636E}"/>
          </ac:picMkLst>
        </pc:picChg>
        <pc:picChg chg="add mod">
          <ac:chgData name="Godfrey, Sean" userId="S::sg4ba@darden.virginia.edu::adb70b27-e17f-4a5f-85fc-2358ca46643b" providerId="AD" clId="Web-{063A6320-90A2-4ED4-AF7B-EBF17C4FDC15}" dt="2022-12-18T12:10:30.980" v="273" actId="1076"/>
          <ac:picMkLst>
            <pc:docMk/>
            <pc:sldMk cId="2650861593" sldId="386"/>
            <ac:picMk id="28" creationId="{9F3D77EA-4C87-1113-C134-A620325A80C6}"/>
          </ac:picMkLst>
        </pc:picChg>
        <pc:picChg chg="add mod">
          <ac:chgData name="Godfrey, Sean" userId="S::sg4ba@darden.virginia.edu::adb70b27-e17f-4a5f-85fc-2358ca46643b" providerId="AD" clId="Web-{063A6320-90A2-4ED4-AF7B-EBF17C4FDC15}" dt="2022-12-18T12:10:45.918" v="275" actId="1076"/>
          <ac:picMkLst>
            <pc:docMk/>
            <pc:sldMk cId="2650861593" sldId="386"/>
            <ac:picMk id="29" creationId="{8A740D18-04E2-1FEC-1B0D-EF6A3F50325C}"/>
          </ac:picMkLst>
        </pc:picChg>
        <pc:picChg chg="add mod">
          <ac:chgData name="Godfrey, Sean" userId="S::sg4ba@darden.virginia.edu::adb70b27-e17f-4a5f-85fc-2358ca46643b" providerId="AD" clId="Web-{063A6320-90A2-4ED4-AF7B-EBF17C4FDC15}" dt="2022-12-18T12:15:06.837" v="295" actId="1076"/>
          <ac:picMkLst>
            <pc:docMk/>
            <pc:sldMk cId="2650861593" sldId="386"/>
            <ac:picMk id="34" creationId="{8CF0719A-68DE-0002-19B8-7FBF71541714}"/>
          </ac:picMkLst>
        </pc:picChg>
        <pc:picChg chg="add mod">
          <ac:chgData name="Godfrey, Sean" userId="S::sg4ba@darden.virginia.edu::adb70b27-e17f-4a5f-85fc-2358ca46643b" providerId="AD" clId="Web-{063A6320-90A2-4ED4-AF7B-EBF17C4FDC15}" dt="2022-12-18T12:16:12.855" v="306" actId="1076"/>
          <ac:picMkLst>
            <pc:docMk/>
            <pc:sldMk cId="2650861593" sldId="386"/>
            <ac:picMk id="35" creationId="{A42D4E61-B7B4-B3B2-C808-EDA6ACC2CA3F}"/>
          </ac:picMkLst>
        </pc:picChg>
        <pc:picChg chg="add mod">
          <ac:chgData name="Godfrey, Sean" userId="S::sg4ba@darden.virginia.edu::adb70b27-e17f-4a5f-85fc-2358ca46643b" providerId="AD" clId="Web-{063A6320-90A2-4ED4-AF7B-EBF17C4FDC15}" dt="2022-12-18T12:15:16.135" v="297" actId="1076"/>
          <ac:picMkLst>
            <pc:docMk/>
            <pc:sldMk cId="2650861593" sldId="386"/>
            <ac:picMk id="36" creationId="{35FD8336-0C85-578B-6FB8-FC9304CF4A49}"/>
          </ac:picMkLst>
        </pc:picChg>
        <pc:picChg chg="add mod">
          <ac:chgData name="Godfrey, Sean" userId="S::sg4ba@darden.virginia.edu::adb70b27-e17f-4a5f-85fc-2358ca46643b" providerId="AD" clId="Web-{063A6320-90A2-4ED4-AF7B-EBF17C4FDC15}" dt="2022-12-18T12:15:24.635" v="299" actId="1076"/>
          <ac:picMkLst>
            <pc:docMk/>
            <pc:sldMk cId="2650861593" sldId="386"/>
            <ac:picMk id="37" creationId="{049F86D9-412C-9E2A-752C-36E977A47827}"/>
          </ac:picMkLst>
        </pc:picChg>
        <pc:picChg chg="add mod">
          <ac:chgData name="Godfrey, Sean" userId="S::sg4ba@darden.virginia.edu::adb70b27-e17f-4a5f-85fc-2358ca46643b" providerId="AD" clId="Web-{063A6320-90A2-4ED4-AF7B-EBF17C4FDC15}" dt="2022-12-18T12:15:30.104" v="301" actId="1076"/>
          <ac:picMkLst>
            <pc:docMk/>
            <pc:sldMk cId="2650861593" sldId="386"/>
            <ac:picMk id="38" creationId="{537E25D6-5F2F-FF97-60C2-29DC7362CE36}"/>
          </ac:picMkLst>
        </pc:picChg>
        <pc:picChg chg="add mod">
          <ac:chgData name="Godfrey, Sean" userId="S::sg4ba@darden.virginia.edu::adb70b27-e17f-4a5f-85fc-2358ca46643b" providerId="AD" clId="Web-{063A6320-90A2-4ED4-AF7B-EBF17C4FDC15}" dt="2022-12-18T12:15:33.963" v="303" actId="1076"/>
          <ac:picMkLst>
            <pc:docMk/>
            <pc:sldMk cId="2650861593" sldId="386"/>
            <ac:picMk id="39" creationId="{3D6C9D59-F166-22B0-214A-681C9C5D6F68}"/>
          </ac:picMkLst>
        </pc:picChg>
      </pc:sldChg>
      <pc:sldChg chg="new del">
        <pc:chgData name="Godfrey, Sean" userId="S::sg4ba@darden.virginia.edu::adb70b27-e17f-4a5f-85fc-2358ca46643b" providerId="AD" clId="Web-{063A6320-90A2-4ED4-AF7B-EBF17C4FDC15}" dt="2022-12-18T12:16:40.825" v="309"/>
        <pc:sldMkLst>
          <pc:docMk/>
          <pc:sldMk cId="453228318" sldId="387"/>
        </pc:sldMkLst>
      </pc:sldChg>
      <pc:sldChg chg="addSp delSp modSp add replId">
        <pc:chgData name="Godfrey, Sean" userId="S::sg4ba@darden.virginia.edu::adb70b27-e17f-4a5f-85fc-2358ca46643b" providerId="AD" clId="Web-{063A6320-90A2-4ED4-AF7B-EBF17C4FDC15}" dt="2022-12-18T12:42:57.063" v="629"/>
        <pc:sldMkLst>
          <pc:docMk/>
          <pc:sldMk cId="2383823832" sldId="388"/>
        </pc:sldMkLst>
        <pc:spChg chg="mod">
          <ac:chgData name="Godfrey, Sean" userId="S::sg4ba@darden.virginia.edu::adb70b27-e17f-4a5f-85fc-2358ca46643b" providerId="AD" clId="Web-{063A6320-90A2-4ED4-AF7B-EBF17C4FDC15}" dt="2022-12-18T12:17:42.045" v="329" actId="1076"/>
          <ac:spMkLst>
            <pc:docMk/>
            <pc:sldMk cId="2383823832" sldId="388"/>
            <ac:spMk id="3" creationId="{D546559E-9618-3017-9939-4F350D76E331}"/>
          </ac:spMkLst>
        </pc:spChg>
        <pc:spChg chg="mod">
          <ac:chgData name="Godfrey, Sean" userId="S::sg4ba@darden.virginia.edu::adb70b27-e17f-4a5f-85fc-2358ca46643b" providerId="AD" clId="Web-{063A6320-90A2-4ED4-AF7B-EBF17C4FDC15}" dt="2022-12-18T12:17:39.420" v="328" actId="1076"/>
          <ac:spMkLst>
            <pc:docMk/>
            <pc:sldMk cId="2383823832" sldId="388"/>
            <ac:spMk id="4" creationId="{FE9FC4B6-7783-03B5-36FD-2E4F8547B79F}"/>
          </ac:spMkLst>
        </pc:spChg>
        <pc:spChg chg="mod">
          <ac:chgData name="Godfrey, Sean" userId="S::sg4ba@darden.virginia.edu::adb70b27-e17f-4a5f-85fc-2358ca46643b" providerId="AD" clId="Web-{063A6320-90A2-4ED4-AF7B-EBF17C4FDC15}" dt="2022-12-18T12:18:05.265" v="333" actId="1076"/>
          <ac:spMkLst>
            <pc:docMk/>
            <pc:sldMk cId="2383823832" sldId="388"/>
            <ac:spMk id="5" creationId="{A7E9A84A-D215-AFD6-486B-E07F63D29D77}"/>
          </ac:spMkLst>
        </pc:spChg>
        <pc:spChg chg="mod">
          <ac:chgData name="Godfrey, Sean" userId="S::sg4ba@darden.virginia.edu::adb70b27-e17f-4a5f-85fc-2358ca46643b" providerId="AD" clId="Web-{063A6320-90A2-4ED4-AF7B-EBF17C4FDC15}" dt="2022-12-18T12:18:09.859" v="334" actId="1076"/>
          <ac:spMkLst>
            <pc:docMk/>
            <pc:sldMk cId="2383823832" sldId="388"/>
            <ac:spMk id="6" creationId="{71DAA094-C32D-0F09-B5EC-620A981ADD78}"/>
          </ac:spMkLst>
        </pc:spChg>
        <pc:spChg chg="mod">
          <ac:chgData name="Godfrey, Sean" userId="S::sg4ba@darden.virginia.edu::adb70b27-e17f-4a5f-85fc-2358ca46643b" providerId="AD" clId="Web-{063A6320-90A2-4ED4-AF7B-EBF17C4FDC15}" dt="2022-12-18T12:18:19.218" v="335" actId="1076"/>
          <ac:spMkLst>
            <pc:docMk/>
            <pc:sldMk cId="2383823832" sldId="388"/>
            <ac:spMk id="7" creationId="{39FEDD96-D382-FC7C-B19B-E6ACC2F8A458}"/>
          </ac:spMkLst>
        </pc:spChg>
        <pc:spChg chg="mod">
          <ac:chgData name="Godfrey, Sean" userId="S::sg4ba@darden.virginia.edu::adb70b27-e17f-4a5f-85fc-2358ca46643b" providerId="AD" clId="Web-{063A6320-90A2-4ED4-AF7B-EBF17C4FDC15}" dt="2022-12-18T12:41:38.123" v="622" actId="20577"/>
          <ac:spMkLst>
            <pc:docMk/>
            <pc:sldMk cId="2383823832" sldId="388"/>
            <ac:spMk id="8" creationId="{D0D7F331-4F63-28FB-0D39-922F1160722D}"/>
          </ac:spMkLst>
        </pc:spChg>
        <pc:spChg chg="add mod">
          <ac:chgData name="Godfrey, Sean" userId="S::sg4ba@darden.virginia.edu::adb70b27-e17f-4a5f-85fc-2358ca46643b" providerId="AD" clId="Web-{063A6320-90A2-4ED4-AF7B-EBF17C4FDC15}" dt="2022-12-18T12:42:57.063" v="629"/>
          <ac:spMkLst>
            <pc:docMk/>
            <pc:sldMk cId="2383823832" sldId="388"/>
            <ac:spMk id="11" creationId="{9FAEFAE5-E3F6-2665-7BDA-F73350F21F85}"/>
          </ac:spMkLst>
        </pc:spChg>
        <pc:spChg chg="mod">
          <ac:chgData name="Godfrey, Sean" userId="S::sg4ba@darden.virginia.edu::adb70b27-e17f-4a5f-85fc-2358ca46643b" providerId="AD" clId="Web-{063A6320-90A2-4ED4-AF7B-EBF17C4FDC15}" dt="2022-12-18T12:21:19.464" v="361" actId="20577"/>
          <ac:spMkLst>
            <pc:docMk/>
            <pc:sldMk cId="2383823832" sldId="388"/>
            <ac:spMk id="31" creationId="{A0C4CD8F-6ECC-3686-5367-A5CEE9C0EC65}"/>
          </ac:spMkLst>
        </pc:spChg>
        <pc:picChg chg="add mod">
          <ac:chgData name="Godfrey, Sean" userId="S::sg4ba@darden.virginia.edu::adb70b27-e17f-4a5f-85fc-2358ca46643b" providerId="AD" clId="Web-{063A6320-90A2-4ED4-AF7B-EBF17C4FDC15}" dt="2022-12-18T12:21:23.652" v="363" actId="1076"/>
          <ac:picMkLst>
            <pc:docMk/>
            <pc:sldMk cId="2383823832" sldId="388"/>
            <ac:picMk id="2" creationId="{5AFF903F-0D70-1149-23CA-BC572EBF1D2A}"/>
          </ac:picMkLst>
        </pc:picChg>
        <pc:picChg chg="add mod">
          <ac:chgData name="Godfrey, Sean" userId="S::sg4ba@darden.virginia.edu::adb70b27-e17f-4a5f-85fc-2358ca46643b" providerId="AD" clId="Web-{063A6320-90A2-4ED4-AF7B-EBF17C4FDC15}" dt="2022-12-18T12:21:34.840" v="365" actId="1076"/>
          <ac:picMkLst>
            <pc:docMk/>
            <pc:sldMk cId="2383823832" sldId="388"/>
            <ac:picMk id="10" creationId="{1A0E2304-C353-3495-447F-EF729A89B6E2}"/>
          </ac:picMkLst>
        </pc:picChg>
        <pc:picChg chg="del">
          <ac:chgData name="Godfrey, Sean" userId="S::sg4ba@darden.virginia.edu::adb70b27-e17f-4a5f-85fc-2358ca46643b" providerId="AD" clId="Web-{063A6320-90A2-4ED4-AF7B-EBF17C4FDC15}" dt="2022-12-18T12:17:05.310" v="318"/>
          <ac:picMkLst>
            <pc:docMk/>
            <pc:sldMk cId="2383823832" sldId="388"/>
            <ac:picMk id="24" creationId="{62B7F6EE-0D64-4978-DD95-92E3DE8CAF70}"/>
          </ac:picMkLst>
        </pc:picChg>
        <pc:picChg chg="mod">
          <ac:chgData name="Godfrey, Sean" userId="S::sg4ba@darden.virginia.edu::adb70b27-e17f-4a5f-85fc-2358ca46643b" providerId="AD" clId="Web-{063A6320-90A2-4ED4-AF7B-EBF17C4FDC15}" dt="2022-12-18T12:18:23.328" v="336" actId="1076"/>
          <ac:picMkLst>
            <pc:docMk/>
            <pc:sldMk cId="2383823832" sldId="388"/>
            <ac:picMk id="25" creationId="{57648CE6-1074-2973-193A-B07C2EA12AAB}"/>
          </ac:picMkLst>
        </pc:picChg>
        <pc:picChg chg="mod">
          <ac:chgData name="Godfrey, Sean" userId="S::sg4ba@darden.virginia.edu::adb70b27-e17f-4a5f-85fc-2358ca46643b" providerId="AD" clId="Web-{063A6320-90A2-4ED4-AF7B-EBF17C4FDC15}" dt="2022-12-18T12:18:26.312" v="337" actId="1076"/>
          <ac:picMkLst>
            <pc:docMk/>
            <pc:sldMk cId="2383823832" sldId="388"/>
            <ac:picMk id="26" creationId="{B29F7D98-CD54-B72B-7CF3-8F6ABAA5662F}"/>
          </ac:picMkLst>
        </pc:picChg>
        <pc:picChg chg="mod">
          <ac:chgData name="Godfrey, Sean" userId="S::sg4ba@darden.virginia.edu::adb70b27-e17f-4a5f-85fc-2358ca46643b" providerId="AD" clId="Web-{063A6320-90A2-4ED4-AF7B-EBF17C4FDC15}" dt="2022-12-18T12:18:32.156" v="338" actId="1076"/>
          <ac:picMkLst>
            <pc:docMk/>
            <pc:sldMk cId="2383823832" sldId="388"/>
            <ac:picMk id="27" creationId="{0733F529-CD01-7842-9DAC-60B7A1E7636E}"/>
          </ac:picMkLst>
        </pc:picChg>
        <pc:picChg chg="mod">
          <ac:chgData name="Godfrey, Sean" userId="S::sg4ba@darden.virginia.edu::adb70b27-e17f-4a5f-85fc-2358ca46643b" providerId="AD" clId="Web-{063A6320-90A2-4ED4-AF7B-EBF17C4FDC15}" dt="2022-12-18T12:18:46.626" v="341" actId="1076"/>
          <ac:picMkLst>
            <pc:docMk/>
            <pc:sldMk cId="2383823832" sldId="388"/>
            <ac:picMk id="28" creationId="{9F3D77EA-4C87-1113-C134-A620325A80C6}"/>
          </ac:picMkLst>
        </pc:picChg>
        <pc:picChg chg="mod">
          <ac:chgData name="Godfrey, Sean" userId="S::sg4ba@darden.virginia.edu::adb70b27-e17f-4a5f-85fc-2358ca46643b" providerId="AD" clId="Web-{063A6320-90A2-4ED4-AF7B-EBF17C4FDC15}" dt="2022-12-18T12:18:54.548" v="343" actId="1076"/>
          <ac:picMkLst>
            <pc:docMk/>
            <pc:sldMk cId="2383823832" sldId="388"/>
            <ac:picMk id="29" creationId="{8A740D18-04E2-1FEC-1B0D-EF6A3F50325C}"/>
          </ac:picMkLst>
        </pc:picChg>
        <pc:picChg chg="del">
          <ac:chgData name="Godfrey, Sean" userId="S::sg4ba@darden.virginia.edu::adb70b27-e17f-4a5f-85fc-2358ca46643b" providerId="AD" clId="Web-{063A6320-90A2-4ED4-AF7B-EBF17C4FDC15}" dt="2022-12-18T12:18:59.853" v="348"/>
          <ac:picMkLst>
            <pc:docMk/>
            <pc:sldMk cId="2383823832" sldId="388"/>
            <ac:picMk id="34" creationId="{8CF0719A-68DE-0002-19B8-7FBF71541714}"/>
          </ac:picMkLst>
        </pc:picChg>
        <pc:picChg chg="del">
          <ac:chgData name="Godfrey, Sean" userId="S::sg4ba@darden.virginia.edu::adb70b27-e17f-4a5f-85fc-2358ca46643b" providerId="AD" clId="Web-{063A6320-90A2-4ED4-AF7B-EBF17C4FDC15}" dt="2022-12-18T12:17:09.841" v="320"/>
          <ac:picMkLst>
            <pc:docMk/>
            <pc:sldMk cId="2383823832" sldId="388"/>
            <ac:picMk id="35" creationId="{A42D4E61-B7B4-B3B2-C808-EDA6ACC2CA3F}"/>
          </ac:picMkLst>
        </pc:picChg>
        <pc:picChg chg="del">
          <ac:chgData name="Godfrey, Sean" userId="S::sg4ba@darden.virginia.edu::adb70b27-e17f-4a5f-85fc-2358ca46643b" providerId="AD" clId="Web-{063A6320-90A2-4ED4-AF7B-EBF17C4FDC15}" dt="2022-12-18T12:18:59.853" v="347"/>
          <ac:picMkLst>
            <pc:docMk/>
            <pc:sldMk cId="2383823832" sldId="388"/>
            <ac:picMk id="36" creationId="{35FD8336-0C85-578B-6FB8-FC9304CF4A49}"/>
          </ac:picMkLst>
        </pc:picChg>
        <pc:picChg chg="del">
          <ac:chgData name="Godfrey, Sean" userId="S::sg4ba@darden.virginia.edu::adb70b27-e17f-4a5f-85fc-2358ca46643b" providerId="AD" clId="Web-{063A6320-90A2-4ED4-AF7B-EBF17C4FDC15}" dt="2022-12-18T12:18:59.853" v="346"/>
          <ac:picMkLst>
            <pc:docMk/>
            <pc:sldMk cId="2383823832" sldId="388"/>
            <ac:picMk id="37" creationId="{049F86D9-412C-9E2A-752C-36E977A47827}"/>
          </ac:picMkLst>
        </pc:picChg>
        <pc:picChg chg="del">
          <ac:chgData name="Godfrey, Sean" userId="S::sg4ba@darden.virginia.edu::adb70b27-e17f-4a5f-85fc-2358ca46643b" providerId="AD" clId="Web-{063A6320-90A2-4ED4-AF7B-EBF17C4FDC15}" dt="2022-12-18T12:18:59.853" v="345"/>
          <ac:picMkLst>
            <pc:docMk/>
            <pc:sldMk cId="2383823832" sldId="388"/>
            <ac:picMk id="38" creationId="{537E25D6-5F2F-FF97-60C2-29DC7362CE36}"/>
          </ac:picMkLst>
        </pc:picChg>
        <pc:picChg chg="del">
          <ac:chgData name="Godfrey, Sean" userId="S::sg4ba@darden.virginia.edu::adb70b27-e17f-4a5f-85fc-2358ca46643b" providerId="AD" clId="Web-{063A6320-90A2-4ED4-AF7B-EBF17C4FDC15}" dt="2022-12-18T12:18:59.853" v="344"/>
          <ac:picMkLst>
            <pc:docMk/>
            <pc:sldMk cId="2383823832" sldId="388"/>
            <ac:picMk id="39" creationId="{3D6C9D59-F166-22B0-214A-681C9C5D6F68}"/>
          </ac:picMkLst>
        </pc:picChg>
      </pc:sldChg>
      <pc:sldChg chg="addSp delSp modSp add replId">
        <pc:chgData name="Godfrey, Sean" userId="S::sg4ba@darden.virginia.edu::adb70b27-e17f-4a5f-85fc-2358ca46643b" providerId="AD" clId="Web-{063A6320-90A2-4ED4-AF7B-EBF17C4FDC15}" dt="2022-12-18T12:39:31.943" v="620" actId="20577"/>
        <pc:sldMkLst>
          <pc:docMk/>
          <pc:sldMk cId="126228256" sldId="389"/>
        </pc:sldMkLst>
        <pc:spChg chg="mod">
          <ac:chgData name="Godfrey, Sean" userId="S::sg4ba@darden.virginia.edu::adb70b27-e17f-4a5f-85fc-2358ca46643b" providerId="AD" clId="Web-{063A6320-90A2-4ED4-AF7B-EBF17C4FDC15}" dt="2022-12-18T12:29:30.683" v="392" actId="1076"/>
          <ac:spMkLst>
            <pc:docMk/>
            <pc:sldMk cId="126228256" sldId="389"/>
            <ac:spMk id="3" creationId="{D546559E-9618-3017-9939-4F350D76E331}"/>
          </ac:spMkLst>
        </pc:spChg>
        <pc:spChg chg="mod">
          <ac:chgData name="Godfrey, Sean" userId="S::sg4ba@darden.virginia.edu::adb70b27-e17f-4a5f-85fc-2358ca46643b" providerId="AD" clId="Web-{063A6320-90A2-4ED4-AF7B-EBF17C4FDC15}" dt="2022-12-18T12:29:46.465" v="397" actId="1076"/>
          <ac:spMkLst>
            <pc:docMk/>
            <pc:sldMk cId="126228256" sldId="389"/>
            <ac:spMk id="4" creationId="{FE9FC4B6-7783-03B5-36FD-2E4F8547B79F}"/>
          </ac:spMkLst>
        </pc:spChg>
        <pc:spChg chg="mod">
          <ac:chgData name="Godfrey, Sean" userId="S::sg4ba@darden.virginia.edu::adb70b27-e17f-4a5f-85fc-2358ca46643b" providerId="AD" clId="Web-{063A6320-90A2-4ED4-AF7B-EBF17C4FDC15}" dt="2022-12-18T12:28:46.588" v="381" actId="1076"/>
          <ac:spMkLst>
            <pc:docMk/>
            <pc:sldMk cId="126228256" sldId="389"/>
            <ac:spMk id="5" creationId="{A7E9A84A-D215-AFD6-486B-E07F63D29D77}"/>
          </ac:spMkLst>
        </pc:spChg>
        <pc:spChg chg="mod">
          <ac:chgData name="Godfrey, Sean" userId="S::sg4ba@darden.virginia.edu::adb70b27-e17f-4a5f-85fc-2358ca46643b" providerId="AD" clId="Web-{063A6320-90A2-4ED4-AF7B-EBF17C4FDC15}" dt="2022-12-18T12:29:51.512" v="398" actId="1076"/>
          <ac:spMkLst>
            <pc:docMk/>
            <pc:sldMk cId="126228256" sldId="389"/>
            <ac:spMk id="6" creationId="{71DAA094-C32D-0F09-B5EC-620A981ADD78}"/>
          </ac:spMkLst>
        </pc:spChg>
        <pc:spChg chg="mod">
          <ac:chgData name="Godfrey, Sean" userId="S::sg4ba@darden.virginia.edu::adb70b27-e17f-4a5f-85fc-2358ca46643b" providerId="AD" clId="Web-{063A6320-90A2-4ED4-AF7B-EBF17C4FDC15}" dt="2022-12-18T12:29:55.965" v="399" actId="1076"/>
          <ac:spMkLst>
            <pc:docMk/>
            <pc:sldMk cId="126228256" sldId="389"/>
            <ac:spMk id="7" creationId="{39FEDD96-D382-FC7C-B19B-E6ACC2F8A458}"/>
          </ac:spMkLst>
        </pc:spChg>
        <pc:spChg chg="mod">
          <ac:chgData name="Godfrey, Sean" userId="S::sg4ba@darden.virginia.edu::adb70b27-e17f-4a5f-85fc-2358ca46643b" providerId="AD" clId="Web-{063A6320-90A2-4ED4-AF7B-EBF17C4FDC15}" dt="2022-12-18T12:38:02.581" v="614" actId="20577"/>
          <ac:spMkLst>
            <pc:docMk/>
            <pc:sldMk cId="126228256" sldId="389"/>
            <ac:spMk id="8" creationId="{D0D7F331-4F63-28FB-0D39-922F1160722D}"/>
          </ac:spMkLst>
        </pc:spChg>
        <pc:spChg chg="add mod">
          <ac:chgData name="Godfrey, Sean" userId="S::sg4ba@darden.virginia.edu::adb70b27-e17f-4a5f-85fc-2358ca46643b" providerId="AD" clId="Web-{063A6320-90A2-4ED4-AF7B-EBF17C4FDC15}" dt="2022-12-18T12:39:31.943" v="620" actId="20577"/>
          <ac:spMkLst>
            <pc:docMk/>
            <pc:sldMk cId="126228256" sldId="389"/>
            <ac:spMk id="18" creationId="{9353CE0D-65E3-2A68-A487-39087D3CC5F0}"/>
          </ac:spMkLst>
        </pc:spChg>
        <pc:spChg chg="del mod">
          <ac:chgData name="Godfrey, Sean" userId="S::sg4ba@darden.virginia.edu::adb70b27-e17f-4a5f-85fc-2358ca46643b" providerId="AD" clId="Web-{063A6320-90A2-4ED4-AF7B-EBF17C4FDC15}" dt="2022-12-18T12:36:26.422" v="564"/>
          <ac:spMkLst>
            <pc:docMk/>
            <pc:sldMk cId="126228256" sldId="389"/>
            <ac:spMk id="31" creationId="{A0C4CD8F-6ECC-3686-5367-A5CEE9C0EC65}"/>
          </ac:spMkLst>
        </pc:spChg>
        <pc:graphicFrameChg chg="add del mod">
          <ac:chgData name="Godfrey, Sean" userId="S::sg4ba@darden.virginia.edu::adb70b27-e17f-4a5f-85fc-2358ca46643b" providerId="AD" clId="Web-{063A6320-90A2-4ED4-AF7B-EBF17C4FDC15}" dt="2022-12-18T12:32:10.177" v="403"/>
          <ac:graphicFrameMkLst>
            <pc:docMk/>
            <pc:sldMk cId="126228256" sldId="389"/>
            <ac:graphicFrameMk id="9" creationId="{4EBB1158-CEA4-13A6-9DD7-518894E9D0E7}"/>
          </ac:graphicFrameMkLst>
        </pc:graphicFrameChg>
        <pc:graphicFrameChg chg="add del mod">
          <ac:chgData name="Godfrey, Sean" userId="S::sg4ba@darden.virginia.edu::adb70b27-e17f-4a5f-85fc-2358ca46643b" providerId="AD" clId="Web-{063A6320-90A2-4ED4-AF7B-EBF17C4FDC15}" dt="2022-12-18T12:32:10.865" v="404"/>
          <ac:graphicFrameMkLst>
            <pc:docMk/>
            <pc:sldMk cId="126228256" sldId="389"/>
            <ac:graphicFrameMk id="11" creationId="{A660F1BA-80AC-220B-3EB2-E505EF0DD5DB}"/>
          </ac:graphicFrameMkLst>
        </pc:graphicFrameChg>
        <pc:graphicFrameChg chg="add del mod">
          <ac:chgData name="Godfrey, Sean" userId="S::sg4ba@darden.virginia.edu::adb70b27-e17f-4a5f-85fc-2358ca46643b" providerId="AD" clId="Web-{063A6320-90A2-4ED4-AF7B-EBF17C4FDC15}" dt="2022-12-18T12:32:49.632" v="410"/>
          <ac:graphicFrameMkLst>
            <pc:docMk/>
            <pc:sldMk cId="126228256" sldId="389"/>
            <ac:graphicFrameMk id="14" creationId="{55C6C7F5-B8F1-E82E-2967-350169536FB5}"/>
          </ac:graphicFrameMkLst>
        </pc:graphicFrameChg>
        <pc:picChg chg="add mod">
          <ac:chgData name="Godfrey, Sean" userId="S::sg4ba@darden.virginia.edu::adb70b27-e17f-4a5f-85fc-2358ca46643b" providerId="AD" clId="Web-{063A6320-90A2-4ED4-AF7B-EBF17C4FDC15}" dt="2022-12-18T12:32:31.444" v="408" actId="1076"/>
          <ac:picMkLst>
            <pc:docMk/>
            <pc:sldMk cId="126228256" sldId="389"/>
            <ac:picMk id="12" creationId="{61ADDF77-37E8-7543-D767-981832C6E900}"/>
          </ac:picMkLst>
        </pc:picChg>
        <pc:picChg chg="add mod">
          <ac:chgData name="Godfrey, Sean" userId="S::sg4ba@darden.virginia.edu::adb70b27-e17f-4a5f-85fc-2358ca46643b" providerId="AD" clId="Web-{063A6320-90A2-4ED4-AF7B-EBF17C4FDC15}" dt="2022-12-18T12:33:04.023" v="414" actId="1076"/>
          <ac:picMkLst>
            <pc:docMk/>
            <pc:sldMk cId="126228256" sldId="389"/>
            <ac:picMk id="15" creationId="{50E7F747-74A1-F165-EC00-6235A34CB683}"/>
          </ac:picMkLst>
        </pc:picChg>
        <pc:picChg chg="add mod">
          <ac:chgData name="Godfrey, Sean" userId="S::sg4ba@darden.virginia.edu::adb70b27-e17f-4a5f-85fc-2358ca46643b" providerId="AD" clId="Web-{063A6320-90A2-4ED4-AF7B-EBF17C4FDC15}" dt="2022-12-18T12:33:30.571" v="418" actId="1076"/>
          <ac:picMkLst>
            <pc:docMk/>
            <pc:sldMk cId="126228256" sldId="389"/>
            <ac:picMk id="16" creationId="{0B3188FB-8CD4-537E-5602-65D25B361FF0}"/>
          </ac:picMkLst>
        </pc:picChg>
        <pc:picChg chg="add mod">
          <ac:chgData name="Godfrey, Sean" userId="S::sg4ba@darden.virginia.edu::adb70b27-e17f-4a5f-85fc-2358ca46643b" providerId="AD" clId="Web-{063A6320-90A2-4ED4-AF7B-EBF17C4FDC15}" dt="2022-12-18T12:34:05.431" v="422" actId="1076"/>
          <ac:picMkLst>
            <pc:docMk/>
            <pc:sldMk cId="126228256" sldId="389"/>
            <ac:picMk id="17" creationId="{9EDB297C-4CDB-0905-6279-70FDBE4E1B56}"/>
          </ac:picMkLst>
        </pc:picChg>
        <pc:picChg chg="del">
          <ac:chgData name="Godfrey, Sean" userId="S::sg4ba@darden.virginia.edu::adb70b27-e17f-4a5f-85fc-2358ca46643b" providerId="AD" clId="Web-{063A6320-90A2-4ED4-AF7B-EBF17C4FDC15}" dt="2022-12-18T12:28:32.493" v="369"/>
          <ac:picMkLst>
            <pc:docMk/>
            <pc:sldMk cId="126228256" sldId="389"/>
            <ac:picMk id="24" creationId="{62B7F6EE-0D64-4978-DD95-92E3DE8CAF70}"/>
          </ac:picMkLst>
        </pc:picChg>
        <pc:picChg chg="del">
          <ac:chgData name="Godfrey, Sean" userId="S::sg4ba@darden.virginia.edu::adb70b27-e17f-4a5f-85fc-2358ca46643b" providerId="AD" clId="Web-{063A6320-90A2-4ED4-AF7B-EBF17C4FDC15}" dt="2022-12-18T12:28:34.322" v="372"/>
          <ac:picMkLst>
            <pc:docMk/>
            <pc:sldMk cId="126228256" sldId="389"/>
            <ac:picMk id="25" creationId="{57648CE6-1074-2973-193A-B07C2EA12AAB}"/>
          </ac:picMkLst>
        </pc:picChg>
        <pc:picChg chg="del">
          <ac:chgData name="Godfrey, Sean" userId="S::sg4ba@darden.virginia.edu::adb70b27-e17f-4a5f-85fc-2358ca46643b" providerId="AD" clId="Web-{063A6320-90A2-4ED4-AF7B-EBF17C4FDC15}" dt="2022-12-18T12:28:35.431" v="374"/>
          <ac:picMkLst>
            <pc:docMk/>
            <pc:sldMk cId="126228256" sldId="389"/>
            <ac:picMk id="26" creationId="{B29F7D98-CD54-B72B-7CF3-8F6ABAA5662F}"/>
          </ac:picMkLst>
        </pc:picChg>
        <pc:picChg chg="del">
          <ac:chgData name="Godfrey, Sean" userId="S::sg4ba@darden.virginia.edu::adb70b27-e17f-4a5f-85fc-2358ca46643b" providerId="AD" clId="Web-{063A6320-90A2-4ED4-AF7B-EBF17C4FDC15}" dt="2022-12-18T12:28:36.759" v="376"/>
          <ac:picMkLst>
            <pc:docMk/>
            <pc:sldMk cId="126228256" sldId="389"/>
            <ac:picMk id="27" creationId="{0733F529-CD01-7842-9DAC-60B7A1E7636E}"/>
          </ac:picMkLst>
        </pc:picChg>
        <pc:picChg chg="del">
          <ac:chgData name="Godfrey, Sean" userId="S::sg4ba@darden.virginia.edu::adb70b27-e17f-4a5f-85fc-2358ca46643b" providerId="AD" clId="Web-{063A6320-90A2-4ED4-AF7B-EBF17C4FDC15}" dt="2022-12-18T12:28:38.103" v="378"/>
          <ac:picMkLst>
            <pc:docMk/>
            <pc:sldMk cId="126228256" sldId="389"/>
            <ac:picMk id="28" creationId="{9F3D77EA-4C87-1113-C134-A620325A80C6}"/>
          </ac:picMkLst>
        </pc:picChg>
        <pc:picChg chg="del">
          <ac:chgData name="Godfrey, Sean" userId="S::sg4ba@darden.virginia.edu::adb70b27-e17f-4a5f-85fc-2358ca46643b" providerId="AD" clId="Web-{063A6320-90A2-4ED4-AF7B-EBF17C4FDC15}" dt="2022-12-18T12:28:39.666" v="380"/>
          <ac:picMkLst>
            <pc:docMk/>
            <pc:sldMk cId="126228256" sldId="389"/>
            <ac:picMk id="29" creationId="{8A740D18-04E2-1FEC-1B0D-EF6A3F50325C}"/>
          </ac:picMkLst>
        </pc:picChg>
        <pc:picChg chg="del">
          <ac:chgData name="Godfrey, Sean" userId="S::sg4ba@darden.virginia.edu::adb70b27-e17f-4a5f-85fc-2358ca46643b" providerId="AD" clId="Web-{063A6320-90A2-4ED4-AF7B-EBF17C4FDC15}" dt="2022-12-18T12:28:33.837" v="371"/>
          <ac:picMkLst>
            <pc:docMk/>
            <pc:sldMk cId="126228256" sldId="389"/>
            <ac:picMk id="34" creationId="{8CF0719A-68DE-0002-19B8-7FBF71541714}"/>
          </ac:picMkLst>
        </pc:picChg>
        <pc:picChg chg="del">
          <ac:chgData name="Godfrey, Sean" userId="S::sg4ba@darden.virginia.edu::adb70b27-e17f-4a5f-85fc-2358ca46643b" providerId="AD" clId="Web-{063A6320-90A2-4ED4-AF7B-EBF17C4FDC15}" dt="2022-12-18T12:28:33.259" v="370"/>
          <ac:picMkLst>
            <pc:docMk/>
            <pc:sldMk cId="126228256" sldId="389"/>
            <ac:picMk id="35" creationId="{A42D4E61-B7B4-B3B2-C808-EDA6ACC2CA3F}"/>
          </ac:picMkLst>
        </pc:picChg>
        <pc:picChg chg="del">
          <ac:chgData name="Godfrey, Sean" userId="S::sg4ba@darden.virginia.edu::adb70b27-e17f-4a5f-85fc-2358ca46643b" providerId="AD" clId="Web-{063A6320-90A2-4ED4-AF7B-EBF17C4FDC15}" dt="2022-12-18T12:28:34.853" v="373"/>
          <ac:picMkLst>
            <pc:docMk/>
            <pc:sldMk cId="126228256" sldId="389"/>
            <ac:picMk id="36" creationId="{35FD8336-0C85-578B-6FB8-FC9304CF4A49}"/>
          </ac:picMkLst>
        </pc:picChg>
        <pc:picChg chg="del">
          <ac:chgData name="Godfrey, Sean" userId="S::sg4ba@darden.virginia.edu::adb70b27-e17f-4a5f-85fc-2358ca46643b" providerId="AD" clId="Web-{063A6320-90A2-4ED4-AF7B-EBF17C4FDC15}" dt="2022-12-18T12:28:36.244" v="375"/>
          <ac:picMkLst>
            <pc:docMk/>
            <pc:sldMk cId="126228256" sldId="389"/>
            <ac:picMk id="37" creationId="{049F86D9-412C-9E2A-752C-36E977A47827}"/>
          </ac:picMkLst>
        </pc:picChg>
        <pc:picChg chg="del">
          <ac:chgData name="Godfrey, Sean" userId="S::sg4ba@darden.virginia.edu::adb70b27-e17f-4a5f-85fc-2358ca46643b" providerId="AD" clId="Web-{063A6320-90A2-4ED4-AF7B-EBF17C4FDC15}" dt="2022-12-18T12:28:37.572" v="377"/>
          <ac:picMkLst>
            <pc:docMk/>
            <pc:sldMk cId="126228256" sldId="389"/>
            <ac:picMk id="38" creationId="{537E25D6-5F2F-FF97-60C2-29DC7362CE36}"/>
          </ac:picMkLst>
        </pc:picChg>
        <pc:picChg chg="del">
          <ac:chgData name="Godfrey, Sean" userId="S::sg4ba@darden.virginia.edu::adb70b27-e17f-4a5f-85fc-2358ca46643b" providerId="AD" clId="Web-{063A6320-90A2-4ED4-AF7B-EBF17C4FDC15}" dt="2022-12-18T12:28:39.072" v="379"/>
          <ac:picMkLst>
            <pc:docMk/>
            <pc:sldMk cId="126228256" sldId="389"/>
            <ac:picMk id="39" creationId="{3D6C9D59-F166-22B0-214A-681C9C5D6F68}"/>
          </ac:picMkLst>
        </pc:picChg>
      </pc:sldChg>
    </pc:docChg>
  </pc:docChgLst>
  <pc:docChgLst>
    <pc:chgData name="Kalva, Sai" userId="S::yte2md@darden.virginia.edu::94f23aad-c8e0-4621-8c27-d8e269f9cd91" providerId="AD" clId="Web-{869E591F-A338-44A2-AB7C-04032F9A4797}"/>
    <pc:docChg chg="modSld">
      <pc:chgData name="Kalva, Sai" userId="S::yte2md@darden.virginia.edu::94f23aad-c8e0-4621-8c27-d8e269f9cd91" providerId="AD" clId="Web-{869E591F-A338-44A2-AB7C-04032F9A4797}" dt="2022-12-18T21:25:49.489" v="125" actId="1076"/>
      <pc:docMkLst>
        <pc:docMk/>
      </pc:docMkLst>
      <pc:sldChg chg="modSp">
        <pc:chgData name="Kalva, Sai" userId="S::yte2md@darden.virginia.edu::94f23aad-c8e0-4621-8c27-d8e269f9cd91" providerId="AD" clId="Web-{869E591F-A338-44A2-AB7C-04032F9A4797}" dt="2022-12-18T21:25:49.489" v="125" actId="1076"/>
        <pc:sldMkLst>
          <pc:docMk/>
          <pc:sldMk cId="870337942" sldId="369"/>
        </pc:sldMkLst>
        <pc:spChg chg="mod">
          <ac:chgData name="Kalva, Sai" userId="S::yte2md@darden.virginia.edu::94f23aad-c8e0-4621-8c27-d8e269f9cd91" providerId="AD" clId="Web-{869E591F-A338-44A2-AB7C-04032F9A4797}" dt="2022-12-18T21:25:49.489" v="125" actId="1076"/>
          <ac:spMkLst>
            <pc:docMk/>
            <pc:sldMk cId="870337942" sldId="369"/>
            <ac:spMk id="2" creationId="{2258F4F8-FD96-2A9F-7359-331BC5A4A3E3}"/>
          </ac:spMkLst>
        </pc:spChg>
      </pc:sldChg>
      <pc:sldChg chg="modSp">
        <pc:chgData name="Kalva, Sai" userId="S::yte2md@darden.virginia.edu::94f23aad-c8e0-4621-8c27-d8e269f9cd91" providerId="AD" clId="Web-{869E591F-A338-44A2-AB7C-04032F9A4797}" dt="2022-12-18T21:21:42.579" v="119" actId="20577"/>
        <pc:sldMkLst>
          <pc:docMk/>
          <pc:sldMk cId="2336129016" sldId="390"/>
        </pc:sldMkLst>
        <pc:spChg chg="mod">
          <ac:chgData name="Kalva, Sai" userId="S::yte2md@darden.virginia.edu::94f23aad-c8e0-4621-8c27-d8e269f9cd91" providerId="AD" clId="Web-{869E591F-A338-44A2-AB7C-04032F9A4797}" dt="2022-12-18T21:21:42.579" v="119" actId="20577"/>
          <ac:spMkLst>
            <pc:docMk/>
            <pc:sldMk cId="2336129016" sldId="390"/>
            <ac:spMk id="15" creationId="{B990E2E7-4966-16F1-D0F2-79B6EE34FA34}"/>
          </ac:spMkLst>
        </pc:spChg>
      </pc:sldChg>
      <pc:sldChg chg="modSp">
        <pc:chgData name="Kalva, Sai" userId="S::yte2md@darden.virginia.edu::94f23aad-c8e0-4621-8c27-d8e269f9cd91" providerId="AD" clId="Web-{869E591F-A338-44A2-AB7C-04032F9A4797}" dt="2022-12-18T21:18:38.893" v="3" actId="1076"/>
        <pc:sldMkLst>
          <pc:docMk/>
          <pc:sldMk cId="3905380672" sldId="391"/>
        </pc:sldMkLst>
        <pc:spChg chg="mod">
          <ac:chgData name="Kalva, Sai" userId="S::yte2md@darden.virginia.edu::94f23aad-c8e0-4621-8c27-d8e269f9cd91" providerId="AD" clId="Web-{869E591F-A338-44A2-AB7C-04032F9A4797}" dt="2022-12-18T21:18:38.893" v="3" actId="1076"/>
          <ac:spMkLst>
            <pc:docMk/>
            <pc:sldMk cId="3905380672" sldId="391"/>
            <ac:spMk id="6" creationId="{2236D48B-C0A3-6727-1EF3-ABE9A009E8F3}"/>
          </ac:spMkLst>
        </pc:spChg>
      </pc:sldChg>
    </pc:docChg>
  </pc:docChgLst>
  <pc:docChgLst>
    <pc:chgData name="Salazar, Fernando" userId="b92d49e5-0a1c-4c70-8c6b-3a5860645d1d" providerId="ADAL" clId="{18F0120F-9911-D545-BF77-BC0293A3E42D}"/>
    <pc:docChg chg="undo custSel addSld delSld modSld sldOrd modSection">
      <pc:chgData name="Salazar, Fernando" userId="b92d49e5-0a1c-4c70-8c6b-3a5860645d1d" providerId="ADAL" clId="{18F0120F-9911-D545-BF77-BC0293A3E42D}" dt="2022-12-19T05:11:40.705" v="3234" actId="20577"/>
      <pc:docMkLst>
        <pc:docMk/>
      </pc:docMkLst>
      <pc:sldChg chg="addSp delSp modSp mod">
        <pc:chgData name="Salazar, Fernando" userId="b92d49e5-0a1c-4c70-8c6b-3a5860645d1d" providerId="ADAL" clId="{18F0120F-9911-D545-BF77-BC0293A3E42D}" dt="2022-12-19T04:24:01.550" v="1359" actId="20577"/>
        <pc:sldMkLst>
          <pc:docMk/>
          <pc:sldMk cId="2304902712" sldId="373"/>
        </pc:sldMkLst>
        <pc:spChg chg="del">
          <ac:chgData name="Salazar, Fernando" userId="b92d49e5-0a1c-4c70-8c6b-3a5860645d1d" providerId="ADAL" clId="{18F0120F-9911-D545-BF77-BC0293A3E42D}" dt="2022-12-19T04:15:59.022" v="994" actId="478"/>
          <ac:spMkLst>
            <pc:docMk/>
            <pc:sldMk cId="2304902712" sldId="373"/>
            <ac:spMk id="2" creationId="{2258F4F8-FD96-2A9F-7359-331BC5A4A3E3}"/>
          </ac:spMkLst>
        </pc:spChg>
        <pc:spChg chg="mod">
          <ac:chgData name="Salazar, Fernando" userId="b92d49e5-0a1c-4c70-8c6b-3a5860645d1d" providerId="ADAL" clId="{18F0120F-9911-D545-BF77-BC0293A3E42D}" dt="2022-12-19T03:57:05.368" v="552" actId="20577"/>
          <ac:spMkLst>
            <pc:docMk/>
            <pc:sldMk cId="2304902712" sldId="373"/>
            <ac:spMk id="3" creationId="{305F9436-CCF7-5AD1-7B91-8AFA3EBE05FE}"/>
          </ac:spMkLst>
        </pc:spChg>
        <pc:spChg chg="mod">
          <ac:chgData name="Salazar, Fernando" userId="b92d49e5-0a1c-4c70-8c6b-3a5860645d1d" providerId="ADAL" clId="{18F0120F-9911-D545-BF77-BC0293A3E42D}" dt="2022-12-19T04:15:13.372" v="988"/>
          <ac:spMkLst>
            <pc:docMk/>
            <pc:sldMk cId="2304902712" sldId="373"/>
            <ac:spMk id="10" creationId="{10743D51-9FF4-49AD-7456-D9E23349540C}"/>
          </ac:spMkLst>
        </pc:spChg>
        <pc:spChg chg="mod">
          <ac:chgData name="Salazar, Fernando" userId="b92d49e5-0a1c-4c70-8c6b-3a5860645d1d" providerId="ADAL" clId="{18F0120F-9911-D545-BF77-BC0293A3E42D}" dt="2022-12-19T04:15:13.372" v="988"/>
          <ac:spMkLst>
            <pc:docMk/>
            <pc:sldMk cId="2304902712" sldId="373"/>
            <ac:spMk id="11" creationId="{564EB36D-BDC8-45A6-09AE-931F3927B73E}"/>
          </ac:spMkLst>
        </pc:spChg>
        <pc:spChg chg="mod">
          <ac:chgData name="Salazar, Fernando" userId="b92d49e5-0a1c-4c70-8c6b-3a5860645d1d" providerId="ADAL" clId="{18F0120F-9911-D545-BF77-BC0293A3E42D}" dt="2022-12-19T04:15:13.372" v="988"/>
          <ac:spMkLst>
            <pc:docMk/>
            <pc:sldMk cId="2304902712" sldId="373"/>
            <ac:spMk id="13" creationId="{3D616A09-E9A6-7112-4320-7F730808CCA7}"/>
          </ac:spMkLst>
        </pc:spChg>
        <pc:spChg chg="add mod">
          <ac:chgData name="Salazar, Fernando" userId="b92d49e5-0a1c-4c70-8c6b-3a5860645d1d" providerId="ADAL" clId="{18F0120F-9911-D545-BF77-BC0293A3E42D}" dt="2022-12-19T04:24:01.550" v="1359" actId="20577"/>
          <ac:spMkLst>
            <pc:docMk/>
            <pc:sldMk cId="2304902712" sldId="373"/>
            <ac:spMk id="15" creationId="{A8692B0F-E26B-D825-D8D8-6E79CDEA4760}"/>
          </ac:spMkLst>
        </pc:spChg>
        <pc:spChg chg="add del mod">
          <ac:chgData name="Salazar, Fernando" userId="b92d49e5-0a1c-4c70-8c6b-3a5860645d1d" providerId="ADAL" clId="{18F0120F-9911-D545-BF77-BC0293A3E42D}" dt="2022-12-19T04:15:42.445" v="992"/>
          <ac:spMkLst>
            <pc:docMk/>
            <pc:sldMk cId="2304902712" sldId="373"/>
            <ac:spMk id="16" creationId="{2AD9451B-5F98-DF41-6BE9-2DB48B12CE23}"/>
          </ac:spMkLst>
        </pc:spChg>
        <pc:spChg chg="add mod">
          <ac:chgData name="Salazar, Fernando" userId="b92d49e5-0a1c-4c70-8c6b-3a5860645d1d" providerId="ADAL" clId="{18F0120F-9911-D545-BF77-BC0293A3E42D}" dt="2022-12-19T04:15:52.524" v="993"/>
          <ac:spMkLst>
            <pc:docMk/>
            <pc:sldMk cId="2304902712" sldId="373"/>
            <ac:spMk id="17" creationId="{C8E09B57-100E-1769-DF22-813A3B5DD383}"/>
          </ac:spMkLst>
        </pc:spChg>
        <pc:spChg chg="mod">
          <ac:chgData name="Salazar, Fernando" userId="b92d49e5-0a1c-4c70-8c6b-3a5860645d1d" providerId="ADAL" clId="{18F0120F-9911-D545-BF77-BC0293A3E42D}" dt="2022-12-19T04:15:52.524" v="993"/>
          <ac:spMkLst>
            <pc:docMk/>
            <pc:sldMk cId="2304902712" sldId="373"/>
            <ac:spMk id="19" creationId="{A4CE9A5A-A619-1947-34C2-93D9F3399892}"/>
          </ac:spMkLst>
        </pc:spChg>
        <pc:grpChg chg="add mod">
          <ac:chgData name="Salazar, Fernando" userId="b92d49e5-0a1c-4c70-8c6b-3a5860645d1d" providerId="ADAL" clId="{18F0120F-9911-D545-BF77-BC0293A3E42D}" dt="2022-12-19T04:15:13.372" v="988"/>
          <ac:grpSpMkLst>
            <pc:docMk/>
            <pc:sldMk cId="2304902712" sldId="373"/>
            <ac:grpSpMk id="7" creationId="{9853A8E1-8D71-F7F2-D325-B1FBE9ACB0CB}"/>
          </ac:grpSpMkLst>
        </pc:grpChg>
        <pc:grpChg chg="mod">
          <ac:chgData name="Salazar, Fernando" userId="b92d49e5-0a1c-4c70-8c6b-3a5860645d1d" providerId="ADAL" clId="{18F0120F-9911-D545-BF77-BC0293A3E42D}" dt="2022-12-19T04:15:13.372" v="988"/>
          <ac:grpSpMkLst>
            <pc:docMk/>
            <pc:sldMk cId="2304902712" sldId="373"/>
            <ac:grpSpMk id="9" creationId="{8280E59B-1CD5-3AED-A977-FF189F39B4A6}"/>
          </ac:grpSpMkLst>
        </pc:grpChg>
        <pc:grpChg chg="add mod">
          <ac:chgData name="Salazar, Fernando" userId="b92d49e5-0a1c-4c70-8c6b-3a5860645d1d" providerId="ADAL" clId="{18F0120F-9911-D545-BF77-BC0293A3E42D}" dt="2022-12-19T04:15:13.372" v="988"/>
          <ac:grpSpMkLst>
            <pc:docMk/>
            <pc:sldMk cId="2304902712" sldId="373"/>
            <ac:grpSpMk id="12" creationId="{A527AADD-1113-DC7A-AFC6-CDBA176355E2}"/>
          </ac:grpSpMkLst>
        </pc:grpChg>
        <pc:grpChg chg="add mod">
          <ac:chgData name="Salazar, Fernando" userId="b92d49e5-0a1c-4c70-8c6b-3a5860645d1d" providerId="ADAL" clId="{18F0120F-9911-D545-BF77-BC0293A3E42D}" dt="2022-12-19T04:16:22.675" v="1001" actId="14100"/>
          <ac:grpSpMkLst>
            <pc:docMk/>
            <pc:sldMk cId="2304902712" sldId="373"/>
            <ac:grpSpMk id="18" creationId="{5E5E2317-2551-B623-D6E7-9D3B44DC10C3}"/>
          </ac:grpSpMkLst>
        </pc:grpChg>
        <pc:picChg chg="add mod">
          <ac:chgData name="Salazar, Fernando" userId="b92d49e5-0a1c-4c70-8c6b-3a5860645d1d" providerId="ADAL" clId="{18F0120F-9911-D545-BF77-BC0293A3E42D}" dt="2022-12-19T04:16:32.227" v="1002" actId="14100"/>
          <ac:picMkLst>
            <pc:docMk/>
            <pc:sldMk cId="2304902712" sldId="373"/>
            <ac:picMk id="6" creationId="{11F3B634-BC61-21E0-64A9-E857BF3F98E6}"/>
          </ac:picMkLst>
        </pc:picChg>
        <pc:cxnChg chg="mod">
          <ac:chgData name="Salazar, Fernando" userId="b92d49e5-0a1c-4c70-8c6b-3a5860645d1d" providerId="ADAL" clId="{18F0120F-9911-D545-BF77-BC0293A3E42D}" dt="2022-12-19T04:15:13.372" v="988"/>
          <ac:cxnSpMkLst>
            <pc:docMk/>
            <pc:sldMk cId="2304902712" sldId="373"/>
            <ac:cxnSpMk id="8" creationId="{BB806831-FFB7-50BC-F208-E6EE8BE3BF24}"/>
          </ac:cxnSpMkLst>
        </pc:cxnChg>
        <pc:cxnChg chg="mod">
          <ac:chgData name="Salazar, Fernando" userId="b92d49e5-0a1c-4c70-8c6b-3a5860645d1d" providerId="ADAL" clId="{18F0120F-9911-D545-BF77-BC0293A3E42D}" dt="2022-12-19T04:15:13.372" v="988"/>
          <ac:cxnSpMkLst>
            <pc:docMk/>
            <pc:sldMk cId="2304902712" sldId="373"/>
            <ac:cxnSpMk id="14" creationId="{3F9628C0-F80A-EAEB-6D7A-BBE44DE5E804}"/>
          </ac:cxnSpMkLst>
        </pc:cxnChg>
        <pc:cxnChg chg="mod">
          <ac:chgData name="Salazar, Fernando" userId="b92d49e5-0a1c-4c70-8c6b-3a5860645d1d" providerId="ADAL" clId="{18F0120F-9911-D545-BF77-BC0293A3E42D}" dt="2022-12-19T04:15:52.524" v="993"/>
          <ac:cxnSpMkLst>
            <pc:docMk/>
            <pc:sldMk cId="2304902712" sldId="373"/>
            <ac:cxnSpMk id="20" creationId="{1519DE3E-5367-C888-1FF0-F8143E6ED2E6}"/>
          </ac:cxnSpMkLst>
        </pc:cxnChg>
      </pc:sldChg>
      <pc:sldChg chg="modSp mod">
        <pc:chgData name="Salazar, Fernando" userId="b92d49e5-0a1c-4c70-8c6b-3a5860645d1d" providerId="ADAL" clId="{18F0120F-9911-D545-BF77-BC0293A3E42D}" dt="2022-12-19T05:06:51.626" v="2939" actId="20577"/>
        <pc:sldMkLst>
          <pc:docMk/>
          <pc:sldMk cId="2646138043" sldId="375"/>
        </pc:sldMkLst>
        <pc:spChg chg="mod">
          <ac:chgData name="Salazar, Fernando" userId="b92d49e5-0a1c-4c70-8c6b-3a5860645d1d" providerId="ADAL" clId="{18F0120F-9911-D545-BF77-BC0293A3E42D}" dt="2022-12-19T05:06:51.626" v="2939" actId="20577"/>
          <ac:spMkLst>
            <pc:docMk/>
            <pc:sldMk cId="2646138043" sldId="375"/>
            <ac:spMk id="2" creationId="{CF1258F7-8BB6-25D7-25BB-A57286977D5B}"/>
          </ac:spMkLst>
        </pc:spChg>
        <pc:picChg chg="mod">
          <ac:chgData name="Salazar, Fernando" userId="b92d49e5-0a1c-4c70-8c6b-3a5860645d1d" providerId="ADAL" clId="{18F0120F-9911-D545-BF77-BC0293A3E42D}" dt="2022-12-19T05:04:50.410" v="2927" actId="1076"/>
          <ac:picMkLst>
            <pc:docMk/>
            <pc:sldMk cId="2646138043" sldId="375"/>
            <ac:picMk id="8" creationId="{18670D86-0721-649A-FE8E-D7029DD8D004}"/>
          </ac:picMkLst>
        </pc:picChg>
      </pc:sldChg>
      <pc:sldChg chg="modSp mod">
        <pc:chgData name="Salazar, Fernando" userId="b92d49e5-0a1c-4c70-8c6b-3a5860645d1d" providerId="ADAL" clId="{18F0120F-9911-D545-BF77-BC0293A3E42D}" dt="2022-12-19T05:03:27.092" v="2920" actId="20577"/>
        <pc:sldMkLst>
          <pc:docMk/>
          <pc:sldMk cId="3974860720" sldId="2141410978"/>
        </pc:sldMkLst>
        <pc:spChg chg="mod">
          <ac:chgData name="Salazar, Fernando" userId="b92d49e5-0a1c-4c70-8c6b-3a5860645d1d" providerId="ADAL" clId="{18F0120F-9911-D545-BF77-BC0293A3E42D}" dt="2022-12-19T05:03:27.092" v="2920" actId="20577"/>
          <ac:spMkLst>
            <pc:docMk/>
            <pc:sldMk cId="3974860720" sldId="2141410978"/>
            <ac:spMk id="28" creationId="{E93753FD-7F47-57FB-4282-2DD3A6732B3E}"/>
          </ac:spMkLst>
        </pc:spChg>
      </pc:sldChg>
      <pc:sldChg chg="addSp delSp modSp mod">
        <pc:chgData name="Salazar, Fernando" userId="b92d49e5-0a1c-4c70-8c6b-3a5860645d1d" providerId="ADAL" clId="{18F0120F-9911-D545-BF77-BC0293A3E42D}" dt="2022-12-19T05:11:40.705" v="3234" actId="20577"/>
        <pc:sldMkLst>
          <pc:docMk/>
          <pc:sldMk cId="1861626177" sldId="2141410980"/>
        </pc:sldMkLst>
        <pc:spChg chg="add del mod">
          <ac:chgData name="Salazar, Fernando" userId="b92d49e5-0a1c-4c70-8c6b-3a5860645d1d" providerId="ADAL" clId="{18F0120F-9911-D545-BF77-BC0293A3E42D}" dt="2022-12-19T05:06:47.979" v="2933"/>
          <ac:spMkLst>
            <pc:docMk/>
            <pc:sldMk cId="1861626177" sldId="2141410980"/>
            <ac:spMk id="2" creationId="{BFABA9E6-3279-6DF0-7801-D33F081BD5D1}"/>
          </ac:spMkLst>
        </pc:spChg>
        <pc:spChg chg="add mod">
          <ac:chgData name="Salazar, Fernando" userId="b92d49e5-0a1c-4c70-8c6b-3a5860645d1d" providerId="ADAL" clId="{18F0120F-9911-D545-BF77-BC0293A3E42D}" dt="2022-12-19T05:11:40.705" v="3234" actId="20577"/>
          <ac:spMkLst>
            <pc:docMk/>
            <pc:sldMk cId="1861626177" sldId="2141410980"/>
            <ac:spMk id="5" creationId="{2E2C14D4-97D7-5BD7-5967-7591050EFC3D}"/>
          </ac:spMkLst>
        </pc:spChg>
      </pc:sldChg>
      <pc:sldChg chg="addSp delSp modSp new mod ord">
        <pc:chgData name="Salazar, Fernando" userId="b92d49e5-0a1c-4c70-8c6b-3a5860645d1d" providerId="ADAL" clId="{18F0120F-9911-D545-BF77-BC0293A3E42D}" dt="2022-12-19T05:03:42.726" v="2923"/>
        <pc:sldMkLst>
          <pc:docMk/>
          <pc:sldMk cId="469298550" sldId="2141410984"/>
        </pc:sldMkLst>
        <pc:spChg chg="del">
          <ac:chgData name="Salazar, Fernando" userId="b92d49e5-0a1c-4c70-8c6b-3a5860645d1d" providerId="ADAL" clId="{18F0120F-9911-D545-BF77-BC0293A3E42D}" dt="2022-12-19T03:26:07.347" v="9"/>
          <ac:spMkLst>
            <pc:docMk/>
            <pc:sldMk cId="469298550" sldId="2141410984"/>
            <ac:spMk id="2" creationId="{93770A10-0455-7AA6-231D-7B34AC61EE87}"/>
          </ac:spMkLst>
        </pc:spChg>
        <pc:spChg chg="mod">
          <ac:chgData name="Salazar, Fernando" userId="b92d49e5-0a1c-4c70-8c6b-3a5860645d1d" providerId="ADAL" clId="{18F0120F-9911-D545-BF77-BC0293A3E42D}" dt="2022-12-19T03:28:44.091" v="48" actId="20577"/>
          <ac:spMkLst>
            <pc:docMk/>
            <pc:sldMk cId="469298550" sldId="2141410984"/>
            <ac:spMk id="3" creationId="{81C344E9-BF11-A684-A7D7-8E47FF2BF7D8}"/>
          </ac:spMkLst>
        </pc:spChg>
        <pc:spChg chg="mod">
          <ac:chgData name="Salazar, Fernando" userId="b92d49e5-0a1c-4c70-8c6b-3a5860645d1d" providerId="ADAL" clId="{18F0120F-9911-D545-BF77-BC0293A3E42D}" dt="2022-12-19T05:03:42.726" v="2923"/>
          <ac:spMkLst>
            <pc:docMk/>
            <pc:sldMk cId="469298550" sldId="2141410984"/>
            <ac:spMk id="4" creationId="{33CB71CC-CDA5-454B-1822-8FC9CFF9B57A}"/>
          </ac:spMkLst>
        </pc:spChg>
        <pc:spChg chg="mod">
          <ac:chgData name="Salazar, Fernando" userId="b92d49e5-0a1c-4c70-8c6b-3a5860645d1d" providerId="ADAL" clId="{18F0120F-9911-D545-BF77-BC0293A3E42D}" dt="2022-12-19T03:32:09.437" v="51"/>
          <ac:spMkLst>
            <pc:docMk/>
            <pc:sldMk cId="469298550" sldId="2141410984"/>
            <ac:spMk id="10" creationId="{4EBD1FE7-B95F-8518-710C-0877BA8B99EC}"/>
          </ac:spMkLst>
        </pc:spChg>
        <pc:spChg chg="mod">
          <ac:chgData name="Salazar, Fernando" userId="b92d49e5-0a1c-4c70-8c6b-3a5860645d1d" providerId="ADAL" clId="{18F0120F-9911-D545-BF77-BC0293A3E42D}" dt="2022-12-19T03:32:09.437" v="51"/>
          <ac:spMkLst>
            <pc:docMk/>
            <pc:sldMk cId="469298550" sldId="2141410984"/>
            <ac:spMk id="11" creationId="{3A225D25-909F-7C15-D974-A5F0A39E89A7}"/>
          </ac:spMkLst>
        </pc:spChg>
        <pc:spChg chg="add mod">
          <ac:chgData name="Salazar, Fernando" userId="b92d49e5-0a1c-4c70-8c6b-3a5860645d1d" providerId="ADAL" clId="{18F0120F-9911-D545-BF77-BC0293A3E42D}" dt="2022-12-19T03:32:31.867" v="53"/>
          <ac:spMkLst>
            <pc:docMk/>
            <pc:sldMk cId="469298550" sldId="2141410984"/>
            <ac:spMk id="12" creationId="{08C28515-04F1-C1EA-B544-7754BDC10742}"/>
          </ac:spMkLst>
        </pc:spChg>
        <pc:spChg chg="mod">
          <ac:chgData name="Salazar, Fernando" userId="b92d49e5-0a1c-4c70-8c6b-3a5860645d1d" providerId="ADAL" clId="{18F0120F-9911-D545-BF77-BC0293A3E42D}" dt="2022-12-19T03:32:31.867" v="53"/>
          <ac:spMkLst>
            <pc:docMk/>
            <pc:sldMk cId="469298550" sldId="2141410984"/>
            <ac:spMk id="14" creationId="{A8DEAF55-D871-2B8A-E358-28EA7A026706}"/>
          </ac:spMkLst>
        </pc:spChg>
        <pc:spChg chg="mod">
          <ac:chgData name="Salazar, Fernando" userId="b92d49e5-0a1c-4c70-8c6b-3a5860645d1d" providerId="ADAL" clId="{18F0120F-9911-D545-BF77-BC0293A3E42D}" dt="2022-12-19T03:32:31.867" v="53"/>
          <ac:spMkLst>
            <pc:docMk/>
            <pc:sldMk cId="469298550" sldId="2141410984"/>
            <ac:spMk id="17" creationId="{01552E51-DD9B-CBCA-2A5B-8F8A2008A295}"/>
          </ac:spMkLst>
        </pc:spChg>
        <pc:spChg chg="add mod">
          <ac:chgData name="Salazar, Fernando" userId="b92d49e5-0a1c-4c70-8c6b-3a5860645d1d" providerId="ADAL" clId="{18F0120F-9911-D545-BF77-BC0293A3E42D}" dt="2022-12-19T03:41:47.040" v="508" actId="20577"/>
          <ac:spMkLst>
            <pc:docMk/>
            <pc:sldMk cId="469298550" sldId="2141410984"/>
            <ac:spMk id="19" creationId="{2A8FAB38-38CC-FEBD-632D-B26E2C5093F1}"/>
          </ac:spMkLst>
        </pc:spChg>
        <pc:spChg chg="add del mod">
          <ac:chgData name="Salazar, Fernando" userId="b92d49e5-0a1c-4c70-8c6b-3a5860645d1d" providerId="ADAL" clId="{18F0120F-9911-D545-BF77-BC0293A3E42D}" dt="2022-12-19T03:36:41.283" v="135" actId="478"/>
          <ac:spMkLst>
            <pc:docMk/>
            <pc:sldMk cId="469298550" sldId="2141410984"/>
            <ac:spMk id="21" creationId="{3079ABC2-CF8A-4F09-FCAE-F67187ABCE45}"/>
          </ac:spMkLst>
        </pc:spChg>
        <pc:spChg chg="add del mod">
          <ac:chgData name="Salazar, Fernando" userId="b92d49e5-0a1c-4c70-8c6b-3a5860645d1d" providerId="ADAL" clId="{18F0120F-9911-D545-BF77-BC0293A3E42D}" dt="2022-12-19T03:36:43.060" v="136" actId="478"/>
          <ac:spMkLst>
            <pc:docMk/>
            <pc:sldMk cId="469298550" sldId="2141410984"/>
            <ac:spMk id="25" creationId="{2F0D4532-FB71-3713-68A5-5200B65DCC28}"/>
          </ac:spMkLst>
        </pc:spChg>
        <pc:grpChg chg="add mod">
          <ac:chgData name="Salazar, Fernando" userId="b92d49e5-0a1c-4c70-8c6b-3a5860645d1d" providerId="ADAL" clId="{18F0120F-9911-D545-BF77-BC0293A3E42D}" dt="2022-12-19T03:42:01.023" v="509" actId="14100"/>
          <ac:grpSpMkLst>
            <pc:docMk/>
            <pc:sldMk cId="469298550" sldId="2141410984"/>
            <ac:grpSpMk id="7" creationId="{0353C9D0-3B3C-CC9B-A181-563E1EDF5B12}"/>
          </ac:grpSpMkLst>
        </pc:grpChg>
        <pc:grpChg chg="mod">
          <ac:chgData name="Salazar, Fernando" userId="b92d49e5-0a1c-4c70-8c6b-3a5860645d1d" providerId="ADAL" clId="{18F0120F-9911-D545-BF77-BC0293A3E42D}" dt="2022-12-19T03:32:09.437" v="51"/>
          <ac:grpSpMkLst>
            <pc:docMk/>
            <pc:sldMk cId="469298550" sldId="2141410984"/>
            <ac:grpSpMk id="9" creationId="{B7D23762-704F-7535-FE65-AC46494A528D}"/>
          </ac:grpSpMkLst>
        </pc:grpChg>
        <pc:grpChg chg="add mod">
          <ac:chgData name="Salazar, Fernando" userId="b92d49e5-0a1c-4c70-8c6b-3a5860645d1d" providerId="ADAL" clId="{18F0120F-9911-D545-BF77-BC0293A3E42D}" dt="2022-12-19T03:40:25.307" v="375" actId="14100"/>
          <ac:grpSpMkLst>
            <pc:docMk/>
            <pc:sldMk cId="469298550" sldId="2141410984"/>
            <ac:grpSpMk id="13" creationId="{2D5B71F0-A274-9A91-9017-BC73C298CE28}"/>
          </ac:grpSpMkLst>
        </pc:grpChg>
        <pc:grpChg chg="add mod">
          <ac:chgData name="Salazar, Fernando" userId="b92d49e5-0a1c-4c70-8c6b-3a5860645d1d" providerId="ADAL" clId="{18F0120F-9911-D545-BF77-BC0293A3E42D}" dt="2022-12-19T03:36:34.255" v="133" actId="14100"/>
          <ac:grpSpMkLst>
            <pc:docMk/>
            <pc:sldMk cId="469298550" sldId="2141410984"/>
            <ac:grpSpMk id="16" creationId="{0D0C0749-CE5A-BADF-38D5-E1C0FAB0974B}"/>
          </ac:grpSpMkLst>
        </pc:grpChg>
        <pc:picChg chg="add del mod">
          <ac:chgData name="Salazar, Fernando" userId="b92d49e5-0a1c-4c70-8c6b-3a5860645d1d" providerId="ADAL" clId="{18F0120F-9911-D545-BF77-BC0293A3E42D}" dt="2022-12-19T03:35:37.313" v="124" actId="478"/>
          <ac:picMkLst>
            <pc:docMk/>
            <pc:sldMk cId="469298550" sldId="2141410984"/>
            <ac:picMk id="6" creationId="{2A339251-538B-284E-C2ED-31FA7FF5C8A3}"/>
          </ac:picMkLst>
        </pc:picChg>
        <pc:picChg chg="add del mod">
          <ac:chgData name="Salazar, Fernando" userId="b92d49e5-0a1c-4c70-8c6b-3a5860645d1d" providerId="ADAL" clId="{18F0120F-9911-D545-BF77-BC0293A3E42D}" dt="2022-12-19T03:35:53.860" v="128" actId="478"/>
          <ac:picMkLst>
            <pc:docMk/>
            <pc:sldMk cId="469298550" sldId="2141410984"/>
            <ac:picMk id="22" creationId="{031895E8-70D4-6843-6150-DD58E398B661}"/>
          </ac:picMkLst>
        </pc:picChg>
        <pc:picChg chg="add mod">
          <ac:chgData name="Salazar, Fernando" userId="b92d49e5-0a1c-4c70-8c6b-3a5860645d1d" providerId="ADAL" clId="{18F0120F-9911-D545-BF77-BC0293A3E42D}" dt="2022-12-19T03:37:04.921" v="140" actId="1076"/>
          <ac:picMkLst>
            <pc:docMk/>
            <pc:sldMk cId="469298550" sldId="2141410984"/>
            <ac:picMk id="23" creationId="{9AA39091-0E68-B64E-1ACC-768FE59EF933}"/>
          </ac:picMkLst>
        </pc:picChg>
        <pc:cxnChg chg="mod">
          <ac:chgData name="Salazar, Fernando" userId="b92d49e5-0a1c-4c70-8c6b-3a5860645d1d" providerId="ADAL" clId="{18F0120F-9911-D545-BF77-BC0293A3E42D}" dt="2022-12-19T03:32:09.437" v="51"/>
          <ac:cxnSpMkLst>
            <pc:docMk/>
            <pc:sldMk cId="469298550" sldId="2141410984"/>
            <ac:cxnSpMk id="8" creationId="{CEE61E69-1C6F-1C3D-C5BC-F8C7FF7D78B7}"/>
          </ac:cxnSpMkLst>
        </pc:cxnChg>
        <pc:cxnChg chg="mod">
          <ac:chgData name="Salazar, Fernando" userId="b92d49e5-0a1c-4c70-8c6b-3a5860645d1d" providerId="ADAL" clId="{18F0120F-9911-D545-BF77-BC0293A3E42D}" dt="2022-12-19T03:32:31.867" v="53"/>
          <ac:cxnSpMkLst>
            <pc:docMk/>
            <pc:sldMk cId="469298550" sldId="2141410984"/>
            <ac:cxnSpMk id="15" creationId="{1A2DDE23-EEEF-1CE0-311A-3FC38D085F21}"/>
          </ac:cxnSpMkLst>
        </pc:cxnChg>
        <pc:cxnChg chg="mod">
          <ac:chgData name="Salazar, Fernando" userId="b92d49e5-0a1c-4c70-8c6b-3a5860645d1d" providerId="ADAL" clId="{18F0120F-9911-D545-BF77-BC0293A3E42D}" dt="2022-12-19T03:32:31.867" v="53"/>
          <ac:cxnSpMkLst>
            <pc:docMk/>
            <pc:sldMk cId="469298550" sldId="2141410984"/>
            <ac:cxnSpMk id="18" creationId="{73F2F493-0E94-05EA-A997-05563CCB2D89}"/>
          </ac:cxnSpMkLst>
        </pc:cxnChg>
      </pc:sldChg>
      <pc:sldChg chg="addSp delSp modSp new mod">
        <pc:chgData name="Salazar, Fernando" userId="b92d49e5-0a1c-4c70-8c6b-3a5860645d1d" providerId="ADAL" clId="{18F0120F-9911-D545-BF77-BC0293A3E42D}" dt="2022-12-19T05:03:39.293" v="2922"/>
        <pc:sldMkLst>
          <pc:docMk/>
          <pc:sldMk cId="350304568" sldId="2141410985"/>
        </pc:sldMkLst>
        <pc:spChg chg="del">
          <ac:chgData name="Salazar, Fernando" userId="b92d49e5-0a1c-4c70-8c6b-3a5860645d1d" providerId="ADAL" clId="{18F0120F-9911-D545-BF77-BC0293A3E42D}" dt="2022-12-19T04:04:20.619" v="554" actId="478"/>
          <ac:spMkLst>
            <pc:docMk/>
            <pc:sldMk cId="350304568" sldId="2141410985"/>
            <ac:spMk id="2" creationId="{B6B58751-9A89-EE7B-FE52-D862B54903C4}"/>
          </ac:spMkLst>
        </pc:spChg>
        <pc:spChg chg="mod">
          <ac:chgData name="Salazar, Fernando" userId="b92d49e5-0a1c-4c70-8c6b-3a5860645d1d" providerId="ADAL" clId="{18F0120F-9911-D545-BF77-BC0293A3E42D}" dt="2022-12-19T04:09:19.886" v="972" actId="20577"/>
          <ac:spMkLst>
            <pc:docMk/>
            <pc:sldMk cId="350304568" sldId="2141410985"/>
            <ac:spMk id="3" creationId="{394475F3-926E-74B0-AD95-EABC3C08718B}"/>
          </ac:spMkLst>
        </pc:spChg>
        <pc:spChg chg="mod">
          <ac:chgData name="Salazar, Fernando" userId="b92d49e5-0a1c-4c70-8c6b-3a5860645d1d" providerId="ADAL" clId="{18F0120F-9911-D545-BF77-BC0293A3E42D}" dt="2022-12-19T05:03:39.293" v="2922"/>
          <ac:spMkLst>
            <pc:docMk/>
            <pc:sldMk cId="350304568" sldId="2141410985"/>
            <ac:spMk id="4" creationId="{2C16DE42-435C-0DBD-56A0-CFD4ABA384DE}"/>
          </ac:spMkLst>
        </pc:spChg>
        <pc:picChg chg="add del mod">
          <ac:chgData name="Salazar, Fernando" userId="b92d49e5-0a1c-4c70-8c6b-3a5860645d1d" providerId="ADAL" clId="{18F0120F-9911-D545-BF77-BC0293A3E42D}" dt="2022-12-19T04:13:49.626" v="979" actId="478"/>
          <ac:picMkLst>
            <pc:docMk/>
            <pc:sldMk cId="350304568" sldId="2141410985"/>
            <ac:picMk id="6" creationId="{DE9C8930-4142-5153-3D35-C916E1C2E660}"/>
          </ac:picMkLst>
        </pc:picChg>
        <pc:picChg chg="add mod">
          <ac:chgData name="Salazar, Fernando" userId="b92d49e5-0a1c-4c70-8c6b-3a5860645d1d" providerId="ADAL" clId="{18F0120F-9911-D545-BF77-BC0293A3E42D}" dt="2022-12-19T04:30:11.662" v="1501" actId="14100"/>
          <ac:picMkLst>
            <pc:docMk/>
            <pc:sldMk cId="350304568" sldId="2141410985"/>
            <ac:picMk id="7" creationId="{1A581FB0-8616-5497-E254-17FE668D757C}"/>
          </ac:picMkLst>
        </pc:picChg>
        <pc:picChg chg="add mod">
          <ac:chgData name="Salazar, Fernando" userId="b92d49e5-0a1c-4c70-8c6b-3a5860645d1d" providerId="ADAL" clId="{18F0120F-9911-D545-BF77-BC0293A3E42D}" dt="2022-12-19T04:29:44.826" v="1500" actId="1038"/>
          <ac:picMkLst>
            <pc:docMk/>
            <pc:sldMk cId="350304568" sldId="2141410985"/>
            <ac:picMk id="8" creationId="{E607DA35-466B-A318-85B6-C8EB6CDD5FE9}"/>
          </ac:picMkLst>
        </pc:picChg>
        <pc:picChg chg="add del mod">
          <ac:chgData name="Salazar, Fernando" userId="b92d49e5-0a1c-4c70-8c6b-3a5860645d1d" providerId="ADAL" clId="{18F0120F-9911-D545-BF77-BC0293A3E42D}" dt="2022-12-19T04:27:06.430" v="1431" actId="478"/>
          <ac:picMkLst>
            <pc:docMk/>
            <pc:sldMk cId="350304568" sldId="2141410985"/>
            <ac:picMk id="9" creationId="{9D625126-1461-8EF5-4026-2102306FC47E}"/>
          </ac:picMkLst>
        </pc:picChg>
        <pc:picChg chg="add mod">
          <ac:chgData name="Salazar, Fernando" userId="b92d49e5-0a1c-4c70-8c6b-3a5860645d1d" providerId="ADAL" clId="{18F0120F-9911-D545-BF77-BC0293A3E42D}" dt="2022-12-19T04:34:15.475" v="1503" actId="1076"/>
          <ac:picMkLst>
            <pc:docMk/>
            <pc:sldMk cId="350304568" sldId="2141410985"/>
            <ac:picMk id="10" creationId="{70911EDE-C248-8EC1-9426-6A9167967E28}"/>
          </ac:picMkLst>
        </pc:picChg>
      </pc:sldChg>
      <pc:sldChg chg="addSp delSp modSp add mod">
        <pc:chgData name="Salazar, Fernando" userId="b92d49e5-0a1c-4c70-8c6b-3a5860645d1d" providerId="ADAL" clId="{18F0120F-9911-D545-BF77-BC0293A3E42D}" dt="2022-12-19T04:46:29.817" v="1844" actId="20577"/>
        <pc:sldMkLst>
          <pc:docMk/>
          <pc:sldMk cId="314344021" sldId="2141410986"/>
        </pc:sldMkLst>
        <pc:spChg chg="mod">
          <ac:chgData name="Salazar, Fernando" userId="b92d49e5-0a1c-4c70-8c6b-3a5860645d1d" providerId="ADAL" clId="{18F0120F-9911-D545-BF77-BC0293A3E42D}" dt="2022-12-19T04:35:14.915" v="1546" actId="20577"/>
          <ac:spMkLst>
            <pc:docMk/>
            <pc:sldMk cId="314344021" sldId="2141410986"/>
            <ac:spMk id="3" creationId="{305F9436-CCF7-5AD1-7B91-8AFA3EBE05FE}"/>
          </ac:spMkLst>
        </pc:spChg>
        <pc:spChg chg="mod">
          <ac:chgData name="Salazar, Fernando" userId="b92d49e5-0a1c-4c70-8c6b-3a5860645d1d" providerId="ADAL" clId="{18F0120F-9911-D545-BF77-BC0293A3E42D}" dt="2022-12-19T04:46:29.817" v="1844" actId="20577"/>
          <ac:spMkLst>
            <pc:docMk/>
            <pc:sldMk cId="314344021" sldId="2141410986"/>
            <ac:spMk id="15" creationId="{A8692B0F-E26B-D825-D8D8-6E79CDEA4760}"/>
          </ac:spMkLst>
        </pc:spChg>
        <pc:picChg chg="add mod">
          <ac:chgData name="Salazar, Fernando" userId="b92d49e5-0a1c-4c70-8c6b-3a5860645d1d" providerId="ADAL" clId="{18F0120F-9911-D545-BF77-BC0293A3E42D}" dt="2022-12-19T04:36:19.215" v="1551" actId="14100"/>
          <ac:picMkLst>
            <pc:docMk/>
            <pc:sldMk cId="314344021" sldId="2141410986"/>
            <ac:picMk id="2" creationId="{83895629-F6E0-8416-1FB8-0C90B5484D6A}"/>
          </ac:picMkLst>
        </pc:picChg>
        <pc:picChg chg="del">
          <ac:chgData name="Salazar, Fernando" userId="b92d49e5-0a1c-4c70-8c6b-3a5860645d1d" providerId="ADAL" clId="{18F0120F-9911-D545-BF77-BC0293A3E42D}" dt="2022-12-19T04:35:19.329" v="1547" actId="478"/>
          <ac:picMkLst>
            <pc:docMk/>
            <pc:sldMk cId="314344021" sldId="2141410986"/>
            <ac:picMk id="6" creationId="{11F3B634-BC61-21E0-64A9-E857BF3F98E6}"/>
          </ac:picMkLst>
        </pc:picChg>
      </pc:sldChg>
      <pc:sldChg chg="addSp delSp modSp add mod">
        <pc:chgData name="Salazar, Fernando" userId="b92d49e5-0a1c-4c70-8c6b-3a5860645d1d" providerId="ADAL" clId="{18F0120F-9911-D545-BF77-BC0293A3E42D}" dt="2022-12-19T05:03:34.478" v="2921"/>
        <pc:sldMkLst>
          <pc:docMk/>
          <pc:sldMk cId="2044524698" sldId="2141410987"/>
        </pc:sldMkLst>
        <pc:spChg chg="mod">
          <ac:chgData name="Salazar, Fernando" userId="b92d49e5-0a1c-4c70-8c6b-3a5860645d1d" providerId="ADAL" clId="{18F0120F-9911-D545-BF77-BC0293A3E42D}" dt="2022-12-19T04:48:36.346" v="1924" actId="20577"/>
          <ac:spMkLst>
            <pc:docMk/>
            <pc:sldMk cId="2044524698" sldId="2141410987"/>
            <ac:spMk id="3" creationId="{394475F3-926E-74B0-AD95-EABC3C08718B}"/>
          </ac:spMkLst>
        </pc:spChg>
        <pc:spChg chg="mod">
          <ac:chgData name="Salazar, Fernando" userId="b92d49e5-0a1c-4c70-8c6b-3a5860645d1d" providerId="ADAL" clId="{18F0120F-9911-D545-BF77-BC0293A3E42D}" dt="2022-12-19T05:03:34.478" v="2921"/>
          <ac:spMkLst>
            <pc:docMk/>
            <pc:sldMk cId="2044524698" sldId="2141410987"/>
            <ac:spMk id="4" creationId="{2C16DE42-435C-0DBD-56A0-CFD4ABA384DE}"/>
          </ac:spMkLst>
        </pc:spChg>
        <pc:spChg chg="del">
          <ac:chgData name="Salazar, Fernando" userId="b92d49e5-0a1c-4c70-8c6b-3a5860645d1d" providerId="ADAL" clId="{18F0120F-9911-D545-BF77-BC0293A3E42D}" dt="2022-12-19T04:49:01.251" v="1929" actId="478"/>
          <ac:spMkLst>
            <pc:docMk/>
            <pc:sldMk cId="2044524698" sldId="2141410987"/>
            <ac:spMk id="5" creationId="{924C4F57-9CF8-01F6-2FA8-738771E5FB37}"/>
          </ac:spMkLst>
        </pc:spChg>
        <pc:spChg chg="mod">
          <ac:chgData name="Salazar, Fernando" userId="b92d49e5-0a1c-4c70-8c6b-3a5860645d1d" providerId="ADAL" clId="{18F0120F-9911-D545-BF77-BC0293A3E42D}" dt="2022-12-19T04:48:59.367" v="1928"/>
          <ac:spMkLst>
            <pc:docMk/>
            <pc:sldMk cId="2044524698" sldId="2141410987"/>
            <ac:spMk id="11" creationId="{0803985D-4AFB-2C60-A877-3869B88FBFE7}"/>
          </ac:spMkLst>
        </pc:spChg>
        <pc:spChg chg="mod">
          <ac:chgData name="Salazar, Fernando" userId="b92d49e5-0a1c-4c70-8c6b-3a5860645d1d" providerId="ADAL" clId="{18F0120F-9911-D545-BF77-BC0293A3E42D}" dt="2022-12-19T04:48:59.367" v="1928"/>
          <ac:spMkLst>
            <pc:docMk/>
            <pc:sldMk cId="2044524698" sldId="2141410987"/>
            <ac:spMk id="12" creationId="{0F095D66-FA1B-1E6C-138C-7BE6343187F4}"/>
          </ac:spMkLst>
        </pc:spChg>
        <pc:spChg chg="add del mod">
          <ac:chgData name="Salazar, Fernando" userId="b92d49e5-0a1c-4c70-8c6b-3a5860645d1d" providerId="ADAL" clId="{18F0120F-9911-D545-BF77-BC0293A3E42D}" dt="2022-12-19T04:49:03.924" v="1930" actId="478"/>
          <ac:spMkLst>
            <pc:docMk/>
            <pc:sldMk cId="2044524698" sldId="2141410987"/>
            <ac:spMk id="13" creationId="{8CA4D257-9C59-9E1F-3083-77C2F5F74468}"/>
          </ac:spMkLst>
        </pc:spChg>
        <pc:spChg chg="mod">
          <ac:chgData name="Salazar, Fernando" userId="b92d49e5-0a1c-4c70-8c6b-3a5860645d1d" providerId="ADAL" clId="{18F0120F-9911-D545-BF77-BC0293A3E42D}" dt="2022-12-19T04:48:59.367" v="1928"/>
          <ac:spMkLst>
            <pc:docMk/>
            <pc:sldMk cId="2044524698" sldId="2141410987"/>
            <ac:spMk id="15" creationId="{3C7573D4-5FE8-AEA7-4CBC-0D5DA0BAA65E}"/>
          </ac:spMkLst>
        </pc:spChg>
        <pc:spChg chg="mod">
          <ac:chgData name="Salazar, Fernando" userId="b92d49e5-0a1c-4c70-8c6b-3a5860645d1d" providerId="ADAL" clId="{18F0120F-9911-D545-BF77-BC0293A3E42D}" dt="2022-12-19T04:48:59.367" v="1928"/>
          <ac:spMkLst>
            <pc:docMk/>
            <pc:sldMk cId="2044524698" sldId="2141410987"/>
            <ac:spMk id="18" creationId="{8D9A5E8A-BBC6-E19E-7E1E-456E8287C998}"/>
          </ac:spMkLst>
        </pc:spChg>
        <pc:spChg chg="add mod">
          <ac:chgData name="Salazar, Fernando" userId="b92d49e5-0a1c-4c70-8c6b-3a5860645d1d" providerId="ADAL" clId="{18F0120F-9911-D545-BF77-BC0293A3E42D}" dt="2022-12-19T04:57:20.316" v="2237" actId="1036"/>
          <ac:spMkLst>
            <pc:docMk/>
            <pc:sldMk cId="2044524698" sldId="2141410987"/>
            <ac:spMk id="20" creationId="{BB2C46AF-861A-F5E2-DB78-569B054DC483}"/>
          </ac:spMkLst>
        </pc:spChg>
        <pc:grpChg chg="add mod">
          <ac:chgData name="Salazar, Fernando" userId="b92d49e5-0a1c-4c70-8c6b-3a5860645d1d" providerId="ADAL" clId="{18F0120F-9911-D545-BF77-BC0293A3E42D}" dt="2022-12-19T04:57:33.008" v="2243" actId="1076"/>
          <ac:grpSpMkLst>
            <pc:docMk/>
            <pc:sldMk cId="2044524698" sldId="2141410987"/>
            <ac:grpSpMk id="2" creationId="{F1255893-CFE6-B2B8-7512-73695A2346C4}"/>
          </ac:grpSpMkLst>
        </pc:grpChg>
        <pc:grpChg chg="mod">
          <ac:chgData name="Salazar, Fernando" userId="b92d49e5-0a1c-4c70-8c6b-3a5860645d1d" providerId="ADAL" clId="{18F0120F-9911-D545-BF77-BC0293A3E42D}" dt="2022-12-19T04:48:59.367" v="1928"/>
          <ac:grpSpMkLst>
            <pc:docMk/>
            <pc:sldMk cId="2044524698" sldId="2141410987"/>
            <ac:grpSpMk id="9" creationId="{75A3C9D3-6928-E06F-1325-C4622FFBF631}"/>
          </ac:grpSpMkLst>
        </pc:grpChg>
        <pc:grpChg chg="add mod">
          <ac:chgData name="Salazar, Fernando" userId="b92d49e5-0a1c-4c70-8c6b-3a5860645d1d" providerId="ADAL" clId="{18F0120F-9911-D545-BF77-BC0293A3E42D}" dt="2022-12-19T04:57:14.715" v="2230" actId="1036"/>
          <ac:grpSpMkLst>
            <pc:docMk/>
            <pc:sldMk cId="2044524698" sldId="2141410987"/>
            <ac:grpSpMk id="14" creationId="{B6EC0A6F-9453-86FD-52E9-CD17308A2EE5}"/>
          </ac:grpSpMkLst>
        </pc:grpChg>
        <pc:grpChg chg="add mod">
          <ac:chgData name="Salazar, Fernando" userId="b92d49e5-0a1c-4c70-8c6b-3a5860645d1d" providerId="ADAL" clId="{18F0120F-9911-D545-BF77-BC0293A3E42D}" dt="2022-12-19T04:57:14.715" v="2230" actId="1036"/>
          <ac:grpSpMkLst>
            <pc:docMk/>
            <pc:sldMk cId="2044524698" sldId="2141410987"/>
            <ac:grpSpMk id="17" creationId="{A3FC6924-3E37-FED1-5E55-3E2E9AEDD10F}"/>
          </ac:grpSpMkLst>
        </pc:grpChg>
        <pc:picChg chg="del">
          <ac:chgData name="Salazar, Fernando" userId="b92d49e5-0a1c-4c70-8c6b-3a5860645d1d" providerId="ADAL" clId="{18F0120F-9911-D545-BF77-BC0293A3E42D}" dt="2022-12-19T04:48:42.310" v="1925" actId="478"/>
          <ac:picMkLst>
            <pc:docMk/>
            <pc:sldMk cId="2044524698" sldId="2141410987"/>
            <ac:picMk id="7" creationId="{1A581FB0-8616-5497-E254-17FE668D757C}"/>
          </ac:picMkLst>
        </pc:picChg>
        <pc:picChg chg="del">
          <ac:chgData name="Salazar, Fernando" userId="b92d49e5-0a1c-4c70-8c6b-3a5860645d1d" providerId="ADAL" clId="{18F0120F-9911-D545-BF77-BC0293A3E42D}" dt="2022-12-19T04:48:43.277" v="1926" actId="478"/>
          <ac:picMkLst>
            <pc:docMk/>
            <pc:sldMk cId="2044524698" sldId="2141410987"/>
            <ac:picMk id="8" creationId="{E607DA35-466B-A318-85B6-C8EB6CDD5FE9}"/>
          </ac:picMkLst>
        </pc:picChg>
        <pc:picChg chg="del">
          <ac:chgData name="Salazar, Fernando" userId="b92d49e5-0a1c-4c70-8c6b-3a5860645d1d" providerId="ADAL" clId="{18F0120F-9911-D545-BF77-BC0293A3E42D}" dt="2022-12-19T04:48:44.301" v="1927" actId="478"/>
          <ac:picMkLst>
            <pc:docMk/>
            <pc:sldMk cId="2044524698" sldId="2141410987"/>
            <ac:picMk id="10" creationId="{70911EDE-C248-8EC1-9426-6A9167967E28}"/>
          </ac:picMkLst>
        </pc:picChg>
        <pc:picChg chg="add del mod">
          <ac:chgData name="Salazar, Fernando" userId="b92d49e5-0a1c-4c70-8c6b-3a5860645d1d" providerId="ADAL" clId="{18F0120F-9911-D545-BF77-BC0293A3E42D}" dt="2022-12-19T04:49:36.534" v="1949" actId="478"/>
          <ac:picMkLst>
            <pc:docMk/>
            <pc:sldMk cId="2044524698" sldId="2141410987"/>
            <ac:picMk id="21" creationId="{4194A252-9334-3AEC-55B7-C478D305EDD1}"/>
          </ac:picMkLst>
        </pc:picChg>
        <pc:picChg chg="add del mod">
          <ac:chgData name="Salazar, Fernando" userId="b92d49e5-0a1c-4c70-8c6b-3a5860645d1d" providerId="ADAL" clId="{18F0120F-9911-D545-BF77-BC0293A3E42D}" dt="2022-12-19T04:54:22.773" v="1952" actId="478"/>
          <ac:picMkLst>
            <pc:docMk/>
            <pc:sldMk cId="2044524698" sldId="2141410987"/>
            <ac:picMk id="22" creationId="{5869A8E1-7282-5ECF-B56D-9ED459391AAD}"/>
          </ac:picMkLst>
        </pc:picChg>
        <pc:picChg chg="add mod">
          <ac:chgData name="Salazar, Fernando" userId="b92d49e5-0a1c-4c70-8c6b-3a5860645d1d" providerId="ADAL" clId="{18F0120F-9911-D545-BF77-BC0293A3E42D}" dt="2022-12-19T04:57:41.111" v="2244" actId="1076"/>
          <ac:picMkLst>
            <pc:docMk/>
            <pc:sldMk cId="2044524698" sldId="2141410987"/>
            <ac:picMk id="23" creationId="{3301A0E6-1017-FC0B-B187-26547FAEB5C3}"/>
          </ac:picMkLst>
        </pc:picChg>
        <pc:picChg chg="add mod">
          <ac:chgData name="Salazar, Fernando" userId="b92d49e5-0a1c-4c70-8c6b-3a5860645d1d" providerId="ADAL" clId="{18F0120F-9911-D545-BF77-BC0293A3E42D}" dt="2022-12-19T04:57:41.111" v="2244" actId="1076"/>
          <ac:picMkLst>
            <pc:docMk/>
            <pc:sldMk cId="2044524698" sldId="2141410987"/>
            <ac:picMk id="24" creationId="{BFE5F3BE-2E16-5F77-B417-3ED677992210}"/>
          </ac:picMkLst>
        </pc:picChg>
        <pc:cxnChg chg="mod">
          <ac:chgData name="Salazar, Fernando" userId="b92d49e5-0a1c-4c70-8c6b-3a5860645d1d" providerId="ADAL" clId="{18F0120F-9911-D545-BF77-BC0293A3E42D}" dt="2022-12-19T04:48:59.367" v="1928"/>
          <ac:cxnSpMkLst>
            <pc:docMk/>
            <pc:sldMk cId="2044524698" sldId="2141410987"/>
            <ac:cxnSpMk id="6" creationId="{80D55D24-A4C2-784E-181F-7D7A1ADCB73B}"/>
          </ac:cxnSpMkLst>
        </pc:cxnChg>
        <pc:cxnChg chg="mod">
          <ac:chgData name="Salazar, Fernando" userId="b92d49e5-0a1c-4c70-8c6b-3a5860645d1d" providerId="ADAL" clId="{18F0120F-9911-D545-BF77-BC0293A3E42D}" dt="2022-12-19T04:48:59.367" v="1928"/>
          <ac:cxnSpMkLst>
            <pc:docMk/>
            <pc:sldMk cId="2044524698" sldId="2141410987"/>
            <ac:cxnSpMk id="16" creationId="{68AB89CB-A8C5-E10C-D699-9E53D3225799}"/>
          </ac:cxnSpMkLst>
        </pc:cxnChg>
        <pc:cxnChg chg="mod">
          <ac:chgData name="Salazar, Fernando" userId="b92d49e5-0a1c-4c70-8c6b-3a5860645d1d" providerId="ADAL" clId="{18F0120F-9911-D545-BF77-BC0293A3E42D}" dt="2022-12-19T04:48:59.367" v="1928"/>
          <ac:cxnSpMkLst>
            <pc:docMk/>
            <pc:sldMk cId="2044524698" sldId="2141410987"/>
            <ac:cxnSpMk id="19" creationId="{E5EC1809-FED2-EA27-F503-2AEC1D7D8719}"/>
          </ac:cxnSpMkLst>
        </pc:cxnChg>
      </pc:sldChg>
      <pc:sldChg chg="new del">
        <pc:chgData name="Salazar, Fernando" userId="b92d49e5-0a1c-4c70-8c6b-3a5860645d1d" providerId="ADAL" clId="{18F0120F-9911-D545-BF77-BC0293A3E42D}" dt="2022-12-19T05:06:38.026" v="2929" actId="2696"/>
        <pc:sldMkLst>
          <pc:docMk/>
          <pc:sldMk cId="3249933793" sldId="2141410988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24BB41-1EC8-4AB9-89ED-C7E9F6759074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F1C2B7-FBE9-4636-8949-05EDB8A9BF4F}">
      <dgm:prSet phldrT="[Text]" phldr="0"/>
      <dgm:spPr/>
      <dgm:t>
        <a:bodyPr/>
        <a:lstStyle/>
        <a:p>
          <a:pPr rtl="0"/>
          <a:r>
            <a:rPr lang="en-US">
              <a:latin typeface="Times New Roman"/>
            </a:rPr>
            <a:t>Business Understanding</a:t>
          </a:r>
          <a:endParaRPr lang="en-US"/>
        </a:p>
      </dgm:t>
    </dgm:pt>
    <dgm:pt modelId="{E22D2B5C-F499-4507-8288-7E5A8363B72A}" type="parTrans" cxnId="{6E69D6DD-1A0D-4EBD-BE11-A5261FFD1211}">
      <dgm:prSet/>
      <dgm:spPr/>
      <dgm:t>
        <a:bodyPr/>
        <a:lstStyle/>
        <a:p>
          <a:endParaRPr lang="en-US"/>
        </a:p>
      </dgm:t>
    </dgm:pt>
    <dgm:pt modelId="{8DA04D09-B240-4513-B425-E97E2028E108}" type="sibTrans" cxnId="{6E69D6DD-1A0D-4EBD-BE11-A5261FFD1211}">
      <dgm:prSet/>
      <dgm:spPr/>
      <dgm:t>
        <a:bodyPr/>
        <a:lstStyle/>
        <a:p>
          <a:endParaRPr lang="en-US"/>
        </a:p>
      </dgm:t>
    </dgm:pt>
    <dgm:pt modelId="{7A03B092-2A96-4CC0-BC66-683F66AE16DC}">
      <dgm:prSet phldrT="[Text]" phldr="0"/>
      <dgm:spPr/>
      <dgm:t>
        <a:bodyPr/>
        <a:lstStyle/>
        <a:p>
          <a:pPr rtl="0"/>
          <a:r>
            <a:rPr lang="en-US">
              <a:latin typeface="Times New Roman"/>
            </a:rPr>
            <a:t>Data Understanding</a:t>
          </a:r>
          <a:endParaRPr lang="en-US"/>
        </a:p>
      </dgm:t>
    </dgm:pt>
    <dgm:pt modelId="{CD3C78DF-1D5C-4D4C-B683-A0EDEE55B7E5}" type="parTrans" cxnId="{006E465F-0352-4F85-82F9-D14C6BB9A503}">
      <dgm:prSet/>
      <dgm:spPr/>
      <dgm:t>
        <a:bodyPr/>
        <a:lstStyle/>
        <a:p>
          <a:endParaRPr lang="en-US"/>
        </a:p>
      </dgm:t>
    </dgm:pt>
    <dgm:pt modelId="{990CA43A-B126-4BBE-9C0C-737E19B396D2}" type="sibTrans" cxnId="{006E465F-0352-4F85-82F9-D14C6BB9A503}">
      <dgm:prSet/>
      <dgm:spPr/>
      <dgm:t>
        <a:bodyPr/>
        <a:lstStyle/>
        <a:p>
          <a:endParaRPr lang="en-US"/>
        </a:p>
      </dgm:t>
    </dgm:pt>
    <dgm:pt modelId="{A79AE7AF-E6DE-42D4-9D20-7BB89E2D12BF}">
      <dgm:prSet phldrT="[Text]" phldr="0"/>
      <dgm:spPr/>
      <dgm:t>
        <a:bodyPr/>
        <a:lstStyle/>
        <a:p>
          <a:pPr rtl="0"/>
          <a:r>
            <a:rPr lang="en-US">
              <a:latin typeface="Times New Roman"/>
            </a:rPr>
            <a:t>Data Preparation</a:t>
          </a:r>
          <a:endParaRPr lang="en-US"/>
        </a:p>
      </dgm:t>
    </dgm:pt>
    <dgm:pt modelId="{675CFD26-0FEE-4BC5-B405-71F8A1604541}" type="parTrans" cxnId="{D701351E-40A2-4D4B-8A76-747B74FEE4C3}">
      <dgm:prSet/>
      <dgm:spPr/>
      <dgm:t>
        <a:bodyPr/>
        <a:lstStyle/>
        <a:p>
          <a:endParaRPr lang="en-US"/>
        </a:p>
      </dgm:t>
    </dgm:pt>
    <dgm:pt modelId="{00C19140-A3AB-4EDD-86C8-E259F6CA605E}" type="sibTrans" cxnId="{D701351E-40A2-4D4B-8A76-747B74FEE4C3}">
      <dgm:prSet/>
      <dgm:spPr/>
      <dgm:t>
        <a:bodyPr/>
        <a:lstStyle/>
        <a:p>
          <a:endParaRPr lang="en-US"/>
        </a:p>
      </dgm:t>
    </dgm:pt>
    <dgm:pt modelId="{73D8AE68-09CA-4395-BAF6-3AD11E47C686}">
      <dgm:prSet phldrT="[Text]" phldr="0"/>
      <dgm:spPr/>
      <dgm:t>
        <a:bodyPr/>
        <a:lstStyle/>
        <a:p>
          <a:r>
            <a:rPr lang="en-US">
              <a:latin typeface="Times New Roman"/>
            </a:rPr>
            <a:t>Modeling</a:t>
          </a:r>
          <a:endParaRPr lang="en-US"/>
        </a:p>
      </dgm:t>
    </dgm:pt>
    <dgm:pt modelId="{C30971E7-F421-4369-A452-65739FDB8C35}" type="parTrans" cxnId="{4E36B595-C897-44F4-8ACF-1277D8E79DA2}">
      <dgm:prSet/>
      <dgm:spPr/>
      <dgm:t>
        <a:bodyPr/>
        <a:lstStyle/>
        <a:p>
          <a:endParaRPr lang="en-US"/>
        </a:p>
      </dgm:t>
    </dgm:pt>
    <dgm:pt modelId="{2F175EB1-4246-4965-AC23-F9EEE4B663EE}" type="sibTrans" cxnId="{4E36B595-C897-44F4-8ACF-1277D8E79DA2}">
      <dgm:prSet/>
      <dgm:spPr/>
      <dgm:t>
        <a:bodyPr/>
        <a:lstStyle/>
        <a:p>
          <a:endParaRPr lang="en-US"/>
        </a:p>
      </dgm:t>
    </dgm:pt>
    <dgm:pt modelId="{C2B13CB8-AD26-4CCB-B779-7A7827A3CC8C}">
      <dgm:prSet phldrT="[Text]" phldr="0"/>
      <dgm:spPr/>
      <dgm:t>
        <a:bodyPr/>
        <a:lstStyle/>
        <a:p>
          <a:pPr rtl="0"/>
          <a:r>
            <a:rPr lang="en-US">
              <a:latin typeface="Times New Roman"/>
            </a:rPr>
            <a:t>Evaluation </a:t>
          </a:r>
          <a:endParaRPr lang="en-US"/>
        </a:p>
      </dgm:t>
    </dgm:pt>
    <dgm:pt modelId="{9823E2D1-6BFA-4446-A6D2-542DAC36A325}" type="parTrans" cxnId="{0A2D618F-F49B-4120-A8C7-3EB223320799}">
      <dgm:prSet/>
      <dgm:spPr/>
      <dgm:t>
        <a:bodyPr/>
        <a:lstStyle/>
        <a:p>
          <a:endParaRPr lang="en-US"/>
        </a:p>
      </dgm:t>
    </dgm:pt>
    <dgm:pt modelId="{80FD9066-A349-4194-959D-CA41D7302F8B}" type="sibTrans" cxnId="{0A2D618F-F49B-4120-A8C7-3EB223320799}">
      <dgm:prSet/>
      <dgm:spPr/>
      <dgm:t>
        <a:bodyPr/>
        <a:lstStyle/>
        <a:p>
          <a:endParaRPr lang="en-US"/>
        </a:p>
      </dgm:t>
    </dgm:pt>
    <dgm:pt modelId="{D4C3EA0D-3C19-4B71-A5E9-C876BED65994}" type="pres">
      <dgm:prSet presAssocID="{C524BB41-1EC8-4AB9-89ED-C7E9F6759074}" presName="cycle" presStyleCnt="0">
        <dgm:presLayoutVars>
          <dgm:dir/>
          <dgm:resizeHandles val="exact"/>
        </dgm:presLayoutVars>
      </dgm:prSet>
      <dgm:spPr/>
    </dgm:pt>
    <dgm:pt modelId="{22720B99-8394-446D-835B-001AF649113D}" type="pres">
      <dgm:prSet presAssocID="{57F1C2B7-FBE9-4636-8949-05EDB8A9BF4F}" presName="node" presStyleLbl="node1" presStyleIdx="0" presStyleCnt="5">
        <dgm:presLayoutVars>
          <dgm:bulletEnabled val="1"/>
        </dgm:presLayoutVars>
      </dgm:prSet>
      <dgm:spPr/>
    </dgm:pt>
    <dgm:pt modelId="{DE23AFD1-4624-421C-B88E-BF2AD503857D}" type="pres">
      <dgm:prSet presAssocID="{57F1C2B7-FBE9-4636-8949-05EDB8A9BF4F}" presName="spNode" presStyleCnt="0"/>
      <dgm:spPr/>
    </dgm:pt>
    <dgm:pt modelId="{41A12AC2-7408-406C-A111-6D44E1DD5DFE}" type="pres">
      <dgm:prSet presAssocID="{8DA04D09-B240-4513-B425-E97E2028E108}" presName="sibTrans" presStyleLbl="sibTrans1D1" presStyleIdx="0" presStyleCnt="5"/>
      <dgm:spPr/>
    </dgm:pt>
    <dgm:pt modelId="{EE548AE1-5A17-4C60-808F-503606C2C3DF}" type="pres">
      <dgm:prSet presAssocID="{7A03B092-2A96-4CC0-BC66-683F66AE16DC}" presName="node" presStyleLbl="node1" presStyleIdx="1" presStyleCnt="5">
        <dgm:presLayoutVars>
          <dgm:bulletEnabled val="1"/>
        </dgm:presLayoutVars>
      </dgm:prSet>
      <dgm:spPr/>
    </dgm:pt>
    <dgm:pt modelId="{8DAC3F12-6384-4AFA-A6F8-25F262D3386D}" type="pres">
      <dgm:prSet presAssocID="{7A03B092-2A96-4CC0-BC66-683F66AE16DC}" presName="spNode" presStyleCnt="0"/>
      <dgm:spPr/>
    </dgm:pt>
    <dgm:pt modelId="{35971AD3-C290-43E8-A65E-CF03A3C63B63}" type="pres">
      <dgm:prSet presAssocID="{990CA43A-B126-4BBE-9C0C-737E19B396D2}" presName="sibTrans" presStyleLbl="sibTrans1D1" presStyleIdx="1" presStyleCnt="5"/>
      <dgm:spPr/>
    </dgm:pt>
    <dgm:pt modelId="{BA899F9D-9EAC-4E06-9194-0A7D9CEF0EC6}" type="pres">
      <dgm:prSet presAssocID="{A79AE7AF-E6DE-42D4-9D20-7BB89E2D12BF}" presName="node" presStyleLbl="node1" presStyleIdx="2" presStyleCnt="5">
        <dgm:presLayoutVars>
          <dgm:bulletEnabled val="1"/>
        </dgm:presLayoutVars>
      </dgm:prSet>
      <dgm:spPr/>
    </dgm:pt>
    <dgm:pt modelId="{768C7DC5-3EBB-482D-9839-99436B3F6FD7}" type="pres">
      <dgm:prSet presAssocID="{A79AE7AF-E6DE-42D4-9D20-7BB89E2D12BF}" presName="spNode" presStyleCnt="0"/>
      <dgm:spPr/>
    </dgm:pt>
    <dgm:pt modelId="{F34B3C62-6D8B-4076-AA08-88033F923D7F}" type="pres">
      <dgm:prSet presAssocID="{00C19140-A3AB-4EDD-86C8-E259F6CA605E}" presName="sibTrans" presStyleLbl="sibTrans1D1" presStyleIdx="2" presStyleCnt="5"/>
      <dgm:spPr/>
    </dgm:pt>
    <dgm:pt modelId="{FBD86AE2-6DAB-49BE-9321-F80521F3ABE2}" type="pres">
      <dgm:prSet presAssocID="{73D8AE68-09CA-4395-BAF6-3AD11E47C686}" presName="node" presStyleLbl="node1" presStyleIdx="3" presStyleCnt="5">
        <dgm:presLayoutVars>
          <dgm:bulletEnabled val="1"/>
        </dgm:presLayoutVars>
      </dgm:prSet>
      <dgm:spPr/>
    </dgm:pt>
    <dgm:pt modelId="{6740FC50-0B8A-48FD-9951-35067D6FD44D}" type="pres">
      <dgm:prSet presAssocID="{73D8AE68-09CA-4395-BAF6-3AD11E47C686}" presName="spNode" presStyleCnt="0"/>
      <dgm:spPr/>
    </dgm:pt>
    <dgm:pt modelId="{33DBF8A3-1611-4557-9E47-17CC27699923}" type="pres">
      <dgm:prSet presAssocID="{2F175EB1-4246-4965-AC23-F9EEE4B663EE}" presName="sibTrans" presStyleLbl="sibTrans1D1" presStyleIdx="3" presStyleCnt="5"/>
      <dgm:spPr/>
    </dgm:pt>
    <dgm:pt modelId="{A16FFCB8-0BF3-4594-B335-10EBA04D578C}" type="pres">
      <dgm:prSet presAssocID="{C2B13CB8-AD26-4CCB-B779-7A7827A3CC8C}" presName="node" presStyleLbl="node1" presStyleIdx="4" presStyleCnt="5">
        <dgm:presLayoutVars>
          <dgm:bulletEnabled val="1"/>
        </dgm:presLayoutVars>
      </dgm:prSet>
      <dgm:spPr/>
    </dgm:pt>
    <dgm:pt modelId="{D4C9A78E-EF77-43E2-9AD0-323D73B2EADC}" type="pres">
      <dgm:prSet presAssocID="{C2B13CB8-AD26-4CCB-B779-7A7827A3CC8C}" presName="spNode" presStyleCnt="0"/>
      <dgm:spPr/>
    </dgm:pt>
    <dgm:pt modelId="{5FDEA159-38DF-4153-8E82-8474FD761A1E}" type="pres">
      <dgm:prSet presAssocID="{80FD9066-A349-4194-959D-CA41D7302F8B}" presName="sibTrans" presStyleLbl="sibTrans1D1" presStyleIdx="4" presStyleCnt="5"/>
      <dgm:spPr/>
    </dgm:pt>
  </dgm:ptLst>
  <dgm:cxnLst>
    <dgm:cxn modelId="{D9FCD901-ADE5-4D61-807B-34D163248C0E}" type="presOf" srcId="{A79AE7AF-E6DE-42D4-9D20-7BB89E2D12BF}" destId="{BA899F9D-9EAC-4E06-9194-0A7D9CEF0EC6}" srcOrd="0" destOrd="0" presId="urn:microsoft.com/office/officeart/2005/8/layout/cycle6"/>
    <dgm:cxn modelId="{D701351E-40A2-4D4B-8A76-747B74FEE4C3}" srcId="{C524BB41-1EC8-4AB9-89ED-C7E9F6759074}" destId="{A79AE7AF-E6DE-42D4-9D20-7BB89E2D12BF}" srcOrd="2" destOrd="0" parTransId="{675CFD26-0FEE-4BC5-B405-71F8A1604541}" sibTransId="{00C19140-A3AB-4EDD-86C8-E259F6CA605E}"/>
    <dgm:cxn modelId="{17D6401E-1550-4F10-A6CB-758064C6CDE5}" type="presOf" srcId="{C2B13CB8-AD26-4CCB-B779-7A7827A3CC8C}" destId="{A16FFCB8-0BF3-4594-B335-10EBA04D578C}" srcOrd="0" destOrd="0" presId="urn:microsoft.com/office/officeart/2005/8/layout/cycle6"/>
    <dgm:cxn modelId="{1A1FCF33-83BC-499F-A5D7-0BD191913023}" type="presOf" srcId="{57F1C2B7-FBE9-4636-8949-05EDB8A9BF4F}" destId="{22720B99-8394-446D-835B-001AF649113D}" srcOrd="0" destOrd="0" presId="urn:microsoft.com/office/officeart/2005/8/layout/cycle6"/>
    <dgm:cxn modelId="{0E195436-DCD4-4699-BA48-9762DAC1DBC0}" type="presOf" srcId="{7A03B092-2A96-4CC0-BC66-683F66AE16DC}" destId="{EE548AE1-5A17-4C60-808F-503606C2C3DF}" srcOrd="0" destOrd="0" presId="urn:microsoft.com/office/officeart/2005/8/layout/cycle6"/>
    <dgm:cxn modelId="{006E465F-0352-4F85-82F9-D14C6BB9A503}" srcId="{C524BB41-1EC8-4AB9-89ED-C7E9F6759074}" destId="{7A03B092-2A96-4CC0-BC66-683F66AE16DC}" srcOrd="1" destOrd="0" parTransId="{CD3C78DF-1D5C-4D4C-B683-A0EDEE55B7E5}" sibTransId="{990CA43A-B126-4BBE-9C0C-737E19B396D2}"/>
    <dgm:cxn modelId="{314A1345-0C70-427C-ABFD-277249D59744}" type="presOf" srcId="{C524BB41-1EC8-4AB9-89ED-C7E9F6759074}" destId="{D4C3EA0D-3C19-4B71-A5E9-C876BED65994}" srcOrd="0" destOrd="0" presId="urn:microsoft.com/office/officeart/2005/8/layout/cycle6"/>
    <dgm:cxn modelId="{6F168F6F-D18A-4911-A90F-12E63D2256B4}" type="presOf" srcId="{990CA43A-B126-4BBE-9C0C-737E19B396D2}" destId="{35971AD3-C290-43E8-A65E-CF03A3C63B63}" srcOrd="0" destOrd="0" presId="urn:microsoft.com/office/officeart/2005/8/layout/cycle6"/>
    <dgm:cxn modelId="{29797C54-8FED-49E6-9CF8-862E387EDA2B}" type="presOf" srcId="{00C19140-A3AB-4EDD-86C8-E259F6CA605E}" destId="{F34B3C62-6D8B-4076-AA08-88033F923D7F}" srcOrd="0" destOrd="0" presId="urn:microsoft.com/office/officeart/2005/8/layout/cycle6"/>
    <dgm:cxn modelId="{23CCD957-5DE0-478B-AE07-12784647641B}" type="presOf" srcId="{73D8AE68-09CA-4395-BAF6-3AD11E47C686}" destId="{FBD86AE2-6DAB-49BE-9321-F80521F3ABE2}" srcOrd="0" destOrd="0" presId="urn:microsoft.com/office/officeart/2005/8/layout/cycle6"/>
    <dgm:cxn modelId="{0A2D618F-F49B-4120-A8C7-3EB223320799}" srcId="{C524BB41-1EC8-4AB9-89ED-C7E9F6759074}" destId="{C2B13CB8-AD26-4CCB-B779-7A7827A3CC8C}" srcOrd="4" destOrd="0" parTransId="{9823E2D1-6BFA-4446-A6D2-542DAC36A325}" sibTransId="{80FD9066-A349-4194-959D-CA41D7302F8B}"/>
    <dgm:cxn modelId="{4E36B595-C897-44F4-8ACF-1277D8E79DA2}" srcId="{C524BB41-1EC8-4AB9-89ED-C7E9F6759074}" destId="{73D8AE68-09CA-4395-BAF6-3AD11E47C686}" srcOrd="3" destOrd="0" parTransId="{C30971E7-F421-4369-A452-65739FDB8C35}" sibTransId="{2F175EB1-4246-4965-AC23-F9EEE4B663EE}"/>
    <dgm:cxn modelId="{F735F5C2-DBE3-4B46-AC32-7CF3848B8583}" type="presOf" srcId="{80FD9066-A349-4194-959D-CA41D7302F8B}" destId="{5FDEA159-38DF-4153-8E82-8474FD761A1E}" srcOrd="0" destOrd="0" presId="urn:microsoft.com/office/officeart/2005/8/layout/cycle6"/>
    <dgm:cxn modelId="{C6D237D5-963C-45C9-82E7-8B81B13904F2}" type="presOf" srcId="{2F175EB1-4246-4965-AC23-F9EEE4B663EE}" destId="{33DBF8A3-1611-4557-9E47-17CC27699923}" srcOrd="0" destOrd="0" presId="urn:microsoft.com/office/officeart/2005/8/layout/cycle6"/>
    <dgm:cxn modelId="{6E69D6DD-1A0D-4EBD-BE11-A5261FFD1211}" srcId="{C524BB41-1EC8-4AB9-89ED-C7E9F6759074}" destId="{57F1C2B7-FBE9-4636-8949-05EDB8A9BF4F}" srcOrd="0" destOrd="0" parTransId="{E22D2B5C-F499-4507-8288-7E5A8363B72A}" sibTransId="{8DA04D09-B240-4513-B425-E97E2028E108}"/>
    <dgm:cxn modelId="{2362CAE7-A08E-4B2D-900A-B6B841BA17BB}" type="presOf" srcId="{8DA04D09-B240-4513-B425-E97E2028E108}" destId="{41A12AC2-7408-406C-A111-6D44E1DD5DFE}" srcOrd="0" destOrd="0" presId="urn:microsoft.com/office/officeart/2005/8/layout/cycle6"/>
    <dgm:cxn modelId="{DE3742ED-0E45-481E-9AFE-E3B41C7F7467}" type="presParOf" srcId="{D4C3EA0D-3C19-4B71-A5E9-C876BED65994}" destId="{22720B99-8394-446D-835B-001AF649113D}" srcOrd="0" destOrd="0" presId="urn:microsoft.com/office/officeart/2005/8/layout/cycle6"/>
    <dgm:cxn modelId="{AD26C1E8-4B62-4759-B5AF-BDE78871917C}" type="presParOf" srcId="{D4C3EA0D-3C19-4B71-A5E9-C876BED65994}" destId="{DE23AFD1-4624-421C-B88E-BF2AD503857D}" srcOrd="1" destOrd="0" presId="urn:microsoft.com/office/officeart/2005/8/layout/cycle6"/>
    <dgm:cxn modelId="{9E16C41E-3254-4299-A1F8-C7B06005E723}" type="presParOf" srcId="{D4C3EA0D-3C19-4B71-A5E9-C876BED65994}" destId="{41A12AC2-7408-406C-A111-6D44E1DD5DFE}" srcOrd="2" destOrd="0" presId="urn:microsoft.com/office/officeart/2005/8/layout/cycle6"/>
    <dgm:cxn modelId="{55D6714B-0BDD-4DDF-A793-75600C944A01}" type="presParOf" srcId="{D4C3EA0D-3C19-4B71-A5E9-C876BED65994}" destId="{EE548AE1-5A17-4C60-808F-503606C2C3DF}" srcOrd="3" destOrd="0" presId="urn:microsoft.com/office/officeart/2005/8/layout/cycle6"/>
    <dgm:cxn modelId="{8C4A1EA0-22A6-4837-8C97-4CBDA69F3449}" type="presParOf" srcId="{D4C3EA0D-3C19-4B71-A5E9-C876BED65994}" destId="{8DAC3F12-6384-4AFA-A6F8-25F262D3386D}" srcOrd="4" destOrd="0" presId="urn:microsoft.com/office/officeart/2005/8/layout/cycle6"/>
    <dgm:cxn modelId="{28C30A5C-EB16-40D3-A715-3065B091507F}" type="presParOf" srcId="{D4C3EA0D-3C19-4B71-A5E9-C876BED65994}" destId="{35971AD3-C290-43E8-A65E-CF03A3C63B63}" srcOrd="5" destOrd="0" presId="urn:microsoft.com/office/officeart/2005/8/layout/cycle6"/>
    <dgm:cxn modelId="{A6EF375C-D759-4866-855F-F0FFE787FE57}" type="presParOf" srcId="{D4C3EA0D-3C19-4B71-A5E9-C876BED65994}" destId="{BA899F9D-9EAC-4E06-9194-0A7D9CEF0EC6}" srcOrd="6" destOrd="0" presId="urn:microsoft.com/office/officeart/2005/8/layout/cycle6"/>
    <dgm:cxn modelId="{8280F442-72F6-4343-BD5D-07300D649325}" type="presParOf" srcId="{D4C3EA0D-3C19-4B71-A5E9-C876BED65994}" destId="{768C7DC5-3EBB-482D-9839-99436B3F6FD7}" srcOrd="7" destOrd="0" presId="urn:microsoft.com/office/officeart/2005/8/layout/cycle6"/>
    <dgm:cxn modelId="{6E7AFC9C-E271-4BF8-A006-FB17D83955EA}" type="presParOf" srcId="{D4C3EA0D-3C19-4B71-A5E9-C876BED65994}" destId="{F34B3C62-6D8B-4076-AA08-88033F923D7F}" srcOrd="8" destOrd="0" presId="urn:microsoft.com/office/officeart/2005/8/layout/cycle6"/>
    <dgm:cxn modelId="{1496A338-BA6A-4E42-84C3-A3FB275320E2}" type="presParOf" srcId="{D4C3EA0D-3C19-4B71-A5E9-C876BED65994}" destId="{FBD86AE2-6DAB-49BE-9321-F80521F3ABE2}" srcOrd="9" destOrd="0" presId="urn:microsoft.com/office/officeart/2005/8/layout/cycle6"/>
    <dgm:cxn modelId="{864F7BC3-ADE2-4C6E-AB16-70BC7F31262A}" type="presParOf" srcId="{D4C3EA0D-3C19-4B71-A5E9-C876BED65994}" destId="{6740FC50-0B8A-48FD-9951-35067D6FD44D}" srcOrd="10" destOrd="0" presId="urn:microsoft.com/office/officeart/2005/8/layout/cycle6"/>
    <dgm:cxn modelId="{CB1F4FE3-C596-4A46-8AB1-619D7254DFB5}" type="presParOf" srcId="{D4C3EA0D-3C19-4B71-A5E9-C876BED65994}" destId="{33DBF8A3-1611-4557-9E47-17CC27699923}" srcOrd="11" destOrd="0" presId="urn:microsoft.com/office/officeart/2005/8/layout/cycle6"/>
    <dgm:cxn modelId="{C39848AC-1D60-4B55-A5B8-31EB13C66545}" type="presParOf" srcId="{D4C3EA0D-3C19-4B71-A5E9-C876BED65994}" destId="{A16FFCB8-0BF3-4594-B335-10EBA04D578C}" srcOrd="12" destOrd="0" presId="urn:microsoft.com/office/officeart/2005/8/layout/cycle6"/>
    <dgm:cxn modelId="{AE3E4500-022F-4581-9E01-F012F1EA5D74}" type="presParOf" srcId="{D4C3EA0D-3C19-4B71-A5E9-C876BED65994}" destId="{D4C9A78E-EF77-43E2-9AD0-323D73B2EADC}" srcOrd="13" destOrd="0" presId="urn:microsoft.com/office/officeart/2005/8/layout/cycle6"/>
    <dgm:cxn modelId="{8C09A766-A466-4424-8686-63EEFA8441C8}" type="presParOf" srcId="{D4C3EA0D-3C19-4B71-A5E9-C876BED65994}" destId="{5FDEA159-38DF-4153-8E82-8474FD761A1E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720B99-8394-446D-835B-001AF649113D}">
      <dsp:nvSpPr>
        <dsp:cNvPr id="0" name=""/>
        <dsp:cNvSpPr/>
      </dsp:nvSpPr>
      <dsp:spPr>
        <a:xfrm>
          <a:off x="2383179" y="2184"/>
          <a:ext cx="1361389" cy="8849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Times New Roman"/>
            </a:rPr>
            <a:t>Business Understanding</a:t>
          </a:r>
          <a:endParaRPr lang="en-US" sz="1500" kern="1200"/>
        </a:p>
      </dsp:txBody>
      <dsp:txXfrm>
        <a:off x="2426376" y="45381"/>
        <a:ext cx="1274995" cy="798509"/>
      </dsp:txXfrm>
    </dsp:sp>
    <dsp:sp modelId="{41A12AC2-7408-406C-A111-6D44E1DD5DFE}">
      <dsp:nvSpPr>
        <dsp:cNvPr id="0" name=""/>
        <dsp:cNvSpPr/>
      </dsp:nvSpPr>
      <dsp:spPr>
        <a:xfrm>
          <a:off x="1296751" y="444636"/>
          <a:ext cx="3534245" cy="3534245"/>
        </a:xfrm>
        <a:custGeom>
          <a:avLst/>
          <a:gdLst/>
          <a:ahLst/>
          <a:cxnLst/>
          <a:rect l="0" t="0" r="0" b="0"/>
          <a:pathLst>
            <a:path>
              <a:moveTo>
                <a:pt x="2457159" y="140293"/>
              </a:moveTo>
              <a:arcTo wR="1767122" hR="1767122" stAng="17579085" swAng="1960353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548AE1-5A17-4C60-808F-503606C2C3DF}">
      <dsp:nvSpPr>
        <dsp:cNvPr id="0" name=""/>
        <dsp:cNvSpPr/>
      </dsp:nvSpPr>
      <dsp:spPr>
        <a:xfrm>
          <a:off x="4063813" y="1223236"/>
          <a:ext cx="1361389" cy="8849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Times New Roman"/>
            </a:rPr>
            <a:t>Data Understanding</a:t>
          </a:r>
          <a:endParaRPr lang="en-US" sz="1500" kern="1200"/>
        </a:p>
      </dsp:txBody>
      <dsp:txXfrm>
        <a:off x="4107010" y="1266433"/>
        <a:ext cx="1274995" cy="798509"/>
      </dsp:txXfrm>
    </dsp:sp>
    <dsp:sp modelId="{35971AD3-C290-43E8-A65E-CF03A3C63B63}">
      <dsp:nvSpPr>
        <dsp:cNvPr id="0" name=""/>
        <dsp:cNvSpPr/>
      </dsp:nvSpPr>
      <dsp:spPr>
        <a:xfrm>
          <a:off x="1296751" y="444636"/>
          <a:ext cx="3534245" cy="3534245"/>
        </a:xfrm>
        <a:custGeom>
          <a:avLst/>
          <a:gdLst/>
          <a:ahLst/>
          <a:cxnLst/>
          <a:rect l="0" t="0" r="0" b="0"/>
          <a:pathLst>
            <a:path>
              <a:moveTo>
                <a:pt x="3531832" y="1674794"/>
              </a:moveTo>
              <a:arcTo wR="1767122" hR="1767122" stAng="21420304" swAng="2195393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899F9D-9EAC-4E06-9194-0A7D9CEF0EC6}">
      <dsp:nvSpPr>
        <dsp:cNvPr id="0" name=""/>
        <dsp:cNvSpPr/>
      </dsp:nvSpPr>
      <dsp:spPr>
        <a:xfrm>
          <a:off x="3421868" y="3198939"/>
          <a:ext cx="1361389" cy="8849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Times New Roman"/>
            </a:rPr>
            <a:t>Data Preparation</a:t>
          </a:r>
          <a:endParaRPr lang="en-US" sz="1500" kern="1200"/>
        </a:p>
      </dsp:txBody>
      <dsp:txXfrm>
        <a:off x="3465065" y="3242136"/>
        <a:ext cx="1274995" cy="798509"/>
      </dsp:txXfrm>
    </dsp:sp>
    <dsp:sp modelId="{F34B3C62-6D8B-4076-AA08-88033F923D7F}">
      <dsp:nvSpPr>
        <dsp:cNvPr id="0" name=""/>
        <dsp:cNvSpPr/>
      </dsp:nvSpPr>
      <dsp:spPr>
        <a:xfrm>
          <a:off x="1296751" y="444636"/>
          <a:ext cx="3534245" cy="3534245"/>
        </a:xfrm>
        <a:custGeom>
          <a:avLst/>
          <a:gdLst/>
          <a:ahLst/>
          <a:cxnLst/>
          <a:rect l="0" t="0" r="0" b="0"/>
          <a:pathLst>
            <a:path>
              <a:moveTo>
                <a:pt x="2118102" y="3499039"/>
              </a:moveTo>
              <a:arcTo wR="1767122" hR="1767122" stAng="4712636" swAng="137472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D86AE2-6DAB-49BE-9321-F80521F3ABE2}">
      <dsp:nvSpPr>
        <dsp:cNvPr id="0" name=""/>
        <dsp:cNvSpPr/>
      </dsp:nvSpPr>
      <dsp:spPr>
        <a:xfrm>
          <a:off x="1344490" y="3198939"/>
          <a:ext cx="1361389" cy="8849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Times New Roman"/>
            </a:rPr>
            <a:t>Modeling</a:t>
          </a:r>
          <a:endParaRPr lang="en-US" sz="1500" kern="1200"/>
        </a:p>
      </dsp:txBody>
      <dsp:txXfrm>
        <a:off x="1387687" y="3242136"/>
        <a:ext cx="1274995" cy="798509"/>
      </dsp:txXfrm>
    </dsp:sp>
    <dsp:sp modelId="{33DBF8A3-1611-4557-9E47-17CC27699923}">
      <dsp:nvSpPr>
        <dsp:cNvPr id="0" name=""/>
        <dsp:cNvSpPr/>
      </dsp:nvSpPr>
      <dsp:spPr>
        <a:xfrm>
          <a:off x="1296751" y="444636"/>
          <a:ext cx="3534245" cy="3534245"/>
        </a:xfrm>
        <a:custGeom>
          <a:avLst/>
          <a:gdLst/>
          <a:ahLst/>
          <a:cxnLst/>
          <a:rect l="0" t="0" r="0" b="0"/>
          <a:pathLst>
            <a:path>
              <a:moveTo>
                <a:pt x="295162" y="2744903"/>
              </a:moveTo>
              <a:arcTo wR="1767122" hR="1767122" stAng="8784303" swAng="2195393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6FFCB8-0BF3-4594-B335-10EBA04D578C}">
      <dsp:nvSpPr>
        <dsp:cNvPr id="0" name=""/>
        <dsp:cNvSpPr/>
      </dsp:nvSpPr>
      <dsp:spPr>
        <a:xfrm>
          <a:off x="702546" y="1223236"/>
          <a:ext cx="1361389" cy="8849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Times New Roman"/>
            </a:rPr>
            <a:t>Evaluation </a:t>
          </a:r>
          <a:endParaRPr lang="en-US" sz="1500" kern="1200"/>
        </a:p>
      </dsp:txBody>
      <dsp:txXfrm>
        <a:off x="745743" y="1266433"/>
        <a:ext cx="1274995" cy="798509"/>
      </dsp:txXfrm>
    </dsp:sp>
    <dsp:sp modelId="{5FDEA159-38DF-4153-8E82-8474FD761A1E}">
      <dsp:nvSpPr>
        <dsp:cNvPr id="0" name=""/>
        <dsp:cNvSpPr/>
      </dsp:nvSpPr>
      <dsp:spPr>
        <a:xfrm>
          <a:off x="1296751" y="444636"/>
          <a:ext cx="3534245" cy="3534245"/>
        </a:xfrm>
        <a:custGeom>
          <a:avLst/>
          <a:gdLst/>
          <a:ahLst/>
          <a:cxnLst/>
          <a:rect l="0" t="0" r="0" b="0"/>
          <a:pathLst>
            <a:path>
              <a:moveTo>
                <a:pt x="308048" y="770215"/>
              </a:moveTo>
              <a:arcTo wR="1767122" hR="1767122" stAng="12860562" swAng="1960353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C5467F-F90D-D049-A0FE-10360A28605C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6EB2FE-F0C8-9445-9355-171A2613B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000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FF5EC1-D990-4A47-8B95-D66942DEA2CC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4002F8-A8DD-5148-A17E-870779EE4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819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DF43276-D0F6-48F0-9D02-D362230F6C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" t="2881" r="274"/>
          <a:stretch/>
        </p:blipFill>
        <p:spPr>
          <a:xfrm>
            <a:off x="195072" y="192024"/>
            <a:ext cx="11801856" cy="64739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>
            <a:alphaModFix amt="8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" t="2748" r="138"/>
          <a:stretch/>
        </p:blipFill>
        <p:spPr>
          <a:xfrm>
            <a:off x="196610" y="202294"/>
            <a:ext cx="11798783" cy="64722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193" y="728541"/>
            <a:ext cx="11107615" cy="132556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5400" b="1" spc="3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PRESENTATION TITLE: ARIAL BOLD, 46-54 PT, WHITE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37328" y="2520828"/>
            <a:ext cx="11133056" cy="773112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ctr">
              <a:buNone/>
              <a:defRPr lang="en-US" b="0" i="0" baseline="0" dirty="0">
                <a:solidFill>
                  <a:schemeClr val="bg1"/>
                </a:solidFill>
                <a:latin typeface="+mj-lt"/>
                <a:ea typeface="Times New Roman" charset="0"/>
                <a:cs typeface="Times New Roman" charset="0"/>
              </a:defRPr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/>
              <a:t>Presentation Subtitle: Times New Roman, 28pt, White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012069D-8499-4D68-863D-5600B95EA5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81463" y="3427541"/>
            <a:ext cx="3922712" cy="88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660017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1C9F5C-6466-4BC1-99DE-1AF5254E84D9}"/>
              </a:ext>
            </a:extLst>
          </p:cNvPr>
          <p:cNvSpPr/>
          <p:nvPr userDrawn="1"/>
        </p:nvSpPr>
        <p:spPr>
          <a:xfrm>
            <a:off x="195072" y="192024"/>
            <a:ext cx="11801856" cy="6473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280" y="2173014"/>
            <a:ext cx="11254520" cy="1376301"/>
          </a:xfrm>
          <a:prstGeom prst="rect">
            <a:avLst/>
          </a:prstGeom>
        </p:spPr>
        <p:txBody>
          <a:bodyPr lIns="0" rIns="0"/>
          <a:lstStyle>
            <a:lvl1pPr algn="l">
              <a:lnSpc>
                <a:spcPct val="100000"/>
              </a:lnSpc>
              <a:defRPr sz="3600" b="1" spc="3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SECTION DIVIDER: ARIAL BOLD 36PT, WHITE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2EB127C8-06AA-469B-9A91-2E0C590140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600" b="1" i="0" spc="30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r>
              <a:rPr lang="en-US"/>
              <a:t>HEADER: ARIAL BOLD 16PT, WHITE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4CB14E7-1FC0-4AFF-BE8E-7600923BE7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15390" y="3404937"/>
            <a:ext cx="6075947" cy="286351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48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13116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5FE5C0E-6933-4FF9-9518-8B64E5F95C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112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TITLE: ARIAL BOLD 32PT, ROTUNDA ORANGE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7284D4E-32F8-4E6E-9A6F-0B6D45D0C8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rgbClr val="232D4B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01 | SECTION HEADER: ARIAL BOLD 14PT, Jefferson Blue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4A5276-7716-49F9-ACC4-15F6C26B0D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Footer/Source: Arial 9 </a:t>
            </a:r>
            <a:r>
              <a:rPr lang="en-US" err="1"/>
              <a:t>pt</a:t>
            </a:r>
            <a:r>
              <a:rPr lang="en-US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2314712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220AEC1-8B39-494A-8EF9-A08FACB7B38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80280" y="2003298"/>
            <a:ext cx="11242614" cy="3753068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rgbClr val="232D4B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rgbClr val="232D4B"/>
                </a:solidFill>
                <a:latin typeface="+mn-lt"/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5pPr>
          </a:lstStyle>
          <a:p>
            <a:pPr lvl="0"/>
            <a:r>
              <a:rPr lang="en-US"/>
              <a:t>First level Bullet: Arial Bold 18pt, Jefferson Blue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FE5C0E-6933-4FF9-9518-8B64E5F95C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2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TITLE: ARIAL BOLD 32PT, ROTUNDA ORANGE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8057A777-2F37-4D55-91A7-B5569C8853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rgbClr val="232D4B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01 | SECTION HEADER: ARIAL BOLD 14PT, Jefferson Blue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EBAFFB-F4E6-443D-907D-5E14D4F4B7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Footer/Source: Arial 9 </a:t>
            </a:r>
            <a:r>
              <a:rPr lang="en-US" err="1"/>
              <a:t>pt</a:t>
            </a:r>
            <a:r>
              <a:rPr lang="en-US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23505680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3569A89-403C-42D7-9481-E8158B8E07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220968" y="2003298"/>
            <a:ext cx="5501926" cy="3753068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rgbClr val="232D4B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rgbClr val="232D4B"/>
                </a:solidFill>
                <a:latin typeface="+mn-lt"/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5pPr>
          </a:lstStyle>
          <a:p>
            <a:pPr lvl="0"/>
            <a:r>
              <a:rPr lang="en-US"/>
              <a:t>First level Bullet: Arial Bold 18pt, Jefferson Blue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966F03A4-8E23-44E1-9014-B190D190066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67868" y="2003298"/>
            <a:ext cx="5501926" cy="3753068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rgbClr val="232D4B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rgbClr val="232D4B"/>
                </a:solidFill>
                <a:latin typeface="+mn-lt"/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5pPr>
          </a:lstStyle>
          <a:p>
            <a:pPr lvl="0"/>
            <a:r>
              <a:rPr lang="en-US"/>
              <a:t>First level Bullet: Arial Bold 18pt, Jefferson Blue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00C4B30-443C-4EEB-8E63-2A591FF6C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2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TITLE: ARIAL BOLD 32PT, ROTUNDA ORANGE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F11DFA87-6C9F-4AEB-9BB5-9A376D52B0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rgbClr val="232D4B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01 | SECTION HEADER: ARIAL BOLD 14PT, Jefferson Blue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5B2E4D57-7C9C-46BA-A428-879B4C74AA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Footer/Source: Arial 9 </a:t>
            </a:r>
            <a:r>
              <a:rPr lang="en-US" err="1"/>
              <a:t>pt</a:t>
            </a:r>
            <a:r>
              <a:rPr lang="en-US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21938871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Slide (Content + Head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3A179824-626C-47F3-B18E-E3C1D9319AA1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220968" y="2750636"/>
            <a:ext cx="5501926" cy="2997021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rgbClr val="232D4B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rgbClr val="232D4B"/>
                </a:solidFill>
                <a:latin typeface="+mn-lt"/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5pPr>
          </a:lstStyle>
          <a:p>
            <a:pPr lvl="0"/>
            <a:r>
              <a:rPr lang="en-US"/>
              <a:t>First level Bullet: Arial Bold 18pt, Jefferson Blue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3EC433FB-918D-4379-A606-C14AD0D5D019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67868" y="2750636"/>
            <a:ext cx="5501926" cy="2997021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rgbClr val="232D4B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rgbClr val="232D4B"/>
                </a:solidFill>
                <a:latin typeface="+mn-lt"/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5pPr>
          </a:lstStyle>
          <a:p>
            <a:pPr lvl="0"/>
            <a:r>
              <a:rPr lang="en-US"/>
              <a:t>First level Bullet: Arial Bold 18pt, Jefferson Blue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998FF8-234B-4726-807C-DC3DEF0929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0280" y="2012260"/>
            <a:ext cx="5513832" cy="61318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rgbClr val="232D4B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/>
              <a:t>Header: Times New Roman Bold 20 </a:t>
            </a:r>
            <a:r>
              <a:rPr lang="en-US" err="1"/>
              <a:t>pt</a:t>
            </a:r>
            <a:r>
              <a:rPr lang="en-US"/>
              <a:t>, Jefferson Blue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BE9B31D-8849-47B2-9340-A5762684D6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20968" y="2012260"/>
            <a:ext cx="5513832" cy="61318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rgbClr val="232D4B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/>
              <a:t>Header: Times New Roman Bold 20 </a:t>
            </a:r>
            <a:r>
              <a:rPr lang="en-US" err="1"/>
              <a:t>pt</a:t>
            </a:r>
            <a:r>
              <a:rPr lang="en-US"/>
              <a:t>, Jefferson Blue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8CA5B3-726D-4431-B33D-E549E5A0611E}"/>
              </a:ext>
            </a:extLst>
          </p:cNvPr>
          <p:cNvCxnSpPr>
            <a:cxnSpLocks/>
          </p:cNvCxnSpPr>
          <p:nvPr userDrawn="1"/>
        </p:nvCxnSpPr>
        <p:spPr>
          <a:xfrm>
            <a:off x="6103123" y="2012260"/>
            <a:ext cx="0" cy="3735397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C7526ABF-4929-4AB5-B4B4-0F953C85D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rgbClr val="232D4B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01 | SECTION HEADER: ARIAL BOLD 14PT, Jefferson Blue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384A94C5-EE80-43AC-81DD-5ABA2FFC6E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Footer/Source: Arial 9 </a:t>
            </a:r>
            <a:r>
              <a:rPr lang="en-US" err="1"/>
              <a:t>pt</a:t>
            </a:r>
            <a:r>
              <a:rPr lang="en-US"/>
              <a:t>, Gray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38BBC51-B2F9-4E09-9829-FC75AB2B08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2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TITLE: ARIAL BOLD 32PT, ROTUNDA ORANGE</a:t>
            </a:r>
          </a:p>
        </p:txBody>
      </p:sp>
    </p:spTree>
    <p:extLst>
      <p:ext uri="{BB962C8B-B14F-4D97-AF65-F5344CB8AC3E}">
        <p14:creationId xmlns:p14="http://schemas.microsoft.com/office/powerpoint/2010/main" val="16149577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(Content/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E1EBB55A-195B-4571-9D99-7EF1A5A0D464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8182684" y="2003297"/>
            <a:ext cx="3552116" cy="3753209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rgbClr val="232D4B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First level Bullet: Arial Bold 18pt, Jefferson Blue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3BD52964-8E05-425B-893F-0B4B3EDD9221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4331482" y="2003166"/>
            <a:ext cx="3552116" cy="3753209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rgbClr val="232D4B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First level Bullet: Arial Bold 18pt, Jefferson Blue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Content Placeholder 10">
            <a:extLst>
              <a:ext uri="{FF2B5EF4-FFF2-40B4-BE49-F238E27FC236}">
                <a16:creationId xmlns:a16="http://schemas.microsoft.com/office/drawing/2014/main" id="{C745C101-F1C9-41D6-8517-E4DC3F30EC9E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80280" y="2003298"/>
            <a:ext cx="3552116" cy="3753068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rgbClr val="232D4B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First level Bullet: Arial Bold 18pt, Jefferson Blue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30A99F4-489B-4896-A9D3-6BB2474C00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2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TITLE: ARIAL BOLD 32PT, ROTUNDA ORANGE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652B886-267F-40F1-B08B-C59CA82419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rgbClr val="232D4B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01 | SECTION HEADER: ARIAL BOLD 14PT, Jefferson Blue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F3A50B51-887D-4CF5-A402-5AD0973E4E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Footer/Source: Arial 9 </a:t>
            </a:r>
            <a:r>
              <a:rPr lang="en-US" err="1"/>
              <a:t>pt</a:t>
            </a:r>
            <a:r>
              <a:rPr lang="en-US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891493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(Header + Content/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10">
            <a:extLst>
              <a:ext uri="{FF2B5EF4-FFF2-40B4-BE49-F238E27FC236}">
                <a16:creationId xmlns:a16="http://schemas.microsoft.com/office/drawing/2014/main" id="{50FDBB23-0B16-400B-865A-500D923D15CA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8182684" y="2737321"/>
            <a:ext cx="3552116" cy="3019175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rgbClr val="232D4B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First level Bullet: Arial Bold 18pt, Jefferson Blue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10">
            <a:extLst>
              <a:ext uri="{FF2B5EF4-FFF2-40B4-BE49-F238E27FC236}">
                <a16:creationId xmlns:a16="http://schemas.microsoft.com/office/drawing/2014/main" id="{8B3FA012-8BC4-46AB-96B6-324E99ECF173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4331482" y="2737190"/>
            <a:ext cx="3552116" cy="3019175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rgbClr val="232D4B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First level Bullet: Arial Bold 18pt, Jefferson Blue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1CAC31AD-562B-49C2-8679-9F08B18239D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80280" y="2737190"/>
            <a:ext cx="3552116" cy="3019175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rgbClr val="232D4B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First level Bullet: Arial Bold 18pt, Jefferson Blue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5673AF2-4829-4E44-90BE-D70806F546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0279" y="2003296"/>
            <a:ext cx="3538728" cy="613185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rgbClr val="232D4B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/>
              <a:t>Header: Times New Roman Bold 20 </a:t>
            </a:r>
            <a:r>
              <a:rPr lang="en-US" err="1"/>
              <a:t>pt</a:t>
            </a:r>
            <a:r>
              <a:rPr lang="en-US"/>
              <a:t>, Jefferson Blue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E3D088A-4B53-4576-88B9-95D2A178A8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40620" y="2003296"/>
            <a:ext cx="3538728" cy="613185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rgbClr val="232D4B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/>
              <a:t>Header: Times New Roman Bold 20 </a:t>
            </a:r>
            <a:r>
              <a:rPr lang="en-US" err="1"/>
              <a:t>pt</a:t>
            </a:r>
            <a:r>
              <a:rPr lang="en-US"/>
              <a:t>, Jefferson Blue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63F0DB93-44C2-47AE-885B-14C8738CBB2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7002" y="2003296"/>
            <a:ext cx="3538728" cy="613185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rgbClr val="232D4B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/>
              <a:t>Header: Times New Roman Bold 20 </a:t>
            </a:r>
            <a:r>
              <a:rPr lang="en-US" err="1"/>
              <a:t>pt</a:t>
            </a:r>
            <a:r>
              <a:rPr lang="en-US"/>
              <a:t>, Jefferson Blue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AE1166-01F3-460B-A317-176D64A8B113}"/>
              </a:ext>
            </a:extLst>
          </p:cNvPr>
          <p:cNvCxnSpPr>
            <a:cxnSpLocks/>
          </p:cNvCxnSpPr>
          <p:nvPr userDrawn="1"/>
        </p:nvCxnSpPr>
        <p:spPr>
          <a:xfrm>
            <a:off x="4174349" y="2003296"/>
            <a:ext cx="0" cy="3753200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B03B12E-F142-4B4E-8293-12FA52B700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1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TITLE: ARIAL BOLD 32PT, ROTUNDA ORANGE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685F4E5-37A3-4371-A60D-7DAD27B1053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rgbClr val="232D4B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01 | SECTION HEADER: ARIAL BOLD 14PT, Jefferson Blue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CC998A7-6F33-4483-B388-B7BB5DE989C6}"/>
              </a:ext>
            </a:extLst>
          </p:cNvPr>
          <p:cNvCxnSpPr>
            <a:cxnSpLocks/>
          </p:cNvCxnSpPr>
          <p:nvPr userDrawn="1"/>
        </p:nvCxnSpPr>
        <p:spPr>
          <a:xfrm>
            <a:off x="8029173" y="2003296"/>
            <a:ext cx="0" cy="3753069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EAC6D86-0732-4AFA-B8A5-D4CD28AF1F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Footer/Source: Arial 9 </a:t>
            </a:r>
            <a:r>
              <a:rPr lang="en-US" err="1"/>
              <a:t>pt</a:t>
            </a:r>
            <a:r>
              <a:rPr lang="en-US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3935186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(Content/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B82DF080-4D8D-43A7-A4B7-A7B734626E74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80280" y="2003300"/>
            <a:ext cx="2531862" cy="3752926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rgbClr val="232D4B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First level Bullet: Arial Bold 18pt, Jefferson Blue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Content Placeholder 10">
            <a:extLst>
              <a:ext uri="{FF2B5EF4-FFF2-40B4-BE49-F238E27FC236}">
                <a16:creationId xmlns:a16="http://schemas.microsoft.com/office/drawing/2014/main" id="{E22917DF-1FF4-47DE-B5A4-F3E32B66611A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383695" y="2003300"/>
            <a:ext cx="2531862" cy="3752926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rgbClr val="232D4B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First level Bullet: Arial Bold 18pt, Jefferson Blue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Content Placeholder 10">
            <a:extLst>
              <a:ext uri="{FF2B5EF4-FFF2-40B4-BE49-F238E27FC236}">
                <a16:creationId xmlns:a16="http://schemas.microsoft.com/office/drawing/2014/main" id="{A3491189-B49B-4824-A396-E836974B72B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287110" y="2003286"/>
            <a:ext cx="2531862" cy="3752941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rgbClr val="232D4B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First level Bullet: Arial Bold 18pt, Jefferson Blue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E6B1674-0523-4AF5-A552-188021AA101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90524" y="2003300"/>
            <a:ext cx="2544276" cy="375306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rgbClr val="232D4B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/>
              <a:t>First level Bullet: Arial Bold 18pt, Jefferson Blue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563E297-AF96-4588-936D-028F52A72E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3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TITLE: ARIAL BOLD 32PT, ROTUNDA ORANGE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F318953E-51EB-4C13-8C5D-025192B14ED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rgbClr val="232D4B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01 | SECTION HEADER: ARIAL BOLD 14PT, Jefferson Blue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183EDA3-E50A-41DC-869A-65D0F92624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Footer/Source: Arial 9 </a:t>
            </a:r>
            <a:r>
              <a:rPr lang="en-US" err="1"/>
              <a:t>pt</a:t>
            </a:r>
            <a:r>
              <a:rPr lang="en-US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33516658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(Header + Content/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10">
            <a:extLst>
              <a:ext uri="{FF2B5EF4-FFF2-40B4-BE49-F238E27FC236}">
                <a16:creationId xmlns:a16="http://schemas.microsoft.com/office/drawing/2014/main" id="{EF7E25F5-EE21-4038-9446-C7D227FA8054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80280" y="2752779"/>
            <a:ext cx="2531862" cy="2994736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rgbClr val="232D4B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First level Bullet: Arial Bold 18pt, Jefferson Blue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Content Placeholder 10">
            <a:extLst>
              <a:ext uri="{FF2B5EF4-FFF2-40B4-BE49-F238E27FC236}">
                <a16:creationId xmlns:a16="http://schemas.microsoft.com/office/drawing/2014/main" id="{438C4C4F-AE7C-4BD7-B740-A8933A19D49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383695" y="2752740"/>
            <a:ext cx="2531862" cy="2994778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rgbClr val="232D4B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First level Bullet: Arial Bold 18pt, Jefferson Blue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Content Placeholder 10">
            <a:extLst>
              <a:ext uri="{FF2B5EF4-FFF2-40B4-BE49-F238E27FC236}">
                <a16:creationId xmlns:a16="http://schemas.microsoft.com/office/drawing/2014/main" id="{B1E6C153-DD1A-4E46-BC75-7F0B8D253335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287110" y="2752740"/>
            <a:ext cx="2531862" cy="2994778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rgbClr val="232D4B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First level Bullet: Arial Bold 18pt, Jefferson Blue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2C299F0B-24AE-444F-B1EB-04C86C4DC7E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90524" y="2752779"/>
            <a:ext cx="2544276" cy="299487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rgbClr val="232D4B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/>
              <a:t>First level Bullet: Arial Bold 18pt, Jefferson Blue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0C26-E995-4E4B-9CEF-5E03CF7D107F}"/>
              </a:ext>
            </a:extLst>
          </p:cNvPr>
          <p:cNvCxnSpPr>
            <a:cxnSpLocks/>
          </p:cNvCxnSpPr>
          <p:nvPr userDrawn="1"/>
        </p:nvCxnSpPr>
        <p:spPr>
          <a:xfrm>
            <a:off x="3191797" y="2013688"/>
            <a:ext cx="0" cy="3733827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A51CCEBD-9093-4AFA-A6C9-6726C1913B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868" y="2013688"/>
            <a:ext cx="2544273" cy="613185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rgbClr val="232D4B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/>
              <a:t>Header: Times New Roman Bold 20 </a:t>
            </a:r>
            <a:r>
              <a:rPr lang="en-US" err="1"/>
              <a:t>pt</a:t>
            </a:r>
            <a:r>
              <a:rPr lang="en-US"/>
              <a:t>, Jefferson Blue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30B25065-5118-4705-B650-FE45CCE853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71452" y="2013688"/>
            <a:ext cx="2544273" cy="613185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rgbClr val="232D4B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/>
              <a:t>Header: Times New Roman Bold 20 </a:t>
            </a:r>
            <a:r>
              <a:rPr lang="en-US" err="1"/>
              <a:t>pt</a:t>
            </a:r>
            <a:r>
              <a:rPr lang="en-US"/>
              <a:t>, Jefferson Blue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5FD2A9A5-9167-4AAA-89D6-C292B0FB3E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75035" y="2013688"/>
            <a:ext cx="2544273" cy="613185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rgbClr val="232D4B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/>
              <a:t>Header: Times New Roman Bold 20 </a:t>
            </a:r>
            <a:r>
              <a:rPr lang="en-US" err="1"/>
              <a:t>pt</a:t>
            </a:r>
            <a:r>
              <a:rPr lang="en-US"/>
              <a:t>, Jefferson Blue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AE26F6D-0FC5-45E0-ABB4-AAD364D835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78620" y="2013688"/>
            <a:ext cx="2544273" cy="613185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rgbClr val="232D4B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/>
              <a:t>Header: Times New Roman Bold 20 </a:t>
            </a:r>
            <a:r>
              <a:rPr lang="en-US" err="1"/>
              <a:t>pt</a:t>
            </a:r>
            <a:r>
              <a:rPr lang="en-US"/>
              <a:t>, Jefferson Blue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517F4432-8B11-4102-9427-7187B33321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61437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TITLE: ARIAL BOLD 32PT, ROTUNDA ORANGE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005CF9E-8F32-41EC-82DC-ED725EC3E6B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rgbClr val="232D4B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01 | SECTION HEADER: ARIAL BOLD 14PT, Jefferson Blue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249904B-5188-4B18-9CA7-0E344EA1F631}"/>
              </a:ext>
            </a:extLst>
          </p:cNvPr>
          <p:cNvCxnSpPr>
            <a:cxnSpLocks/>
          </p:cNvCxnSpPr>
          <p:nvPr userDrawn="1"/>
        </p:nvCxnSpPr>
        <p:spPr>
          <a:xfrm>
            <a:off x="6100459" y="2013688"/>
            <a:ext cx="0" cy="3733827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3E8768C-925F-473E-BC00-D8A2D1C0F71A}"/>
              </a:ext>
            </a:extLst>
          </p:cNvPr>
          <p:cNvCxnSpPr>
            <a:cxnSpLocks/>
          </p:cNvCxnSpPr>
          <p:nvPr userDrawn="1"/>
        </p:nvCxnSpPr>
        <p:spPr>
          <a:xfrm>
            <a:off x="9000414" y="2013688"/>
            <a:ext cx="0" cy="3733969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D4009B35-12BD-4422-9F0F-2AD03EDE4D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Footer/Source: Arial 9 </a:t>
            </a:r>
            <a:r>
              <a:rPr lang="en-US" err="1"/>
              <a:t>pt</a:t>
            </a:r>
            <a:r>
              <a:rPr lang="en-US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1900864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662EFA-FDB4-4ECD-8E47-185C20551AB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5072" y="186660"/>
            <a:ext cx="11801856" cy="647931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91B017-3538-4F54-9E18-FF8D626AA516}"/>
              </a:ext>
            </a:extLst>
          </p:cNvPr>
          <p:cNvSpPr/>
          <p:nvPr userDrawn="1"/>
        </p:nvSpPr>
        <p:spPr>
          <a:xfrm>
            <a:off x="195072" y="192024"/>
            <a:ext cx="11801856" cy="6473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193" y="728541"/>
            <a:ext cx="11107615" cy="132556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5400" b="1" spc="3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PRESENTATION TITLE: ARIAL BOLD, 46-54 PT, WHITE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012069D-8499-4D68-863D-5600B95EA5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81463" y="3427541"/>
            <a:ext cx="3922712" cy="88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37328" y="2520828"/>
            <a:ext cx="11133056" cy="773112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ctr">
              <a:buNone/>
              <a:defRPr lang="en-US" b="0" i="0" baseline="0" dirty="0">
                <a:solidFill>
                  <a:schemeClr val="bg1"/>
                </a:solidFill>
                <a:latin typeface="+mj-lt"/>
                <a:ea typeface="Times New Roman" charset="0"/>
                <a:cs typeface="Times New Roman" charset="0"/>
              </a:defRPr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/>
              <a:t>Presentation Subtitle: Times New Roman, 28pt, White</a:t>
            </a:r>
          </a:p>
        </p:txBody>
      </p:sp>
    </p:spTree>
    <p:extLst>
      <p:ext uri="{BB962C8B-B14F-4D97-AF65-F5344CB8AC3E}">
        <p14:creationId xmlns:p14="http://schemas.microsoft.com/office/powerpoint/2010/main" val="6814924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Slide (Image - Right + Conte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F49162AF-0CF5-4A7B-9DCE-A11AEB11E4F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80280" y="2003166"/>
            <a:ext cx="5501926" cy="3753070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rgbClr val="232D4B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rgbClr val="232D4B"/>
                </a:solidFill>
                <a:latin typeface="+mn-lt"/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5pPr>
          </a:lstStyle>
          <a:p>
            <a:pPr lvl="0"/>
            <a:r>
              <a:rPr lang="en-US"/>
              <a:t>First level Bullet: Arial Bold 18pt, Jefferson Blue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5C0FB5-78BD-4722-B1D8-823F39390F2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1413" y="2003296"/>
            <a:ext cx="5513387" cy="375307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 i="0">
                <a:solidFill>
                  <a:srgbClr val="E77324"/>
                </a:solidFill>
                <a:latin typeface="+mn-lt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61E2425-CA04-4698-91A0-8B04E78478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1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TITLE: ARIAL BOLD 32PT, ROTUNDA ORANGE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E2D2518-5A06-40D2-952F-1C119EEFE6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rgbClr val="232D4B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01 | SECTION HEADER: ARIAL BOLD 14PT, Jefferson Blue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FDFE61E1-A0AF-4615-9E56-CE8A909807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Footer/Source: Arial 9 </a:t>
            </a:r>
            <a:r>
              <a:rPr lang="en-US" err="1"/>
              <a:t>pt</a:t>
            </a:r>
            <a:r>
              <a:rPr lang="en-US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23196483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Slide (Image - Left + Conte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391345A8-5BD4-421A-8DF8-EF0F6C9B07F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20968" y="2003296"/>
            <a:ext cx="5501926" cy="3753070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rgbClr val="232D4B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rgbClr val="232D4B"/>
                </a:solidFill>
                <a:latin typeface="+mn-lt"/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5pPr>
          </a:lstStyle>
          <a:p>
            <a:pPr lvl="0"/>
            <a:r>
              <a:rPr lang="en-US"/>
              <a:t>First level Bullet: Arial Bold 18pt, Jefferson Blue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5C0FB5-78BD-4722-B1D8-823F39390F2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80280" y="2003426"/>
            <a:ext cx="5513387" cy="375307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 i="0">
                <a:solidFill>
                  <a:srgbClr val="E77324"/>
                </a:solidFill>
                <a:latin typeface="+mn-lt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1E5C80-586E-4086-82CE-BB9B42332A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1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TITLE: ARIAL BOLD 32PT, ROTUNDA ORANGE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B0C7E61C-B93D-4DBD-9D53-471F58E09FF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rgbClr val="232D4B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01 | SECTION HEADER: ARIAL BOLD 14PT, Jefferson Blue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492B3C-0D0F-4575-9321-7C3A120E2A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Footer/Source: Arial 9 </a:t>
            </a:r>
            <a:r>
              <a:rPr lang="en-US" err="1"/>
              <a:t>pt</a:t>
            </a:r>
            <a:r>
              <a:rPr lang="en-US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1143963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42C4DE-E7BC-4D93-A4F3-BA7EAF45AE43}"/>
              </a:ext>
            </a:extLst>
          </p:cNvPr>
          <p:cNvSpPr/>
          <p:nvPr userDrawn="1"/>
        </p:nvSpPr>
        <p:spPr>
          <a:xfrm>
            <a:off x="8806641" y="0"/>
            <a:ext cx="338535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FB626A8-3E58-4DE7-B4DF-DBE03BAB57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8190" y="2457737"/>
            <a:ext cx="7819415" cy="5143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 smtClean="0">
                <a:solidFill>
                  <a:schemeClr val="accent1"/>
                </a:solidFill>
                <a:latin typeface="+mj-lt"/>
                <a:ea typeface="Times New Roman" charset="0"/>
                <a:cs typeface="Times New Roman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 smtClean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 smtClean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 smtClean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r>
              <a:rPr lang="en-US"/>
              <a:t>Subtitle: Times New Roman 24pt, Rotunda Orange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2F3113-C9F5-4CFC-8102-0B4EF122CD46}"/>
              </a:ext>
            </a:extLst>
          </p:cNvPr>
          <p:cNvCxnSpPr/>
          <p:nvPr userDrawn="1"/>
        </p:nvCxnSpPr>
        <p:spPr>
          <a:xfrm flipH="1">
            <a:off x="575979" y="6549313"/>
            <a:ext cx="11040043" cy="0"/>
          </a:xfrm>
          <a:prstGeom prst="line">
            <a:avLst/>
          </a:prstGeom>
          <a:ln w="9525" cmpd="sng">
            <a:solidFill>
              <a:srgbClr val="E773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AF422F8-1635-44A9-B254-7747991105CE}"/>
              </a:ext>
            </a:extLst>
          </p:cNvPr>
          <p:cNvSpPr txBox="1"/>
          <p:nvPr userDrawn="1"/>
        </p:nvSpPr>
        <p:spPr>
          <a:xfrm>
            <a:off x="11616728" y="6394475"/>
            <a:ext cx="527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FC1F18A-2504-464E-BC8E-062F35221589}" type="slidenum">
              <a:rPr lang="en-US" sz="1200" b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400" b="1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F0C764-1D98-40E3-A111-DE5522034615}"/>
              </a:ext>
            </a:extLst>
          </p:cNvPr>
          <p:cNvCxnSpPr/>
          <p:nvPr userDrawn="1"/>
        </p:nvCxnSpPr>
        <p:spPr>
          <a:xfrm flipH="1">
            <a:off x="8806641" y="6549313"/>
            <a:ext cx="2809382" cy="0"/>
          </a:xfrm>
          <a:prstGeom prst="line">
            <a:avLst/>
          </a:prstGeom>
          <a:ln w="9525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0F449DD3-4B7D-4D13-A4F0-8C3B89BC25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0280" y="318031"/>
            <a:ext cx="7807325" cy="3175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rgbClr val="232D4B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01 | SECTION HEADER: ARIAL BOLD 14PT, Jefferson Blue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290CA12-E134-4761-B69E-19950E6291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189" y="756243"/>
            <a:ext cx="7819415" cy="1580783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TITLE: ARIAL BOLD 32PT, ROTUNDA ORANGE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CDC64CD-58DD-4B30-96BA-C2969D64D0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8190" y="3762341"/>
            <a:ext cx="7819415" cy="2242969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baseline="0">
                <a:solidFill>
                  <a:srgbClr val="232D4B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4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6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8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/>
              <a:t>Text: Arial Bold 16pt, Jefferson Blue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3C34FF2-DB43-45F6-99EE-4FF60CE03A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72587" y="318031"/>
            <a:ext cx="2462213" cy="568727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cap="all" spc="30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600" b="1" i="0" spc="300"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600" b="1" i="0" spc="300"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Font typeface="Arial" charset="0"/>
              <a:buNone/>
              <a:defRPr sz="1600" b="1" i="0" spc="300"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600" b="1" i="0" spc="3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CAPTION:</a:t>
            </a:r>
            <a:br>
              <a:rPr lang="en-US"/>
            </a:br>
            <a:r>
              <a:rPr lang="en-US"/>
              <a:t>ARIAL BOLD 16PT, WHITE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57FD7D-78F9-4192-99FF-2ACA81B47E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972" y="6402162"/>
            <a:ext cx="260228" cy="26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999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BC7206C-7D2B-4584-9073-6E84C1D99851}"/>
              </a:ext>
            </a:extLst>
          </p:cNvPr>
          <p:cNvSpPr/>
          <p:nvPr userDrawn="1"/>
        </p:nvSpPr>
        <p:spPr>
          <a:xfrm>
            <a:off x="8806641" y="0"/>
            <a:ext cx="3385359" cy="6858000"/>
          </a:xfrm>
          <a:prstGeom prst="rect">
            <a:avLst/>
          </a:prstGeom>
          <a:solidFill>
            <a:srgbClr val="23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638951-733B-4674-B244-606C9AA47039}"/>
              </a:ext>
            </a:extLst>
          </p:cNvPr>
          <p:cNvCxnSpPr/>
          <p:nvPr userDrawn="1"/>
        </p:nvCxnSpPr>
        <p:spPr>
          <a:xfrm flipH="1">
            <a:off x="575979" y="6549313"/>
            <a:ext cx="11040043" cy="0"/>
          </a:xfrm>
          <a:prstGeom prst="line">
            <a:avLst/>
          </a:prstGeom>
          <a:ln w="9525" cmpd="sng">
            <a:solidFill>
              <a:srgbClr val="E773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D5D815E-664E-4F2D-ACF3-B229DACC1B1F}"/>
              </a:ext>
            </a:extLst>
          </p:cNvPr>
          <p:cNvCxnSpPr/>
          <p:nvPr userDrawn="1"/>
        </p:nvCxnSpPr>
        <p:spPr>
          <a:xfrm flipH="1">
            <a:off x="8806641" y="6549313"/>
            <a:ext cx="2809382" cy="0"/>
          </a:xfrm>
          <a:prstGeom prst="line">
            <a:avLst/>
          </a:prstGeom>
          <a:ln w="9525" cmpd="sng">
            <a:solidFill>
              <a:srgbClr val="E773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A73C713-BFE8-48C1-8F20-FC9777626348}"/>
              </a:ext>
            </a:extLst>
          </p:cNvPr>
          <p:cNvSpPr txBox="1"/>
          <p:nvPr userDrawn="1"/>
        </p:nvSpPr>
        <p:spPr>
          <a:xfrm>
            <a:off x="11616728" y="6394475"/>
            <a:ext cx="527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FC1F18A-2504-464E-BC8E-062F35221589}" type="slidenum">
              <a:rPr lang="en-US" sz="1200" b="1" smtClean="0">
                <a:solidFill>
                  <a:srgbClr val="E77324"/>
                </a:solidFill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400" b="1">
              <a:solidFill>
                <a:srgbClr val="E77324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82123647-D293-4871-B258-B3C557B500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8190" y="2457737"/>
            <a:ext cx="7819415" cy="5143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 smtClean="0">
                <a:solidFill>
                  <a:schemeClr val="accent1"/>
                </a:solidFill>
                <a:latin typeface="+mj-lt"/>
                <a:ea typeface="Times New Roman" charset="0"/>
                <a:cs typeface="Times New Roman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 smtClean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 smtClean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 smtClean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r>
              <a:rPr lang="en-US"/>
              <a:t>Subtitle: Times New Roman 24pt, Rotunda Orange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79A776A1-0A26-45B0-8942-A915834588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0280" y="318031"/>
            <a:ext cx="7807325" cy="3175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rgbClr val="232D4B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01 | SECTION HEADER: ARIAL BOLD 14PT, Jefferson Blue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57220FDE-52E1-4318-B138-0CD09D573E0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8190" y="3762341"/>
            <a:ext cx="7819415" cy="2242969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baseline="0">
                <a:solidFill>
                  <a:srgbClr val="232D4B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4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6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8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/>
              <a:t>Text: Arial Bold 16pt, Jefferson Blue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6E9C218E-8B98-4FA8-9356-86D384D19F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72587" y="318031"/>
            <a:ext cx="2462213" cy="568727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cap="all" spc="30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600" b="1" i="0" spc="300"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600" b="1" i="0" spc="300"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Font typeface="Arial" charset="0"/>
              <a:buNone/>
              <a:defRPr sz="1600" b="1" i="0" spc="300"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600" b="1" i="0" spc="3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CAPTION:</a:t>
            </a:r>
            <a:br>
              <a:rPr lang="en-US"/>
            </a:br>
            <a:r>
              <a:rPr lang="en-US"/>
              <a:t>ARIAL BOLD 16PT, WHITE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FB88F06-BA5C-4680-BC9A-3F2C8DB821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189" y="756243"/>
            <a:ext cx="7819415" cy="1580783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TITLE: ARIAL BOLD 32PT, ROTUNDA ORANGE </a:t>
            </a:r>
            <a:br>
              <a:rPr lang="en-US"/>
            </a:br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5BF6D1-4FCD-4C6D-A852-54B92566B3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972" y="6402162"/>
            <a:ext cx="260228" cy="26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486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BC7206C-7D2B-4584-9073-6E84C1D99851}"/>
              </a:ext>
            </a:extLst>
          </p:cNvPr>
          <p:cNvSpPr/>
          <p:nvPr userDrawn="1"/>
        </p:nvSpPr>
        <p:spPr>
          <a:xfrm>
            <a:off x="8806641" y="0"/>
            <a:ext cx="3385359" cy="6858000"/>
          </a:xfrm>
          <a:prstGeom prst="rect">
            <a:avLst/>
          </a:prstGeom>
          <a:solidFill>
            <a:srgbClr val="23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638951-733B-4674-B244-606C9AA47039}"/>
              </a:ext>
            </a:extLst>
          </p:cNvPr>
          <p:cNvCxnSpPr/>
          <p:nvPr userDrawn="1"/>
        </p:nvCxnSpPr>
        <p:spPr>
          <a:xfrm flipH="1">
            <a:off x="575979" y="6549313"/>
            <a:ext cx="11040043" cy="0"/>
          </a:xfrm>
          <a:prstGeom prst="line">
            <a:avLst/>
          </a:prstGeom>
          <a:ln w="9525" cmpd="sng">
            <a:solidFill>
              <a:srgbClr val="E773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D5D815E-664E-4F2D-ACF3-B229DACC1B1F}"/>
              </a:ext>
            </a:extLst>
          </p:cNvPr>
          <p:cNvCxnSpPr/>
          <p:nvPr userDrawn="1"/>
        </p:nvCxnSpPr>
        <p:spPr>
          <a:xfrm flipH="1">
            <a:off x="8806641" y="6549313"/>
            <a:ext cx="2809382" cy="0"/>
          </a:xfrm>
          <a:prstGeom prst="line">
            <a:avLst/>
          </a:prstGeom>
          <a:ln w="9525" cmpd="sng">
            <a:solidFill>
              <a:srgbClr val="E773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A73C713-BFE8-48C1-8F20-FC9777626348}"/>
              </a:ext>
            </a:extLst>
          </p:cNvPr>
          <p:cNvSpPr txBox="1"/>
          <p:nvPr userDrawn="1"/>
        </p:nvSpPr>
        <p:spPr>
          <a:xfrm>
            <a:off x="11616728" y="6394475"/>
            <a:ext cx="527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FC1F18A-2504-464E-BC8E-062F35221589}" type="slidenum">
              <a:rPr lang="en-US" sz="1200" b="1" smtClean="0">
                <a:solidFill>
                  <a:srgbClr val="E77324"/>
                </a:solidFill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400" b="1">
              <a:solidFill>
                <a:srgbClr val="E77324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66CDD921-1E04-4CEA-A9BA-889246A111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8190" y="2457737"/>
            <a:ext cx="7819415" cy="5143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 smtClean="0">
                <a:solidFill>
                  <a:schemeClr val="accent1"/>
                </a:solidFill>
                <a:latin typeface="+mj-lt"/>
                <a:ea typeface="Times New Roman" charset="0"/>
                <a:cs typeface="Times New Roman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 smtClean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 smtClean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 smtClean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r>
              <a:rPr lang="en-US"/>
              <a:t>Subtitle: Times New Roman 24pt, Rotunda Orange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BF14F8D2-169F-45EE-81E1-1579186FF3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0280" y="318031"/>
            <a:ext cx="7807325" cy="3175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rgbClr val="232D4B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01 | SECTION HEADER: ARIAL BOLD 14PT, Jefferson Blue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CD86F0D2-9080-4AFD-9F05-996384B481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72587" y="318031"/>
            <a:ext cx="2462213" cy="570113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cap="all" spc="30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600" b="1" i="0" spc="300"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600" b="1" i="0" spc="300"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Font typeface="Arial" charset="0"/>
              <a:buNone/>
              <a:defRPr sz="1600" b="1" i="0" spc="300"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600" b="1" i="0" spc="3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CAPTION:</a:t>
            </a:r>
            <a:br>
              <a:rPr lang="en-US"/>
            </a:br>
            <a:r>
              <a:rPr lang="en-US"/>
              <a:t>ARIAL BOLD 16PT, WHITE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9BE5C64D-EF94-449B-AB4B-F9543A7B36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8189" y="3776196"/>
            <a:ext cx="7819416" cy="2242969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85750" indent="-285750">
              <a:lnSpc>
                <a:spcPct val="100000"/>
              </a:lnSpc>
              <a:buClr>
                <a:schemeClr val="accent1"/>
              </a:buClr>
              <a:buFont typeface="Arial" charset="0"/>
              <a:buChar char="•"/>
              <a:defRPr sz="1800" b="0" baseline="0">
                <a:solidFill>
                  <a:srgbClr val="232D4B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4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6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8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/>
              <a:t>Bullet 1: Arial Bold 18pt, Jefferson Blue</a:t>
            </a:r>
          </a:p>
          <a:p>
            <a:pPr lvl="0"/>
            <a:r>
              <a:rPr lang="en-US"/>
              <a:t>Bullet 2</a:t>
            </a:r>
          </a:p>
          <a:p>
            <a:pPr lvl="0"/>
            <a:r>
              <a:rPr lang="en-US"/>
              <a:t>Bullet 3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DE7E869-44E1-4AE6-A166-F6CCA2275A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189" y="756243"/>
            <a:ext cx="7819415" cy="1580783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TITLE: ARIAL BOLD 32PT, ROTUNDA ORANGE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1528B2-5F79-46DB-BAC5-5F3D3B48DA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972" y="6402162"/>
            <a:ext cx="260228" cy="26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6093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+ Header and 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3EC433FB-918D-4379-A606-C14AD0D5D019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67868" y="2750636"/>
            <a:ext cx="5501926" cy="2997021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rgbClr val="232D4B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rgbClr val="232D4B"/>
                </a:solidFill>
                <a:latin typeface="+mn-lt"/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5pPr>
          </a:lstStyle>
          <a:p>
            <a:pPr lvl="0"/>
            <a:r>
              <a:rPr lang="en-US"/>
              <a:t>First level Bullet: Arial Bold 18pt, Jefferson Blue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998FF8-234B-4726-807C-DC3DEF0929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0280" y="2012260"/>
            <a:ext cx="5513832" cy="61318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rgbClr val="232D4B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/>
              <a:t>Header: Times New Roman Bold 20 </a:t>
            </a:r>
            <a:r>
              <a:rPr lang="en-US" err="1"/>
              <a:t>pt</a:t>
            </a:r>
            <a:r>
              <a:rPr lang="en-US"/>
              <a:t>, Jefferson Blue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8CA5B3-726D-4431-B33D-E549E5A0611E}"/>
              </a:ext>
            </a:extLst>
          </p:cNvPr>
          <p:cNvCxnSpPr>
            <a:cxnSpLocks/>
          </p:cNvCxnSpPr>
          <p:nvPr userDrawn="1"/>
        </p:nvCxnSpPr>
        <p:spPr>
          <a:xfrm>
            <a:off x="6103123" y="2012260"/>
            <a:ext cx="0" cy="3735397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918FDC5B-0376-402B-80DD-1DBEF1B20C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60723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TITLE: ARIAL BOLD 32PT, ROTUNDA ORANGE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C7526ABF-4929-4AB5-B4B4-0F953C85D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rgbClr val="232D4B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01 | SECTION HEADER: ARIAL BOLD 14PT, Jefferson Blue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E884EA84-D9CC-4410-88D0-2C404167362D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220968" y="3927566"/>
            <a:ext cx="5501926" cy="1820091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rgbClr val="232D4B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First level Bullet: Arial Bold 18pt, Jefferson Blue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BFE5C024-47EE-4923-91BB-48521FE5EFF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20968" y="2012841"/>
            <a:ext cx="5501926" cy="1820092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rgbClr val="232D4B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First level Bullet: Arial Bold 18pt, Jefferson Blue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47C116B-FEE0-4168-B6D1-6B56AD77E3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Footer/Source: Arial 9 </a:t>
            </a:r>
            <a:r>
              <a:rPr lang="en-US" err="1"/>
              <a:t>pt</a:t>
            </a:r>
            <a:r>
              <a:rPr lang="en-US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39414174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+ Header and content/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6FDA6119-0E8B-40BA-B011-0B5C245140E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20968" y="2008133"/>
            <a:ext cx="5501926" cy="3748233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rgbClr val="232D4B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rgbClr val="232D4B"/>
                </a:solidFill>
                <a:latin typeface="+mn-lt"/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5pPr>
          </a:lstStyle>
          <a:p>
            <a:pPr lvl="0"/>
            <a:r>
              <a:rPr lang="en-US"/>
              <a:t>First level Bullet: Arial Bold 18pt, Jefferson Blue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70B3B89A-F141-4B0A-957E-508C148925F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7868" y="2636899"/>
            <a:ext cx="5513832" cy="1133004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rgbClr val="232D4B"/>
                </a:solidFill>
                <a:latin typeface="+mn-lt"/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None/>
              <a:defRPr sz="1800">
                <a:solidFill>
                  <a:schemeClr val="accent2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First level Bullet: Arial Bold 18pt, Jefferson Blue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998FF8-234B-4726-807C-DC3DEF0929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0280" y="2008133"/>
            <a:ext cx="5513832" cy="495617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rgbClr val="232D4B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/>
              <a:t>Header: Times New Roman Bold 20 </a:t>
            </a:r>
            <a:r>
              <a:rPr lang="en-US" err="1"/>
              <a:t>pt</a:t>
            </a:r>
            <a:r>
              <a:rPr lang="en-US"/>
              <a:t>, Jefferson Blue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8CA5B3-726D-4431-B33D-E549E5A0611E}"/>
              </a:ext>
            </a:extLst>
          </p:cNvPr>
          <p:cNvCxnSpPr>
            <a:cxnSpLocks/>
          </p:cNvCxnSpPr>
          <p:nvPr userDrawn="1"/>
        </p:nvCxnSpPr>
        <p:spPr>
          <a:xfrm>
            <a:off x="6103123" y="2008133"/>
            <a:ext cx="0" cy="3753682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19B4FA8-CEAC-4D32-BB3F-772A77968B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0280" y="4000045"/>
            <a:ext cx="5513832" cy="495617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rgbClr val="232D4B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/>
              <a:t>Header: Times New Roman Bold 20 </a:t>
            </a:r>
            <a:r>
              <a:rPr lang="en-US" err="1"/>
              <a:t>pt</a:t>
            </a:r>
            <a:r>
              <a:rPr lang="en-US"/>
              <a:t>, Jefferson Blue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D0FB048-6124-4260-8CDD-ED63BC192C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8660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TITLE: ARIAL BOLD 32PT, ROTUNDA ORANGE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1FFC376D-4095-4DEB-82B8-6AA45A91F46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0280" y="4628811"/>
            <a:ext cx="5513832" cy="1133004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rgbClr val="232D4B"/>
                </a:solidFill>
                <a:latin typeface="+mn-lt"/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None/>
              <a:defRPr sz="1800">
                <a:solidFill>
                  <a:schemeClr val="accent2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First level Bullet: Arial Bold 18pt, Jefferson Blue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C35C8D2E-1C91-4855-BF47-40BCF17D94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rgbClr val="232D4B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01 | SECTION HEADER: ARIAL BOLD 14PT, Jefferson Blue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172582A4-A838-4551-AB9C-DC40EA2E1A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Footer/Source: Arial 9 </a:t>
            </a:r>
            <a:r>
              <a:rPr lang="en-US" err="1"/>
              <a:t>pt</a:t>
            </a:r>
            <a:r>
              <a:rPr lang="en-US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25190894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(Content +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0E99266-89CD-42E1-AED5-1CAA3960598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20968" y="1995987"/>
            <a:ext cx="5501926" cy="1814636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rgbClr val="232D4B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First level Bullet: Arial Bold 18pt, Jefferson Blue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6DA12905-9F29-45AE-89B8-901E59B5B7D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80280" y="1996117"/>
            <a:ext cx="5501926" cy="1814636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rgbClr val="232D4B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First level Bullet: Arial Bold 18pt, Jefferson Blue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8CA5B3-726D-4431-B33D-E549E5A0611E}"/>
              </a:ext>
            </a:extLst>
          </p:cNvPr>
          <p:cNvCxnSpPr>
            <a:cxnSpLocks/>
          </p:cNvCxnSpPr>
          <p:nvPr userDrawn="1"/>
        </p:nvCxnSpPr>
        <p:spPr>
          <a:xfrm>
            <a:off x="6103123" y="1995987"/>
            <a:ext cx="0" cy="3760379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19B4FA8-CEAC-4D32-BB3F-772A77968B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0280" y="3932542"/>
            <a:ext cx="5513832" cy="510662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rgbClr val="232D4B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/>
              <a:t>Header: Times New Roman Bold 20 </a:t>
            </a:r>
            <a:r>
              <a:rPr lang="en-US" err="1"/>
              <a:t>pt</a:t>
            </a:r>
            <a:r>
              <a:rPr lang="en-US"/>
              <a:t>, Jefferson Blue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2259392-4D6A-4A66-AE71-BE095F50B9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24547" y="3932542"/>
            <a:ext cx="5513832" cy="510662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rgbClr val="232D4B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/>
              <a:t>Header: Times New Roman Bold 20 </a:t>
            </a:r>
            <a:r>
              <a:rPr lang="en-US" err="1"/>
              <a:t>pt</a:t>
            </a:r>
            <a:r>
              <a:rPr lang="en-US"/>
              <a:t>, Jefferson Blue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AFD8115-39F6-46CE-B8C0-E095465213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2586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TITLE: ARIAL BOLD 32PT, ROTUNDA ORANGE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175E500-C6C4-4766-B9C6-8E6D570E0A6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rgbClr val="232D4B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01 | SECTION HEADER: ARIAL BOLD 14PT, Jefferson Blue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E0572641-1645-4E24-AB9B-46CC5A46C79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80280" y="4565123"/>
            <a:ext cx="5513832" cy="119124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rgbClr val="232D4B"/>
                </a:solidFill>
                <a:latin typeface="+mn-lt"/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None/>
              <a:defRPr sz="1800">
                <a:solidFill>
                  <a:schemeClr val="accent2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First level Bullet: Arial Bold 18pt, Jefferson Blue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A0C43664-BD02-411E-8039-767099D1D2D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20968" y="4565123"/>
            <a:ext cx="5513832" cy="119124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rgbClr val="232D4B"/>
                </a:solidFill>
                <a:latin typeface="+mn-lt"/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None/>
              <a:defRPr sz="1800">
                <a:solidFill>
                  <a:schemeClr val="accent2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First level Bullet: Arial Bold 18pt, Jefferson Blue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545599B9-C44F-46F7-AAF7-2BDC471501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Footer/Source: Arial 9 </a:t>
            </a:r>
            <a:r>
              <a:rPr lang="en-US" err="1"/>
              <a:t>pt</a:t>
            </a:r>
            <a:r>
              <a:rPr lang="en-US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467937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(Content, Header +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4876CA2E-4D4F-480E-A677-4EFFBF55DD6B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480280" y="1988672"/>
            <a:ext cx="3538728" cy="1948827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rgbClr val="232D4B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First level Bullet: Arial Bold 18pt, Jefferson Blue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49A4B1D0-B7EB-419C-8DA0-A96D943A2E64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4336666" y="1988672"/>
            <a:ext cx="3538728" cy="1948827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rgbClr val="232D4B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First level Bullet: Arial Bold 18pt, Jefferson Blue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Content Placeholder 10">
            <a:extLst>
              <a:ext uri="{FF2B5EF4-FFF2-40B4-BE49-F238E27FC236}">
                <a16:creationId xmlns:a16="http://schemas.microsoft.com/office/drawing/2014/main" id="{D04609A6-2572-42DB-A206-7801CD0AA93E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8196072" y="1988672"/>
            <a:ext cx="3538728" cy="1948827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rgbClr val="232D4B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First level Bullet: Arial Bold 18pt, Jefferson Blue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AE1166-01F3-460B-A317-176D64A8B113}"/>
              </a:ext>
            </a:extLst>
          </p:cNvPr>
          <p:cNvCxnSpPr>
            <a:cxnSpLocks/>
          </p:cNvCxnSpPr>
          <p:nvPr userDrawn="1"/>
        </p:nvCxnSpPr>
        <p:spPr>
          <a:xfrm>
            <a:off x="4174349" y="1988673"/>
            <a:ext cx="0" cy="3776213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B4239F94-D356-4678-84E8-AEA05621DE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280" y="4742328"/>
            <a:ext cx="3538728" cy="1022558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/>
              <a:t>First level Bullet: Arial Bold 18pt, Jefferson Blue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6624FD54-3E58-4787-998D-996C56B4526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0280" y="4054611"/>
            <a:ext cx="3538728" cy="570606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rgbClr val="232D4B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/>
              <a:t>Header: Times New Roman Bold 20 </a:t>
            </a:r>
            <a:r>
              <a:rPr lang="en-US" err="1"/>
              <a:t>pt</a:t>
            </a:r>
            <a:r>
              <a:rPr lang="en-US"/>
              <a:t>, Jefferson Blue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6C81B529-DDD4-4C77-A7E8-6BC3DA3AA5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36666" y="4742328"/>
            <a:ext cx="3538728" cy="1022558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/>
              <a:t>First level Bullet: Arial Bold 18pt, Jefferson Blue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4986364E-DCDC-49A2-90F7-E5B82358759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36666" y="4054611"/>
            <a:ext cx="3538728" cy="570606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rgbClr val="232D4B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/>
              <a:t>Header: Times New Roman Bold 20 </a:t>
            </a:r>
            <a:r>
              <a:rPr lang="en-US" err="1"/>
              <a:t>pt</a:t>
            </a:r>
            <a:r>
              <a:rPr lang="en-US"/>
              <a:t>, Jefferson Blue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B3312962-9EF3-4A27-BE6D-C054A788DC0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96072" y="4742328"/>
            <a:ext cx="3538728" cy="1022558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/>
              <a:t>First level Bullet: Arial Bold 18pt, Jefferson Blue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0B08C683-1CE9-4946-90AA-381EE30A778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96072" y="4054611"/>
            <a:ext cx="3538728" cy="570606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rgbClr val="232D4B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/>
              <a:t>Header: Times New Roman Bold 20 </a:t>
            </a:r>
            <a:r>
              <a:rPr lang="en-US" err="1"/>
              <a:t>pt</a:t>
            </a:r>
            <a:r>
              <a:rPr lang="en-US"/>
              <a:t>, Jefferson Blue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DD18E6E3-6DD2-4367-86D8-F58334139A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48929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TITLE: ARIAL BOLD 32PT, ROTUNDA ORANGE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524F1C73-DA80-4EC1-B03C-E9538556DEE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rgbClr val="232D4B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01 | SECTION HEADER: ARIAL BOLD 14PT, Jefferson Blue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6750F7F-1F5A-4CA1-AFFA-636557E949C4}"/>
              </a:ext>
            </a:extLst>
          </p:cNvPr>
          <p:cNvCxnSpPr>
            <a:cxnSpLocks/>
          </p:cNvCxnSpPr>
          <p:nvPr userDrawn="1"/>
        </p:nvCxnSpPr>
        <p:spPr>
          <a:xfrm>
            <a:off x="8040955" y="1988673"/>
            <a:ext cx="0" cy="3776213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2BF87821-E5D5-4430-BACF-2DD42F89AE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Footer/Source: Arial 9 </a:t>
            </a:r>
            <a:r>
              <a:rPr lang="en-US" err="1"/>
              <a:t>pt</a:t>
            </a:r>
            <a:r>
              <a:rPr lang="en-US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29314882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ext + Header, Conte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6A835EC0-BDEE-41B7-A3BC-021A5043514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80280" y="1988671"/>
            <a:ext cx="11254520" cy="1900977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rgbClr val="232D4B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First level Bullet: Arial Bold 18pt, Jefferson Blue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AE1166-01F3-460B-A317-176D64A8B113}"/>
              </a:ext>
            </a:extLst>
          </p:cNvPr>
          <p:cNvCxnSpPr>
            <a:cxnSpLocks/>
          </p:cNvCxnSpPr>
          <p:nvPr userDrawn="1"/>
        </p:nvCxnSpPr>
        <p:spPr>
          <a:xfrm>
            <a:off x="4174349" y="4010658"/>
            <a:ext cx="0" cy="1750423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D92F8C-D5F2-41AB-869D-75D5D30BD5AB}"/>
              </a:ext>
            </a:extLst>
          </p:cNvPr>
          <p:cNvCxnSpPr>
            <a:cxnSpLocks/>
          </p:cNvCxnSpPr>
          <p:nvPr userDrawn="1"/>
        </p:nvCxnSpPr>
        <p:spPr>
          <a:xfrm>
            <a:off x="8037710" y="4010658"/>
            <a:ext cx="0" cy="1750423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B4239F94-D356-4678-84E8-AEA05621DEE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80280" y="4681056"/>
            <a:ext cx="3538728" cy="1083830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/>
              <a:t>First level Bullet: Arial Bold 18pt, Jefferson Blue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6624FD54-3E58-4787-998D-996C56B45260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80280" y="4033176"/>
            <a:ext cx="3538728" cy="526871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rgbClr val="232D4B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/>
              <a:t>Header: Times New Roman Bold 20 </a:t>
            </a:r>
            <a:r>
              <a:rPr lang="en-US" err="1"/>
              <a:t>pt</a:t>
            </a:r>
            <a:r>
              <a:rPr lang="en-US"/>
              <a:t>, Jefferson Blue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6C81B529-DDD4-4C77-A7E8-6BC3DA3AA533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4336666" y="4677251"/>
            <a:ext cx="3538728" cy="1083830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/>
              <a:t>First level Bullet: Arial Bold 18pt, Jefferson Blue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4986364E-DCDC-49A2-90F7-E5B823587598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4336666" y="4033176"/>
            <a:ext cx="3538728" cy="526871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rgbClr val="232D4B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/>
              <a:t>Header: Times New Roman Bold 20 </a:t>
            </a:r>
            <a:r>
              <a:rPr lang="en-US" err="1"/>
              <a:t>pt</a:t>
            </a:r>
            <a:r>
              <a:rPr lang="en-US"/>
              <a:t>, Jefferson Blue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B3312962-9EF3-4A27-BE6D-C054A788DC00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196072" y="4677251"/>
            <a:ext cx="3538728" cy="1083830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/>
              <a:t>First level Bullet: Arial Bold 18pt, Jefferson Blue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0B08C683-1CE9-4946-90AA-381EE30A778E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196072" y="4033176"/>
            <a:ext cx="3538728" cy="526871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rgbClr val="232D4B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/>
              <a:t>Header: Times New Roman Bold 20 </a:t>
            </a:r>
            <a:r>
              <a:rPr lang="en-US" err="1"/>
              <a:t>pt</a:t>
            </a:r>
            <a:r>
              <a:rPr lang="en-US"/>
              <a:t>, Jefferson Blue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27A8961-1679-4AA9-8033-E5CF8D162B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48929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TITLE: ARIAL BOLD 32PT, ROTUNDA ORANGE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D3950B3-BD6B-431F-85C0-0838ADECC2F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rgbClr val="232D4B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01 | SECTION HEADER: ARIAL BOLD 14PT, Jefferson Blue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F7503B1E-14B9-49C5-9BCE-CD593B6B33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Footer/Source: Arial 9 </a:t>
            </a:r>
            <a:r>
              <a:rPr lang="en-US" err="1"/>
              <a:t>pt</a:t>
            </a:r>
            <a:r>
              <a:rPr lang="en-US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600554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24DCDC95-EB0A-4B34-958D-C9E2CBD8B3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7165" y="2979868"/>
            <a:ext cx="3383280" cy="8003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6200" b="1">
                <a:solidFill>
                  <a:srgbClr val="232D4B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CA6D101-3ABB-4368-810F-A424A16B8373}"/>
              </a:ext>
            </a:extLst>
          </p:cNvPr>
          <p:cNvCxnSpPr/>
          <p:nvPr userDrawn="1"/>
        </p:nvCxnSpPr>
        <p:spPr>
          <a:xfrm>
            <a:off x="471444" y="2892150"/>
            <a:ext cx="0" cy="3251967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3FD3BA9-630D-4626-8036-B7C17FE2FDA7}"/>
              </a:ext>
            </a:extLst>
          </p:cNvPr>
          <p:cNvCxnSpPr/>
          <p:nvPr userDrawn="1"/>
        </p:nvCxnSpPr>
        <p:spPr>
          <a:xfrm>
            <a:off x="4226162" y="2892150"/>
            <a:ext cx="0" cy="3251967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2FC82F8-7562-40A8-B73C-426D5B61C4A4}"/>
              </a:ext>
            </a:extLst>
          </p:cNvPr>
          <p:cNvCxnSpPr/>
          <p:nvPr userDrawn="1"/>
        </p:nvCxnSpPr>
        <p:spPr>
          <a:xfrm>
            <a:off x="7980880" y="2892150"/>
            <a:ext cx="0" cy="3251967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BB9AE06-F806-4577-A36F-841E591F72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7163" y="3845859"/>
            <a:ext cx="3383280" cy="745191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1800" b="1" cap="all" spc="30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1800" b="1" cap="all" baseline="0">
                <a:solidFill>
                  <a:srgbClr val="E77324"/>
                </a:solidFill>
              </a:defRPr>
            </a:lvl2pPr>
            <a:lvl3pPr marL="914400" indent="0">
              <a:buNone/>
              <a:defRPr sz="1800" b="1" cap="all" baseline="0">
                <a:solidFill>
                  <a:srgbClr val="E77324"/>
                </a:solidFill>
              </a:defRPr>
            </a:lvl3pPr>
            <a:lvl4pPr marL="1371600" indent="0">
              <a:buNone/>
              <a:defRPr sz="1800" b="1" cap="all" baseline="0">
                <a:solidFill>
                  <a:srgbClr val="E77324"/>
                </a:solidFill>
              </a:defRPr>
            </a:lvl4pPr>
            <a:lvl5pPr marL="1828800" indent="0">
              <a:buNone/>
              <a:defRPr sz="1800" b="1" cap="all" baseline="0">
                <a:solidFill>
                  <a:srgbClr val="E77324"/>
                </a:solidFill>
              </a:defRPr>
            </a:lvl5pPr>
          </a:lstStyle>
          <a:p>
            <a:pPr lvl="0"/>
            <a:r>
              <a:rPr lang="en-US"/>
              <a:t>Section </a:t>
            </a:r>
            <a:r>
              <a:rPr lang="en-US" err="1"/>
              <a:t>HEader</a:t>
            </a:r>
            <a:endParaRPr lang="en-US"/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26DD713D-827A-49D1-AB97-8425D82521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11879" y="3845859"/>
            <a:ext cx="3383280" cy="745191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1800" b="1" cap="all" spc="30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1800" b="1" cap="all" baseline="0">
                <a:solidFill>
                  <a:srgbClr val="E77324"/>
                </a:solidFill>
              </a:defRPr>
            </a:lvl2pPr>
            <a:lvl3pPr marL="914400" indent="0">
              <a:buNone/>
              <a:defRPr sz="1800" b="1" cap="all" baseline="0">
                <a:solidFill>
                  <a:srgbClr val="E77324"/>
                </a:solidFill>
              </a:defRPr>
            </a:lvl3pPr>
            <a:lvl4pPr marL="1371600" indent="0">
              <a:buNone/>
              <a:defRPr sz="1800" b="1" cap="all" baseline="0">
                <a:solidFill>
                  <a:srgbClr val="E77324"/>
                </a:solidFill>
              </a:defRPr>
            </a:lvl4pPr>
            <a:lvl5pPr marL="1828800" indent="0">
              <a:buNone/>
              <a:defRPr sz="1800" b="1" cap="all" baseline="0">
                <a:solidFill>
                  <a:srgbClr val="E77324"/>
                </a:solidFill>
              </a:defRPr>
            </a:lvl5pPr>
          </a:lstStyle>
          <a:p>
            <a:pPr lvl="0"/>
            <a:r>
              <a:rPr lang="en-US"/>
              <a:t>Section </a:t>
            </a:r>
            <a:r>
              <a:rPr lang="en-US" err="1"/>
              <a:t>HEader</a:t>
            </a:r>
            <a:endParaRPr lang="en-US"/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1BDC6547-7D66-4391-8B4F-9E845059D3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66599" y="3850237"/>
            <a:ext cx="3383280" cy="745191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1800" b="1" cap="all" spc="30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1800" b="1" cap="all" baseline="0">
                <a:solidFill>
                  <a:srgbClr val="E77324"/>
                </a:solidFill>
              </a:defRPr>
            </a:lvl2pPr>
            <a:lvl3pPr marL="914400" indent="0">
              <a:buNone/>
              <a:defRPr sz="1800" b="1" cap="all" baseline="0">
                <a:solidFill>
                  <a:srgbClr val="E77324"/>
                </a:solidFill>
              </a:defRPr>
            </a:lvl3pPr>
            <a:lvl4pPr marL="1371600" indent="0">
              <a:buNone/>
              <a:defRPr sz="1800" b="1" cap="all" baseline="0">
                <a:solidFill>
                  <a:srgbClr val="E77324"/>
                </a:solidFill>
              </a:defRPr>
            </a:lvl4pPr>
            <a:lvl5pPr marL="1828800" indent="0">
              <a:buNone/>
              <a:defRPr sz="1800" b="1" cap="all" baseline="0">
                <a:solidFill>
                  <a:srgbClr val="E77324"/>
                </a:solidFill>
              </a:defRPr>
            </a:lvl5pPr>
          </a:lstStyle>
          <a:p>
            <a:pPr lvl="0"/>
            <a:r>
              <a:rPr lang="en-US"/>
              <a:t>Section </a:t>
            </a:r>
            <a:r>
              <a:rPr lang="en-US" err="1"/>
              <a:t>HEader</a:t>
            </a:r>
            <a:endParaRPr lang="en-US"/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2386B0C1-198B-4E80-82BB-802DE008FA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165" y="4656697"/>
            <a:ext cx="3383280" cy="7036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1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1800" b="1" cap="all" baseline="0">
                <a:solidFill>
                  <a:srgbClr val="E77324"/>
                </a:solidFill>
              </a:defRPr>
            </a:lvl2pPr>
            <a:lvl3pPr marL="914400" indent="0">
              <a:buNone/>
              <a:defRPr sz="1800" b="1" cap="all" baseline="0">
                <a:solidFill>
                  <a:srgbClr val="E77324"/>
                </a:solidFill>
              </a:defRPr>
            </a:lvl3pPr>
            <a:lvl4pPr marL="1371600" indent="0">
              <a:buNone/>
              <a:defRPr sz="1800" b="1" cap="all" baseline="0">
                <a:solidFill>
                  <a:srgbClr val="E77324"/>
                </a:solidFill>
              </a:defRPr>
            </a:lvl4pPr>
            <a:lvl5pPr marL="1828800" indent="0">
              <a:buNone/>
              <a:defRPr sz="1800" b="1" cap="all" baseline="0">
                <a:solidFill>
                  <a:srgbClr val="E77324"/>
                </a:solidFill>
              </a:defRPr>
            </a:lvl5pPr>
          </a:lstStyle>
          <a:p>
            <a:r>
              <a:rPr lang="en-US">
                <a:solidFill>
                  <a:srgbClr val="E77324"/>
                </a:solidFill>
              </a:rPr>
              <a:t>Subsection Title:</a:t>
            </a:r>
          </a:p>
          <a:p>
            <a:r>
              <a:rPr lang="en-US">
                <a:solidFill>
                  <a:srgbClr val="E77324"/>
                </a:solidFill>
              </a:rPr>
              <a:t>Arial Bold 14pt, Rotunda Orange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2B240EB-CAE3-43D1-9547-1BBEC05E57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1881" y="4656697"/>
            <a:ext cx="3383280" cy="7036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1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1800" b="1" cap="all" baseline="0">
                <a:solidFill>
                  <a:srgbClr val="E77324"/>
                </a:solidFill>
              </a:defRPr>
            </a:lvl2pPr>
            <a:lvl3pPr marL="914400" indent="0">
              <a:buNone/>
              <a:defRPr sz="1800" b="1" cap="all" baseline="0">
                <a:solidFill>
                  <a:srgbClr val="E77324"/>
                </a:solidFill>
              </a:defRPr>
            </a:lvl3pPr>
            <a:lvl4pPr marL="1371600" indent="0">
              <a:buNone/>
              <a:defRPr sz="1800" b="1" cap="all" baseline="0">
                <a:solidFill>
                  <a:srgbClr val="E77324"/>
                </a:solidFill>
              </a:defRPr>
            </a:lvl4pPr>
            <a:lvl5pPr marL="1828800" indent="0">
              <a:buNone/>
              <a:defRPr sz="1800" b="1" cap="all" baseline="0">
                <a:solidFill>
                  <a:srgbClr val="E77324"/>
                </a:solidFill>
              </a:defRPr>
            </a:lvl5pPr>
          </a:lstStyle>
          <a:p>
            <a:r>
              <a:rPr lang="en-US">
                <a:solidFill>
                  <a:srgbClr val="E77324"/>
                </a:solidFill>
              </a:rPr>
              <a:t>Subsection Title:</a:t>
            </a:r>
          </a:p>
          <a:p>
            <a:r>
              <a:rPr lang="en-US">
                <a:solidFill>
                  <a:srgbClr val="E77324"/>
                </a:solidFill>
              </a:rPr>
              <a:t>Arial Bold 14pt, Rotunda Orange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0EBB5183-35E7-4474-82A7-D44BFB2915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66601" y="4661075"/>
            <a:ext cx="3383280" cy="7036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1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1800" b="1" cap="all" baseline="0">
                <a:solidFill>
                  <a:srgbClr val="E77324"/>
                </a:solidFill>
              </a:defRPr>
            </a:lvl2pPr>
            <a:lvl3pPr marL="914400" indent="0">
              <a:buNone/>
              <a:defRPr sz="1800" b="1" cap="all" baseline="0">
                <a:solidFill>
                  <a:srgbClr val="E77324"/>
                </a:solidFill>
              </a:defRPr>
            </a:lvl3pPr>
            <a:lvl4pPr marL="1371600" indent="0">
              <a:buNone/>
              <a:defRPr sz="1800" b="1" cap="all" baseline="0">
                <a:solidFill>
                  <a:srgbClr val="E77324"/>
                </a:solidFill>
              </a:defRPr>
            </a:lvl4pPr>
            <a:lvl5pPr marL="1828800" indent="0">
              <a:buNone/>
              <a:defRPr sz="1800" b="1" cap="all" baseline="0">
                <a:solidFill>
                  <a:srgbClr val="E77324"/>
                </a:solidFill>
              </a:defRPr>
            </a:lvl5pPr>
          </a:lstStyle>
          <a:p>
            <a:r>
              <a:rPr lang="en-US">
                <a:solidFill>
                  <a:srgbClr val="E77324"/>
                </a:solidFill>
              </a:rPr>
              <a:t>Subsection Title:</a:t>
            </a:r>
          </a:p>
          <a:p>
            <a:r>
              <a:rPr lang="en-US">
                <a:solidFill>
                  <a:srgbClr val="E77324"/>
                </a:solidFill>
              </a:rPr>
              <a:t>Arial Bold 14pt, Rotunda Orange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8F172F92-CC0D-4635-9B88-B1B783391C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20866"/>
            <a:ext cx="11277600" cy="595313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40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r>
              <a:rPr lang="en-US">
                <a:solidFill>
                  <a:srgbClr val="E77324"/>
                </a:solidFill>
              </a:rPr>
              <a:t>Caption: Times New Roman 24pt, Rotunda</a:t>
            </a:r>
            <a:r>
              <a:rPr lang="en-US" baseline="0">
                <a:solidFill>
                  <a:srgbClr val="E77324"/>
                </a:solidFill>
              </a:rPr>
              <a:t> Orange</a:t>
            </a:r>
            <a:endParaRPr lang="en-US">
              <a:solidFill>
                <a:srgbClr val="E77324"/>
              </a:solidFill>
            </a:endParaRPr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8EB02873-6E83-4188-9DD0-8F72BA41AB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11881" y="2979868"/>
            <a:ext cx="3383280" cy="8003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6200" b="1">
                <a:solidFill>
                  <a:srgbClr val="232D4B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7" name="Text Placeholder 34">
            <a:extLst>
              <a:ext uri="{FF2B5EF4-FFF2-40B4-BE49-F238E27FC236}">
                <a16:creationId xmlns:a16="http://schemas.microsoft.com/office/drawing/2014/main" id="{19C892A1-AC4C-464D-8966-F29E53C289C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66599" y="2979868"/>
            <a:ext cx="3383280" cy="8003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6200" b="1">
                <a:solidFill>
                  <a:srgbClr val="232D4B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754629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Quadrants (Header + Content/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10">
            <a:extLst>
              <a:ext uri="{FF2B5EF4-FFF2-40B4-BE49-F238E27FC236}">
                <a16:creationId xmlns:a16="http://schemas.microsoft.com/office/drawing/2014/main" id="{F15F3BA2-45C7-4A36-B221-1B7F1E77894A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80280" y="4598126"/>
            <a:ext cx="5525007" cy="1163669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rgbClr val="232D4B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First level Bullet: Arial Bold 18pt, Jefferson Blue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Content Placeholder 10">
            <a:extLst>
              <a:ext uri="{FF2B5EF4-FFF2-40B4-BE49-F238E27FC236}">
                <a16:creationId xmlns:a16="http://schemas.microsoft.com/office/drawing/2014/main" id="{88C74319-CC34-4337-825A-92E302E23EEA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220968" y="2565754"/>
            <a:ext cx="5525007" cy="1163669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rgbClr val="232D4B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First level Bullet: Arial Bold 18pt, Jefferson Blue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Content Placeholder 10">
            <a:extLst>
              <a:ext uri="{FF2B5EF4-FFF2-40B4-BE49-F238E27FC236}">
                <a16:creationId xmlns:a16="http://schemas.microsoft.com/office/drawing/2014/main" id="{FD2D1F9E-F0F7-465A-A0E0-F15675F3BB5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80280" y="2565754"/>
            <a:ext cx="5525007" cy="1163669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rgbClr val="232D4B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First level Bullet: Arial Bold 18pt, Jefferson Blue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Content Placeholder 10">
            <a:extLst>
              <a:ext uri="{FF2B5EF4-FFF2-40B4-BE49-F238E27FC236}">
                <a16:creationId xmlns:a16="http://schemas.microsoft.com/office/drawing/2014/main" id="{5B0610DC-F651-4E9D-AA58-C4D972CDAE4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20967" y="4598126"/>
            <a:ext cx="5525007" cy="1163669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rgbClr val="232D4B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First level Bullet: Arial Bold 18pt, Jefferson Blue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998FF8-234B-4726-807C-DC3DEF0929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20968" y="1981082"/>
            <a:ext cx="5513832" cy="470044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rgbClr val="232D4B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/>
              <a:t>Header: Times New Roman Bold 20 </a:t>
            </a:r>
            <a:r>
              <a:rPr lang="en-US" err="1"/>
              <a:t>pt</a:t>
            </a:r>
            <a:r>
              <a:rPr lang="en-US"/>
              <a:t>, Jefferson Blue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8CA5B3-726D-4431-B33D-E549E5A0611E}"/>
              </a:ext>
            </a:extLst>
          </p:cNvPr>
          <p:cNvCxnSpPr>
            <a:cxnSpLocks/>
          </p:cNvCxnSpPr>
          <p:nvPr userDrawn="1"/>
        </p:nvCxnSpPr>
        <p:spPr>
          <a:xfrm>
            <a:off x="6103123" y="1968137"/>
            <a:ext cx="0" cy="3793658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114201F-C377-42D3-BE03-33D9A9D07A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20968" y="4019666"/>
            <a:ext cx="5513832" cy="470044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rgbClr val="232D4B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/>
              <a:t>Header: Times New Roman Bold 20 </a:t>
            </a:r>
            <a:r>
              <a:rPr lang="en-US" err="1"/>
              <a:t>pt</a:t>
            </a:r>
            <a:r>
              <a:rPr lang="en-US"/>
              <a:t>, Jefferson Blue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49691C3-F909-4CAD-9D25-24FBA60D08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0280" y="1978670"/>
            <a:ext cx="5513832" cy="470044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rgbClr val="232D4B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/>
              <a:t>Header: Times New Roman Bold 20 </a:t>
            </a:r>
            <a:r>
              <a:rPr lang="en-US" err="1"/>
              <a:t>pt</a:t>
            </a:r>
            <a:r>
              <a:rPr lang="en-US"/>
              <a:t>, Jefferson Blue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514077EF-A09B-45FF-8C0D-AB9F1216B68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0280" y="4019666"/>
            <a:ext cx="5513832" cy="470044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rgbClr val="232D4B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/>
              <a:t>Header: Times New Roman Bold 20 </a:t>
            </a:r>
            <a:r>
              <a:rPr lang="en-US" err="1"/>
              <a:t>pt</a:t>
            </a:r>
            <a:r>
              <a:rPr lang="en-US"/>
              <a:t>, Jefferson Blue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6213F6-782F-4970-9F30-BE64B146D6CE}"/>
              </a:ext>
            </a:extLst>
          </p:cNvPr>
          <p:cNvCxnSpPr>
            <a:cxnSpLocks/>
          </p:cNvCxnSpPr>
          <p:nvPr userDrawn="1"/>
        </p:nvCxnSpPr>
        <p:spPr>
          <a:xfrm flipV="1">
            <a:off x="469107" y="3862802"/>
            <a:ext cx="5525007" cy="1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B4562B0-BF76-483D-A5D5-A008865B5897}"/>
              </a:ext>
            </a:extLst>
          </p:cNvPr>
          <p:cNvCxnSpPr>
            <a:cxnSpLocks/>
          </p:cNvCxnSpPr>
          <p:nvPr userDrawn="1"/>
        </p:nvCxnSpPr>
        <p:spPr>
          <a:xfrm flipV="1">
            <a:off x="6220968" y="3862802"/>
            <a:ext cx="5525007" cy="1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EBC670E-2C84-403A-9A13-3E1469B79F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rgbClr val="232D4B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01 | SECTION HEADER: ARIAL BOLD 14PT, Jefferson Blue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9DF60AE1-AA6F-4E1C-AAF2-6A6AAFE2CD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Footer/Source: Arial 9 </a:t>
            </a:r>
            <a:r>
              <a:rPr lang="en-US" err="1"/>
              <a:t>pt</a:t>
            </a:r>
            <a:r>
              <a:rPr lang="en-US"/>
              <a:t>, Gray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4DD34F1-6DC7-4211-8A90-141EE6DE8B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3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TITLE: ARIAL BOLD 32PT, ROTUNDA ORANGE</a:t>
            </a:r>
          </a:p>
        </p:txBody>
      </p:sp>
    </p:spTree>
    <p:extLst>
      <p:ext uri="{BB962C8B-B14F-4D97-AF65-F5344CB8AC3E}">
        <p14:creationId xmlns:p14="http://schemas.microsoft.com/office/powerpoint/2010/main" val="37411638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(Header +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56596E42-0C9D-4BD6-8095-E6FB5AE023D0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220968" y="2740076"/>
            <a:ext cx="5501926" cy="3016290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rgbClr val="232D4B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rgbClr val="232D4B"/>
                </a:solidFill>
                <a:latin typeface="+mn-lt"/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5pPr>
          </a:lstStyle>
          <a:p>
            <a:pPr lvl="0"/>
            <a:r>
              <a:rPr lang="en-US"/>
              <a:t>First level Bullet: Arial Bold 18pt, Jefferson Blue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EA9C62EE-F93C-488D-8A08-6D139EEBB72B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80280" y="1990793"/>
            <a:ext cx="5501926" cy="1828567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rgbClr val="232D4B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First level Bullet: Arial Bold 18pt, Jefferson Blue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9AF39B24-9328-4566-9B3E-6374B1EDA3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480280" y="3927566"/>
            <a:ext cx="5501926" cy="1828567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rgbClr val="232D4B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First level Bullet: Arial Bold 18pt, Jefferson Blue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998FF8-234B-4726-807C-DC3DEF0929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20968" y="2004740"/>
            <a:ext cx="5513832" cy="613185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rgbClr val="232D4B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/>
              <a:t>Header: Times New Roman Bold 20 </a:t>
            </a:r>
            <a:r>
              <a:rPr lang="en-US" err="1"/>
              <a:t>pt</a:t>
            </a:r>
            <a:r>
              <a:rPr lang="en-US"/>
              <a:t>, Jefferson Blue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8CA5B3-726D-4431-B33D-E549E5A0611E}"/>
              </a:ext>
            </a:extLst>
          </p:cNvPr>
          <p:cNvCxnSpPr>
            <a:cxnSpLocks/>
          </p:cNvCxnSpPr>
          <p:nvPr userDrawn="1"/>
        </p:nvCxnSpPr>
        <p:spPr>
          <a:xfrm>
            <a:off x="6103123" y="2004740"/>
            <a:ext cx="0" cy="3751626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43F45F-DA69-418D-BC8D-3A85AB0BC0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3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TITLE: ARIAL BOLD 32PT, ROTUNDA ORANGE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0A17331-6959-4C20-B15C-D2E6B452F47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rgbClr val="232D4B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01 | SECTION HEADER: ARIAL BOLD 14PT, Jefferson Blue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DF8DEC1-B180-45C0-9543-B9D5114115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Footer/Source: Arial 9 </a:t>
            </a:r>
            <a:r>
              <a:rPr lang="en-US" err="1"/>
              <a:t>pt</a:t>
            </a:r>
            <a:r>
              <a:rPr lang="en-US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22621375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Quadrants (Content/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DE2AA2A0-E7EA-4FD5-962D-056C08E8EE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3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TITLE: ARIAL BOLD 32PT, ROTUNDA ORANGE, 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70A66B1A-F970-4C95-B2BD-75B3213A7C24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80280" y="1999810"/>
            <a:ext cx="5501926" cy="1802674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rgbClr val="232D4B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First level Bullet: Arial Bold 18pt, Jefferson Blue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C4064E3E-B847-438E-9DFD-3EB7351E6041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480280" y="3954540"/>
            <a:ext cx="5501926" cy="1802674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rgbClr val="232D4B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First level Bullet: Arial Bold 18pt, Jefferson Blue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A58FEC7-9835-43A3-A8DC-EE105A02AF8D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232874" y="1999810"/>
            <a:ext cx="5501926" cy="1802674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rgbClr val="232D4B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First level Bullet: Arial Bold 18pt, Jefferson Blue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F7BCD53A-2FC5-4E20-BDD8-A69107CF47F9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232874" y="3954540"/>
            <a:ext cx="5501926" cy="1802674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rgbClr val="232D4B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First level Bullet: Arial Bold 18pt, Jefferson Blue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9972BD0-28CC-4121-9A6E-B96D8B6A563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rgbClr val="232D4B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01 | SECTION HEADER: ARIAL BOLD 14PT, Jefferson Blue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A537F157-30DA-4BDA-88E4-BE827BD168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Footer/Source: Arial 9 </a:t>
            </a:r>
            <a:r>
              <a:rPr lang="en-US" err="1"/>
              <a:t>pt</a:t>
            </a:r>
            <a:r>
              <a:rPr lang="en-US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23537734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B30AFFB-80E2-48A3-81FD-04E98C12375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00" y="3562350"/>
            <a:ext cx="1994900" cy="635000"/>
          </a:xfrm>
          <a:prstGeom prst="homePlate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13CD70DA-C059-4221-AF4D-FAA1ABA5C86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320768" y="3562350"/>
            <a:ext cx="1988026" cy="635000"/>
          </a:xfrm>
          <a:prstGeom prst="chevron">
            <a:avLst/>
          </a:prstGeom>
          <a:solidFill>
            <a:srgbClr val="232D4B"/>
          </a:solidFill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1A454E0B-6573-4B07-979D-E4C0555B2AA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171636" y="3562350"/>
            <a:ext cx="1988026" cy="635000"/>
          </a:xfrm>
          <a:prstGeom prst="chevron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6A2E6FF-3C5F-4CD7-A73E-F9B428C22CA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43454" y="3562350"/>
            <a:ext cx="1988026" cy="635000"/>
          </a:xfrm>
          <a:prstGeom prst="chevron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B1E4774E-D358-4C16-BC12-D14B08CD7D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885430" y="3562350"/>
            <a:ext cx="1988026" cy="635000"/>
          </a:xfrm>
          <a:prstGeom prst="chevron">
            <a:avLst/>
          </a:prstGeo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B2969F00-7D70-467D-A015-3AC758D3822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728844" y="3562350"/>
            <a:ext cx="1988026" cy="635000"/>
          </a:xfrm>
          <a:prstGeom prst="chevron">
            <a:avLst/>
          </a:prstGeom>
          <a:solidFill>
            <a:schemeClr val="accent6"/>
          </a:solidFill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FDED25F-2678-4866-B2AA-36CB7264A8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3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TITLE: ARIAL BOLD 32PT, ROTUNDA ORANGE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A80BE552-DFD1-4828-8A45-C9B9EDE107E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rgbClr val="232D4B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01 | SECTION HEADER: ARIAL BOLD 14PT, Jefferson Blue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3CEBE07-B170-4797-98D0-C4E8339394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Footer/Source: Arial 9 </a:t>
            </a:r>
            <a:r>
              <a:rPr lang="en-US" err="1"/>
              <a:t>pt</a:t>
            </a:r>
            <a:r>
              <a:rPr lang="en-US"/>
              <a:t>, Gray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65C0B353-2EBA-458B-83BD-C2E71A3767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98372" y="4840307"/>
            <a:ext cx="2563906" cy="861256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400">
                <a:solidFill>
                  <a:srgbClr val="232D4B"/>
                </a:solidFill>
                <a:latin typeface="+mn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/>
              <a:t>First level Bullet: Arial Bold 14pt, Jefferson Blue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13149D84-5DD3-45AB-A726-54BE2A6E711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1346" y="2582199"/>
            <a:ext cx="2563906" cy="861256"/>
          </a:xfrm>
          <a:prstGeom prst="rect">
            <a:avLst/>
          </a:prstGeom>
        </p:spPr>
        <p:txBody>
          <a:bodyPr lIns="0" rIns="0"/>
          <a:lstStyle>
            <a:lvl1pPr marL="283464" indent="-283464" algn="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400">
                <a:solidFill>
                  <a:srgbClr val="232D4B"/>
                </a:solidFill>
                <a:latin typeface="+mn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/>
              <a:t>First level Bullet: Arial Bold 14pt, Jefferson Blue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30CCA8FF-F4C5-499C-9490-DF423538C9E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293728" y="4840307"/>
            <a:ext cx="2563906" cy="861256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400">
                <a:solidFill>
                  <a:srgbClr val="232D4B"/>
                </a:solidFill>
                <a:latin typeface="+mn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/>
              <a:t>First level Bullet: Arial Bold 14pt, Jefferson Blue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E173BAE8-891C-4FF3-8118-159796EB0A3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364031" y="2590934"/>
            <a:ext cx="2563906" cy="861256"/>
          </a:xfrm>
          <a:prstGeom prst="rect">
            <a:avLst/>
          </a:prstGeom>
        </p:spPr>
        <p:txBody>
          <a:bodyPr lIns="0" rIns="0"/>
          <a:lstStyle>
            <a:lvl1pPr marL="283464" indent="-283464" algn="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400">
                <a:solidFill>
                  <a:srgbClr val="232D4B"/>
                </a:solidFill>
                <a:latin typeface="+mn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/>
              <a:t>First level Bullet: Arial Bold 14pt, Jefferson Blue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A985E0E-685A-4A9A-99BF-B28F106769D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07521" y="4840307"/>
            <a:ext cx="2563906" cy="861256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400">
                <a:solidFill>
                  <a:srgbClr val="232D4B"/>
                </a:solidFill>
                <a:latin typeface="+mn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/>
              <a:t>First level Bullet: Arial Bold 14pt, Jefferson Blue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A3523ECA-B71B-4D04-98C6-2B1E396B94F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49420" y="2590934"/>
            <a:ext cx="2563906" cy="861256"/>
          </a:xfrm>
          <a:prstGeom prst="rect">
            <a:avLst/>
          </a:prstGeom>
        </p:spPr>
        <p:txBody>
          <a:bodyPr lIns="0" rIns="0"/>
          <a:lstStyle>
            <a:lvl1pPr marL="283464" indent="-283464" algn="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400">
                <a:solidFill>
                  <a:srgbClr val="232D4B"/>
                </a:solidFill>
                <a:latin typeface="+mn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/>
              <a:t>First level Bullet: Arial Bold 14pt, Jefferson Blue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6F0F4B7-4518-4C2B-8344-559079CBD6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1346" y="2059310"/>
            <a:ext cx="2563906" cy="417171"/>
          </a:xfrm>
          <a:prstGeom prst="rect">
            <a:avLst/>
          </a:prstGeom>
        </p:spPr>
        <p:txBody>
          <a:bodyPr lIns="0" rIns="0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600" b="1">
                <a:solidFill>
                  <a:srgbClr val="232D4B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/>
              <a:t>Header: Times New Roman Bold 16 </a:t>
            </a:r>
            <a:r>
              <a:rPr lang="en-US" err="1"/>
              <a:t>pt</a:t>
            </a:r>
            <a:r>
              <a:rPr lang="en-US"/>
              <a:t>, Jefferson Blue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6208C104-61B6-40AC-B506-FB3360F829B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4031" y="2068045"/>
            <a:ext cx="2563906" cy="417171"/>
          </a:xfrm>
          <a:prstGeom prst="rect">
            <a:avLst/>
          </a:prstGeom>
        </p:spPr>
        <p:txBody>
          <a:bodyPr lIns="0" rIns="0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600" b="1">
                <a:solidFill>
                  <a:srgbClr val="232D4B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/>
              <a:t>Header: Times New Roman Bold 16 </a:t>
            </a:r>
            <a:r>
              <a:rPr lang="en-US" err="1"/>
              <a:t>pt</a:t>
            </a:r>
            <a:r>
              <a:rPr lang="en-US"/>
              <a:t>, Jefferson Blue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6D5F362E-CFE7-407A-AAEE-EA86818FBCA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049420" y="2068045"/>
            <a:ext cx="2563906" cy="417171"/>
          </a:xfrm>
          <a:prstGeom prst="rect">
            <a:avLst/>
          </a:prstGeom>
        </p:spPr>
        <p:txBody>
          <a:bodyPr lIns="0" rIns="0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600" b="1">
                <a:solidFill>
                  <a:srgbClr val="232D4B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/>
              <a:t>Header: Times New Roman Bold 16 </a:t>
            </a:r>
            <a:r>
              <a:rPr lang="en-US" err="1"/>
              <a:t>pt</a:t>
            </a:r>
            <a:r>
              <a:rPr lang="en-US"/>
              <a:t>, Jefferson Blue</a:t>
            </a: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145C47A2-C08C-415C-9883-2CC4626ABB4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98372" y="4305652"/>
            <a:ext cx="2563906" cy="417171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600" b="1">
                <a:solidFill>
                  <a:srgbClr val="232D4B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/>
              <a:t>Header: Times New Roman Bold 16 </a:t>
            </a:r>
            <a:r>
              <a:rPr lang="en-US" err="1"/>
              <a:t>pt</a:t>
            </a:r>
            <a:r>
              <a:rPr lang="en-US"/>
              <a:t>, Jefferson Blue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391802F6-9C5C-4A7C-9FA7-1F0ECCF77A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296670" y="4305652"/>
            <a:ext cx="2563906" cy="417171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600" b="1">
                <a:solidFill>
                  <a:srgbClr val="232D4B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/>
              <a:t>Header: Times New Roman Bold 16 </a:t>
            </a:r>
            <a:r>
              <a:rPr lang="en-US" err="1"/>
              <a:t>pt</a:t>
            </a:r>
            <a:r>
              <a:rPr lang="en-US"/>
              <a:t>, Jefferson Blue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9E72A73A-1330-4857-A7D9-F47CA88C59A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005528" y="4305652"/>
            <a:ext cx="2563906" cy="417171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600" b="1">
                <a:solidFill>
                  <a:srgbClr val="232D4B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/>
              <a:t>Header: Times New Roman Bold 16 </a:t>
            </a:r>
            <a:r>
              <a:rPr lang="en-US" err="1"/>
              <a:t>pt</a:t>
            </a:r>
            <a:r>
              <a:rPr lang="en-US"/>
              <a:t>, Jefferson Blue</a:t>
            </a:r>
          </a:p>
        </p:txBody>
      </p:sp>
    </p:spTree>
    <p:extLst>
      <p:ext uri="{BB962C8B-B14F-4D97-AF65-F5344CB8AC3E}">
        <p14:creationId xmlns:p14="http://schemas.microsoft.com/office/powerpoint/2010/main" val="12054820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ored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5676694-07D0-42B7-BF97-A01B108023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280" y="2880400"/>
            <a:ext cx="3540209" cy="2000921"/>
          </a:xfrm>
          <a:prstGeom prst="rect">
            <a:avLst/>
          </a:prstGeom>
          <a:solidFill>
            <a:schemeClr val="accent1"/>
          </a:solidFill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 b="1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E325565-578F-4AAC-BE7A-199ECCB039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7689" y="2880400"/>
            <a:ext cx="3540209" cy="2000921"/>
          </a:xfrm>
          <a:prstGeom prst="rect">
            <a:avLst/>
          </a:prstGeom>
          <a:solidFill>
            <a:srgbClr val="232D4B"/>
          </a:solidFill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 b="1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8D5E1EF-5C58-41B3-BAE3-5918B052D0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95097" y="2880399"/>
            <a:ext cx="3540209" cy="2000921"/>
          </a:xfrm>
          <a:prstGeom prst="rect">
            <a:avLst/>
          </a:prstGeom>
          <a:solidFill>
            <a:schemeClr val="accent3"/>
          </a:solidFill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 b="1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48AC104B-D1BF-41F6-9DCA-B3A6FD7BCBA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rgbClr val="232D4B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01 | SECTION HEADER: ARIAL BOLD 14PT, Jefferson Blue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D39CEFA-D72D-46C0-8B74-42AEB23DC3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Footer/Source: Arial 9 </a:t>
            </a:r>
            <a:r>
              <a:rPr lang="en-US" err="1"/>
              <a:t>pt</a:t>
            </a:r>
            <a:r>
              <a:rPr lang="en-US"/>
              <a:t>, Gray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0200662-B38E-4D16-B422-6C88C77CAB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3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TITLE: ARIAL BOLD 32PT, ROTUNDA ORANGE</a:t>
            </a:r>
          </a:p>
        </p:txBody>
      </p:sp>
    </p:spTree>
    <p:extLst>
      <p:ext uri="{BB962C8B-B14F-4D97-AF65-F5344CB8AC3E}">
        <p14:creationId xmlns:p14="http://schemas.microsoft.com/office/powerpoint/2010/main" val="13100334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ored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0FF5820-35BD-42DC-B117-54E4ED5957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280" y="2013689"/>
            <a:ext cx="3540209" cy="1782854"/>
          </a:xfrm>
          <a:prstGeom prst="rect">
            <a:avLst/>
          </a:prstGeom>
          <a:solidFill>
            <a:schemeClr val="accent1"/>
          </a:solidFill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 b="1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B49EB0F-A677-49BC-9FD5-114DB20B14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7689" y="2013689"/>
            <a:ext cx="3540209" cy="1782854"/>
          </a:xfrm>
          <a:prstGeom prst="rect">
            <a:avLst/>
          </a:prstGeom>
          <a:solidFill>
            <a:srgbClr val="232D4B"/>
          </a:solidFill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 b="1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79D6308-A9C2-4AED-A34F-697C74C0FF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95097" y="2013688"/>
            <a:ext cx="3540209" cy="1782854"/>
          </a:xfrm>
          <a:prstGeom prst="rect">
            <a:avLst/>
          </a:prstGeom>
          <a:solidFill>
            <a:schemeClr val="accent3"/>
          </a:solidFill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 b="1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endParaRPr lang="en-US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91F0B20-C5A3-4496-89D8-D84E5AC636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0280" y="3969525"/>
            <a:ext cx="3540209" cy="1782854"/>
          </a:xfrm>
          <a:prstGeom prst="rect">
            <a:avLst/>
          </a:prstGeom>
          <a:solidFill>
            <a:schemeClr val="accent4"/>
          </a:solidFill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 b="1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endParaRPr lang="en-US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C6B08FA4-0994-4BD2-BCC3-3C22B097529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37689" y="3969525"/>
            <a:ext cx="3540209" cy="1782854"/>
          </a:xfrm>
          <a:prstGeom prst="rect">
            <a:avLst/>
          </a:prstGeom>
          <a:solidFill>
            <a:schemeClr val="accent5"/>
          </a:solidFill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 b="1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endParaRPr lang="en-US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8B60B3AD-3E15-4EA6-943B-DC5B3272891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95097" y="3969524"/>
            <a:ext cx="3540209" cy="1782854"/>
          </a:xfrm>
          <a:prstGeom prst="rect">
            <a:avLst/>
          </a:prstGeom>
          <a:solidFill>
            <a:schemeClr val="accent6"/>
          </a:solidFill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 b="1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0A3DEF2-2650-4F37-AAA6-64CE655C034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rgbClr val="232D4B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01 | SECTION HEADER: ARIAL BOLD 14PT, Jefferson Blue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62C40F8-27C4-46D8-8EE7-A4D48C0A0E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Footer/Source: Arial 9 </a:t>
            </a:r>
            <a:r>
              <a:rPr lang="en-US" err="1"/>
              <a:t>pt</a:t>
            </a:r>
            <a:r>
              <a:rPr lang="en-US"/>
              <a:t>, Gray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48C5106-27C9-4883-AFEC-A990365EC5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3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TITLE: ARIAL BOLD 32PT, ROTUNDA ORANGE</a:t>
            </a:r>
          </a:p>
        </p:txBody>
      </p:sp>
    </p:spTree>
    <p:extLst>
      <p:ext uri="{BB962C8B-B14F-4D97-AF65-F5344CB8AC3E}">
        <p14:creationId xmlns:p14="http://schemas.microsoft.com/office/powerpoint/2010/main" val="30437051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3">
            <a:extLst>
              <a:ext uri="{FF2B5EF4-FFF2-40B4-BE49-F238E27FC236}">
                <a16:creationId xmlns:a16="http://schemas.microsoft.com/office/drawing/2014/main" id="{5EB8183A-D7F0-42E9-B20A-10F69D794D8E}"/>
              </a:ext>
            </a:extLst>
          </p:cNvPr>
          <p:cNvSpPr/>
          <p:nvPr userDrawn="1"/>
        </p:nvSpPr>
        <p:spPr>
          <a:xfrm>
            <a:off x="5047275" y="2112957"/>
            <a:ext cx="2109357" cy="1163692"/>
          </a:xfrm>
          <a:custGeom>
            <a:avLst/>
            <a:gdLst>
              <a:gd name="connsiteX0" fmla="*/ 0 w 2098523"/>
              <a:gd name="connsiteY0" fmla="*/ 1786466 h 1786466"/>
              <a:gd name="connsiteX1" fmla="*/ 1049262 w 2098523"/>
              <a:gd name="connsiteY1" fmla="*/ 0 h 1786466"/>
              <a:gd name="connsiteX2" fmla="*/ 1049262 w 2098523"/>
              <a:gd name="connsiteY2" fmla="*/ 0 h 1786466"/>
              <a:gd name="connsiteX3" fmla="*/ 2098523 w 2098523"/>
              <a:gd name="connsiteY3" fmla="*/ 1786466 h 1786466"/>
              <a:gd name="connsiteX4" fmla="*/ 0 w 2098523"/>
              <a:gd name="connsiteY4" fmla="*/ 1786466 h 178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8523" h="1786466">
                <a:moveTo>
                  <a:pt x="0" y="1786466"/>
                </a:moveTo>
                <a:lnTo>
                  <a:pt x="1049262" y="0"/>
                </a:lnTo>
                <a:lnTo>
                  <a:pt x="1049262" y="0"/>
                </a:lnTo>
                <a:lnTo>
                  <a:pt x="2098523" y="1786466"/>
                </a:lnTo>
                <a:lnTo>
                  <a:pt x="0" y="1786466"/>
                </a:lnTo>
                <a:close/>
              </a:path>
            </a:pathLst>
          </a:cu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280035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endParaRPr lang="en-US" sz="6600" kern="1200">
              <a:latin typeface="+mn-lt"/>
            </a:endParaRPr>
          </a:p>
        </p:txBody>
      </p:sp>
      <p:sp>
        <p:nvSpPr>
          <p:cNvPr id="14" name="Freeform 4">
            <a:extLst>
              <a:ext uri="{FF2B5EF4-FFF2-40B4-BE49-F238E27FC236}">
                <a16:creationId xmlns:a16="http://schemas.microsoft.com/office/drawing/2014/main" id="{5F5B2345-FEEE-4EC1-8585-C97CDFA84E88}"/>
              </a:ext>
            </a:extLst>
          </p:cNvPr>
          <p:cNvSpPr/>
          <p:nvPr userDrawn="1"/>
        </p:nvSpPr>
        <p:spPr>
          <a:xfrm>
            <a:off x="3992596" y="3323524"/>
            <a:ext cx="4218714" cy="1163692"/>
          </a:xfrm>
          <a:custGeom>
            <a:avLst/>
            <a:gdLst>
              <a:gd name="connsiteX0" fmla="*/ 0 w 4197047"/>
              <a:gd name="connsiteY0" fmla="*/ 1786466 h 1786466"/>
              <a:gd name="connsiteX1" fmla="*/ 1049263 w 4197047"/>
              <a:gd name="connsiteY1" fmla="*/ 0 h 1786466"/>
              <a:gd name="connsiteX2" fmla="*/ 3147784 w 4197047"/>
              <a:gd name="connsiteY2" fmla="*/ 0 h 1786466"/>
              <a:gd name="connsiteX3" fmla="*/ 4197047 w 4197047"/>
              <a:gd name="connsiteY3" fmla="*/ 1786466 h 1786466"/>
              <a:gd name="connsiteX4" fmla="*/ 0 w 4197047"/>
              <a:gd name="connsiteY4" fmla="*/ 1786466 h 178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7047" h="1786466">
                <a:moveTo>
                  <a:pt x="0" y="1786466"/>
                </a:moveTo>
                <a:lnTo>
                  <a:pt x="1049263" y="0"/>
                </a:lnTo>
                <a:lnTo>
                  <a:pt x="3147784" y="0"/>
                </a:lnTo>
                <a:lnTo>
                  <a:pt x="4197047" y="1786466"/>
                </a:lnTo>
                <a:lnTo>
                  <a:pt x="0" y="1786466"/>
                </a:lnTo>
                <a:close/>
              </a:path>
            </a:pathLst>
          </a:custGeom>
          <a:solidFill>
            <a:srgbClr val="232D4B"/>
          </a:solidFill>
          <a:ln w="38100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7034" tIns="82550" rIns="817033" bIns="82550" numCol="1" spcCol="1270" anchor="ctr" anchorCtr="0">
            <a:noAutofit/>
          </a:bodyPr>
          <a:lstStyle/>
          <a:p>
            <a:pPr marL="0" lvl="0" indent="0" algn="ctr" defTabSz="288925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endParaRPr lang="en-US" sz="6600" kern="1200">
              <a:latin typeface="+mn-lt"/>
            </a:endParaRP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7A03E5DC-0664-402B-8509-75F2FBC8FF90}"/>
              </a:ext>
            </a:extLst>
          </p:cNvPr>
          <p:cNvSpPr/>
          <p:nvPr userDrawn="1"/>
        </p:nvSpPr>
        <p:spPr>
          <a:xfrm>
            <a:off x="2937917" y="4534091"/>
            <a:ext cx="6328072" cy="1098704"/>
          </a:xfrm>
          <a:custGeom>
            <a:avLst/>
            <a:gdLst>
              <a:gd name="connsiteX0" fmla="*/ 0 w 6295571"/>
              <a:gd name="connsiteY0" fmla="*/ 1786466 h 1786466"/>
              <a:gd name="connsiteX1" fmla="*/ 1049263 w 6295571"/>
              <a:gd name="connsiteY1" fmla="*/ 0 h 1786466"/>
              <a:gd name="connsiteX2" fmla="*/ 5246308 w 6295571"/>
              <a:gd name="connsiteY2" fmla="*/ 0 h 1786466"/>
              <a:gd name="connsiteX3" fmla="*/ 6295571 w 6295571"/>
              <a:gd name="connsiteY3" fmla="*/ 1786466 h 1786466"/>
              <a:gd name="connsiteX4" fmla="*/ 0 w 6295571"/>
              <a:gd name="connsiteY4" fmla="*/ 1786466 h 178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5571" h="1786466">
                <a:moveTo>
                  <a:pt x="0" y="1786466"/>
                </a:moveTo>
                <a:lnTo>
                  <a:pt x="1049263" y="0"/>
                </a:lnTo>
                <a:lnTo>
                  <a:pt x="5246308" y="0"/>
                </a:lnTo>
                <a:lnTo>
                  <a:pt x="6295571" y="1786466"/>
                </a:lnTo>
                <a:lnTo>
                  <a:pt x="0" y="1786466"/>
                </a:lnTo>
                <a:close/>
              </a:path>
            </a:pathLst>
          </a:cu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4274" tIns="82550" rIns="1184276" bIns="82550" numCol="1" spcCol="1270" anchor="ctr" anchorCtr="0">
            <a:noAutofit/>
          </a:bodyPr>
          <a:lstStyle/>
          <a:p>
            <a:pPr marL="0" lvl="0" indent="0" algn="ctr" defTabSz="288925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endParaRPr lang="en-US" sz="6600" kern="1200">
              <a:latin typeface="+mn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DD9E1-E605-4835-8FCC-EA4080C2F3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24091" y="2545404"/>
            <a:ext cx="1355725" cy="62001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18C1E420-30E8-4DE7-A977-12BC63D31D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66860" y="3534702"/>
            <a:ext cx="2870186" cy="72571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B153F79-ED92-48DC-91FB-99C3431447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9746" y="4703183"/>
            <a:ext cx="4864415" cy="72571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9BBA021D-74E4-4C6D-9936-764C9EF71B7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rgbClr val="232D4B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01 | SECTION HEADER: ARIAL BOLD 14PT, Jefferson Blue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F435007C-4D28-4E5E-9B6C-DBA98BA628F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Footer/Source: Arial 9 </a:t>
            </a:r>
            <a:r>
              <a:rPr lang="en-US" err="1"/>
              <a:t>pt</a:t>
            </a:r>
            <a:r>
              <a:rPr lang="en-US"/>
              <a:t>, Gray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99F68E9-DBC1-43BA-90C7-E09934B8FC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3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TITLE: ARIAL BOLD 32PT, ROTUNDA ORANGE</a:t>
            </a:r>
          </a:p>
        </p:txBody>
      </p:sp>
    </p:spTree>
    <p:extLst>
      <p:ext uri="{BB962C8B-B14F-4D97-AF65-F5344CB8AC3E}">
        <p14:creationId xmlns:p14="http://schemas.microsoft.com/office/powerpoint/2010/main" val="41844460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12A725D3-68FA-491A-98C4-E8796FB99726}"/>
              </a:ext>
            </a:extLst>
          </p:cNvPr>
          <p:cNvSpPr/>
          <p:nvPr userDrawn="1"/>
        </p:nvSpPr>
        <p:spPr>
          <a:xfrm>
            <a:off x="3852948" y="2944800"/>
            <a:ext cx="1881050" cy="188105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B52771F-9A79-4B62-941E-BB368889CAA2}"/>
              </a:ext>
            </a:extLst>
          </p:cNvPr>
          <p:cNvSpPr/>
          <p:nvPr userDrawn="1"/>
        </p:nvSpPr>
        <p:spPr>
          <a:xfrm>
            <a:off x="6458003" y="2944800"/>
            <a:ext cx="1881050" cy="1881050"/>
          </a:xfrm>
          <a:prstGeom prst="ellipse">
            <a:avLst/>
          </a:prstGeom>
          <a:solidFill>
            <a:srgbClr val="232D4B">
              <a:alpha val="9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AE001B-1EDA-4386-8A35-1DDDA4E7C19B}"/>
              </a:ext>
            </a:extLst>
          </p:cNvPr>
          <p:cNvSpPr/>
          <p:nvPr userDrawn="1"/>
        </p:nvSpPr>
        <p:spPr>
          <a:xfrm>
            <a:off x="5155476" y="3921952"/>
            <a:ext cx="1881050" cy="1881050"/>
          </a:xfrm>
          <a:prstGeom prst="ellipse">
            <a:avLst/>
          </a:prstGeom>
          <a:solidFill>
            <a:schemeClr val="accent3">
              <a:alpha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9B8175B-2811-406E-8F31-8E4CEE9DE3ED}"/>
              </a:ext>
            </a:extLst>
          </p:cNvPr>
          <p:cNvSpPr/>
          <p:nvPr userDrawn="1"/>
        </p:nvSpPr>
        <p:spPr>
          <a:xfrm>
            <a:off x="5155476" y="1967647"/>
            <a:ext cx="1881050" cy="1881050"/>
          </a:xfrm>
          <a:prstGeom prst="ellipse">
            <a:avLst/>
          </a:prstGeom>
          <a:solidFill>
            <a:schemeClr val="accent6">
              <a:alpha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en-GB">
              <a:latin typeface="+mn-lt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AE90D1-6E48-4889-977A-59841FC33F0C}"/>
              </a:ext>
            </a:extLst>
          </p:cNvPr>
          <p:cNvSpPr/>
          <p:nvPr/>
        </p:nvSpPr>
        <p:spPr>
          <a:xfrm>
            <a:off x="5451574" y="3214356"/>
            <a:ext cx="1288854" cy="1288852"/>
          </a:xfrm>
          <a:prstGeom prst="ellipse">
            <a:avLst/>
          </a:prstGeom>
          <a:solidFill>
            <a:schemeClr val="accent1"/>
          </a:solidFill>
          <a:ln>
            <a:prstDash val="sysDash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21" name="Oval 4">
            <a:extLst>
              <a:ext uri="{FF2B5EF4-FFF2-40B4-BE49-F238E27FC236}">
                <a16:creationId xmlns:a16="http://schemas.microsoft.com/office/drawing/2014/main" id="{99D03806-1089-4550-BABA-9EB2CA15ED9D}"/>
              </a:ext>
            </a:extLst>
          </p:cNvPr>
          <p:cNvSpPr/>
          <p:nvPr/>
        </p:nvSpPr>
        <p:spPr>
          <a:xfrm>
            <a:off x="5542082" y="3337170"/>
            <a:ext cx="495713" cy="991425"/>
          </a:xfrm>
          <a:prstGeom prst="rect">
            <a:avLst/>
          </a:prstGeom>
          <a:ln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kern="1200">
                <a:latin typeface="+mn-lt"/>
              </a:rPr>
              <a:t>       </a:t>
            </a:r>
          </a:p>
        </p:txBody>
      </p:sp>
      <p:sp>
        <p:nvSpPr>
          <p:cNvPr id="23" name="Text Placeholder 25">
            <a:extLst>
              <a:ext uri="{FF2B5EF4-FFF2-40B4-BE49-F238E27FC236}">
                <a16:creationId xmlns:a16="http://schemas.microsoft.com/office/drawing/2014/main" id="{50DDFADD-526E-4FA8-A247-7D797190F13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51012" y="2492655"/>
            <a:ext cx="1489978" cy="42340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31">
            <a:extLst>
              <a:ext uri="{FF2B5EF4-FFF2-40B4-BE49-F238E27FC236}">
                <a16:creationId xmlns:a16="http://schemas.microsoft.com/office/drawing/2014/main" id="{5C31FEF3-AABA-4F16-9070-E492B9E7474F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486465" y="3639359"/>
            <a:ext cx="1219072" cy="43884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baseline="0">
                <a:solidFill>
                  <a:schemeClr val="bg1"/>
                </a:solidFill>
                <a:latin typeface="+mn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CD686EF8-DE8E-4535-9A77-2E52F547DA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75319" y="3647898"/>
            <a:ext cx="1489978" cy="42340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71F37308-A632-4381-BBE8-68B11C163B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61596" y="3638861"/>
            <a:ext cx="1489978" cy="42340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2F0C2502-174B-4C13-BAA3-0E0821139A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51012" y="4854591"/>
            <a:ext cx="1489978" cy="42340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FD212E6-EC93-485E-BD3E-E19D568BAEF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01 | SECTION HEADER: ARIAL BOLD 14PT, Jefferson Blue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0CFC8AA-5428-4F74-87CF-4CB6D015A1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Footer/Source: Arial 9 </a:t>
            </a:r>
            <a:r>
              <a:rPr lang="en-US" err="1"/>
              <a:t>pt</a:t>
            </a:r>
            <a:r>
              <a:rPr lang="en-US"/>
              <a:t>, Gray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B4377B7-186F-4DDA-B083-DBE6112DF5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3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TITLE: ARIAL BOLD 32PT, ROTUNDA ORANGE</a:t>
            </a:r>
          </a:p>
        </p:txBody>
      </p:sp>
    </p:spTree>
    <p:extLst>
      <p:ext uri="{BB962C8B-B14F-4D97-AF65-F5344CB8AC3E}">
        <p14:creationId xmlns:p14="http://schemas.microsoft.com/office/powerpoint/2010/main" val="2675216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EED3DEFA-1F09-4627-8C1A-4FCC72543CA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935639" y="4780652"/>
            <a:ext cx="3787253" cy="98021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rgbClr val="232D4B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First level Bullet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62101355-23B2-4624-B4D9-B0558E997C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35640" y="2435471"/>
            <a:ext cx="3787253" cy="98021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rgbClr val="232D4B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First level Bullet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EF383ADF-9C58-4AD7-8314-7E7F0A2E20B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098625" y="4780652"/>
            <a:ext cx="3787253" cy="98021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rgbClr val="232D4B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First level Bullet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178A9A2D-3C84-4B27-9B3F-114D7AC12A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98625" y="2435471"/>
            <a:ext cx="3787253" cy="98021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rgbClr val="232D4B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rgbClr val="232D4B"/>
                </a:solidFill>
                <a:latin typeface="+mn-lt"/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None/>
              <a:defRPr sz="1800">
                <a:solidFill>
                  <a:schemeClr val="accent2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First level Bullet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42">
            <a:extLst>
              <a:ext uri="{FF2B5EF4-FFF2-40B4-BE49-F238E27FC236}">
                <a16:creationId xmlns:a16="http://schemas.microsoft.com/office/drawing/2014/main" id="{680BF721-DE48-4EC3-AFCA-A3E0F2456A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97806" y="2016370"/>
            <a:ext cx="3797385" cy="317139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rgbClr val="232D4B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2" name="Text Placeholder 42">
            <a:extLst>
              <a:ext uri="{FF2B5EF4-FFF2-40B4-BE49-F238E27FC236}">
                <a16:creationId xmlns:a16="http://schemas.microsoft.com/office/drawing/2014/main" id="{D06874A9-B315-4E8C-A13B-CC9E02E8D8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98625" y="4355924"/>
            <a:ext cx="3797385" cy="317139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rgbClr val="232D4B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376A74F3-2FE5-4E4C-8193-E1430E78642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4693" y="2016370"/>
            <a:ext cx="1406930" cy="1404938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1EB4CD19-8D63-4D92-9E63-4202C5CC2A3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316947" y="2016370"/>
            <a:ext cx="1406930" cy="1404938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226059DE-B225-4A5B-BA9F-A88A9AE31D8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74693" y="4355924"/>
            <a:ext cx="1406930" cy="1404938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36C85B2A-53AE-4FB0-AE7B-1F628A3FD54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16947" y="4355924"/>
            <a:ext cx="1406930" cy="1404938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35" name="Text Placeholder 42">
            <a:extLst>
              <a:ext uri="{FF2B5EF4-FFF2-40B4-BE49-F238E27FC236}">
                <a16:creationId xmlns:a16="http://schemas.microsoft.com/office/drawing/2014/main" id="{4D93FF38-B037-490C-846A-3B66BC2050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936460" y="2010742"/>
            <a:ext cx="3797385" cy="317139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rgbClr val="232D4B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7" name="Text Placeholder 42">
            <a:extLst>
              <a:ext uri="{FF2B5EF4-FFF2-40B4-BE49-F238E27FC236}">
                <a16:creationId xmlns:a16="http://schemas.microsoft.com/office/drawing/2014/main" id="{2C6F3BBC-003C-4DBF-A805-08222F1FE6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37279" y="4350296"/>
            <a:ext cx="3797385" cy="317139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rgbClr val="232D4B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8329BD31-94AD-42B1-AFF8-D7AA5FED07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61436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TITLE: ARIAL BOLD 32PT, ROTUNDA ORANGE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AA51CAE-7C75-4495-B6AC-C9A74ED17AD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rgbClr val="232D4B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01 | SECTION HEADER: ARIAL BOLD 14PT, Jefferson Blue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A28CBDBA-BADB-4BCD-B7AF-6836DCEFA75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Footer/Source: Arial 9 </a:t>
            </a:r>
            <a:r>
              <a:rPr lang="en-US" err="1"/>
              <a:t>pt</a:t>
            </a:r>
            <a:r>
              <a:rPr lang="en-US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20146185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onitor Mock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C70BB2-BE1D-4517-8000-310072D3FD2F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5981700" y="0"/>
            <a:ext cx="621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490A31-DAEA-495C-A258-FC811438087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11200" y="1474788"/>
            <a:ext cx="5003800" cy="3908424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>
                <a:solidFill>
                  <a:srgbClr val="232D4B"/>
                </a:solidFill>
              </a:defRPr>
            </a:lvl1pPr>
          </a:lstStyle>
          <a:p>
            <a:pPr lvl="0"/>
            <a:r>
              <a:rPr lang="en-US"/>
              <a:t>Arial Regular 18pt, White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30F9EF-26CE-4937-970F-97409730DCA7}"/>
              </a:ext>
            </a:extLst>
          </p:cNvPr>
          <p:cNvCxnSpPr>
            <a:cxnSpLocks/>
          </p:cNvCxnSpPr>
          <p:nvPr userDrawn="1"/>
        </p:nvCxnSpPr>
        <p:spPr>
          <a:xfrm>
            <a:off x="584200" y="1481867"/>
            <a:ext cx="0" cy="3894267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576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FFDD486-A275-4F25-8683-E5A82B9468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rgbClr val="232D4B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01 | SECTION HEADER: ARIAL BOLD 14PT, Jefferson Blue	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ED82F30-34FE-4E1F-B8E4-0363DAE272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3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6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TITLE: ARIAL BOLD 36PT, ROTUNDA ORANGE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C393ED4-026E-408C-96CD-09DB34E496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712" y="2368645"/>
            <a:ext cx="10826496" cy="340513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="0" baseline="0">
                <a:solidFill>
                  <a:srgbClr val="232D4B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4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6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8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/>
              <a:t>• Bullet 1: Arial Bold 16pt, Jefferson Blue</a:t>
            </a:r>
          </a:p>
          <a:p>
            <a:pPr lvl="0"/>
            <a:r>
              <a:rPr lang="en-US"/>
              <a:t>• Bullet 2</a:t>
            </a:r>
          </a:p>
          <a:p>
            <a:pPr lvl="0"/>
            <a:r>
              <a:rPr lang="en-US"/>
              <a:t>• Bullet 3</a:t>
            </a:r>
          </a:p>
          <a:p>
            <a:pPr lvl="0"/>
            <a:r>
              <a:rPr lang="en-US"/>
              <a:t>• Bullet 4</a:t>
            </a:r>
          </a:p>
          <a:p>
            <a:pPr lvl="0"/>
            <a:r>
              <a:rPr lang="en-US"/>
              <a:t>• Bullet 5</a:t>
            </a:r>
          </a:p>
          <a:p>
            <a:pPr lvl="0"/>
            <a:r>
              <a:rPr lang="en-US"/>
              <a:t>• Bullet 6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5675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43E1309-117A-4C0D-9960-DD6EFD5242B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328875" y="2016695"/>
            <a:ext cx="7534251" cy="3716177"/>
            <a:chOff x="2235200" y="1676289"/>
            <a:chExt cx="8248805" cy="4068623"/>
          </a:xfrm>
          <a:solidFill>
            <a:schemeClr val="bg2"/>
          </a:solidFill>
        </p:grpSpPr>
        <p:sp>
          <p:nvSpPr>
            <p:cNvPr id="18" name="Freeform 107">
              <a:extLst>
                <a:ext uri="{FF2B5EF4-FFF2-40B4-BE49-F238E27FC236}">
                  <a16:creationId xmlns:a16="http://schemas.microsoft.com/office/drawing/2014/main" id="{75B769CA-B1A3-43B3-BDCE-C7D3FFBB31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98108" y="4184703"/>
              <a:ext cx="914123" cy="931166"/>
            </a:xfrm>
            <a:custGeom>
              <a:avLst/>
              <a:gdLst>
                <a:gd name="T0" fmla="*/ 181 w 321"/>
                <a:gd name="T1" fmla="*/ 304 h 327"/>
                <a:gd name="T2" fmla="*/ 186 w 321"/>
                <a:gd name="T3" fmla="*/ 305 h 327"/>
                <a:gd name="T4" fmla="*/ 206 w 321"/>
                <a:gd name="T5" fmla="*/ 269 h 327"/>
                <a:gd name="T6" fmla="*/ 219 w 321"/>
                <a:gd name="T7" fmla="*/ 244 h 327"/>
                <a:gd name="T8" fmla="*/ 240 w 321"/>
                <a:gd name="T9" fmla="*/ 232 h 327"/>
                <a:gd name="T10" fmla="*/ 265 w 321"/>
                <a:gd name="T11" fmla="*/ 225 h 327"/>
                <a:gd name="T12" fmla="*/ 275 w 321"/>
                <a:gd name="T13" fmla="*/ 206 h 327"/>
                <a:gd name="T14" fmla="*/ 284 w 321"/>
                <a:gd name="T15" fmla="*/ 187 h 327"/>
                <a:gd name="T16" fmla="*/ 286 w 321"/>
                <a:gd name="T17" fmla="*/ 150 h 327"/>
                <a:gd name="T18" fmla="*/ 292 w 321"/>
                <a:gd name="T19" fmla="*/ 146 h 327"/>
                <a:gd name="T20" fmla="*/ 318 w 321"/>
                <a:gd name="T21" fmla="*/ 112 h 327"/>
                <a:gd name="T22" fmla="*/ 290 w 321"/>
                <a:gd name="T23" fmla="*/ 73 h 327"/>
                <a:gd name="T24" fmla="*/ 240 w 321"/>
                <a:gd name="T25" fmla="*/ 68 h 327"/>
                <a:gd name="T26" fmla="*/ 211 w 321"/>
                <a:gd name="T27" fmla="*/ 52 h 327"/>
                <a:gd name="T28" fmla="*/ 208 w 321"/>
                <a:gd name="T29" fmla="*/ 47 h 327"/>
                <a:gd name="T30" fmla="*/ 189 w 321"/>
                <a:gd name="T31" fmla="*/ 42 h 327"/>
                <a:gd name="T32" fmla="*/ 184 w 321"/>
                <a:gd name="T33" fmla="*/ 8 h 327"/>
                <a:gd name="T34" fmla="*/ 158 w 321"/>
                <a:gd name="T35" fmla="*/ 22 h 327"/>
                <a:gd name="T36" fmla="*/ 136 w 321"/>
                <a:gd name="T37" fmla="*/ 27 h 327"/>
                <a:gd name="T38" fmla="*/ 118 w 321"/>
                <a:gd name="T39" fmla="*/ 28 h 327"/>
                <a:gd name="T40" fmla="*/ 112 w 321"/>
                <a:gd name="T41" fmla="*/ 0 h 327"/>
                <a:gd name="T42" fmla="*/ 92 w 321"/>
                <a:gd name="T43" fmla="*/ 12 h 327"/>
                <a:gd name="T44" fmla="*/ 76 w 321"/>
                <a:gd name="T45" fmla="*/ 10 h 327"/>
                <a:gd name="T46" fmla="*/ 86 w 321"/>
                <a:gd name="T47" fmla="*/ 22 h 327"/>
                <a:gd name="T48" fmla="*/ 75 w 321"/>
                <a:gd name="T49" fmla="*/ 32 h 327"/>
                <a:gd name="T50" fmla="*/ 60 w 321"/>
                <a:gd name="T51" fmla="*/ 34 h 327"/>
                <a:gd name="T52" fmla="*/ 34 w 321"/>
                <a:gd name="T53" fmla="*/ 29 h 327"/>
                <a:gd name="T54" fmla="*/ 32 w 321"/>
                <a:gd name="T55" fmla="*/ 41 h 327"/>
                <a:gd name="T56" fmla="*/ 33 w 321"/>
                <a:gd name="T57" fmla="*/ 76 h 327"/>
                <a:gd name="T58" fmla="*/ 9 w 321"/>
                <a:gd name="T59" fmla="*/ 85 h 327"/>
                <a:gd name="T60" fmla="*/ 2 w 321"/>
                <a:gd name="T61" fmla="*/ 102 h 327"/>
                <a:gd name="T62" fmla="*/ 11 w 321"/>
                <a:gd name="T63" fmla="*/ 119 h 327"/>
                <a:gd name="T64" fmla="*/ 28 w 321"/>
                <a:gd name="T65" fmla="*/ 122 h 327"/>
                <a:gd name="T66" fmla="*/ 47 w 321"/>
                <a:gd name="T67" fmla="*/ 131 h 327"/>
                <a:gd name="T68" fmla="*/ 71 w 321"/>
                <a:gd name="T69" fmla="*/ 123 h 327"/>
                <a:gd name="T70" fmla="*/ 89 w 321"/>
                <a:gd name="T71" fmla="*/ 146 h 327"/>
                <a:gd name="T72" fmla="*/ 107 w 321"/>
                <a:gd name="T73" fmla="*/ 154 h 327"/>
                <a:gd name="T74" fmla="*/ 113 w 321"/>
                <a:gd name="T75" fmla="*/ 172 h 327"/>
                <a:gd name="T76" fmla="*/ 133 w 321"/>
                <a:gd name="T77" fmla="*/ 188 h 327"/>
                <a:gd name="T78" fmla="*/ 130 w 321"/>
                <a:gd name="T79" fmla="*/ 208 h 327"/>
                <a:gd name="T80" fmla="*/ 142 w 321"/>
                <a:gd name="T81" fmla="*/ 225 h 327"/>
                <a:gd name="T82" fmla="*/ 159 w 321"/>
                <a:gd name="T83" fmla="*/ 240 h 327"/>
                <a:gd name="T84" fmla="*/ 165 w 321"/>
                <a:gd name="T85" fmla="*/ 267 h 327"/>
                <a:gd name="T86" fmla="*/ 134 w 321"/>
                <a:gd name="T87" fmla="*/ 295 h 327"/>
                <a:gd name="T88" fmla="*/ 147 w 321"/>
                <a:gd name="T89" fmla="*/ 303 h 327"/>
                <a:gd name="T90" fmla="*/ 166 w 321"/>
                <a:gd name="T91" fmla="*/ 31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1" h="327">
                  <a:moveTo>
                    <a:pt x="170" y="324"/>
                  </a:moveTo>
                  <a:cubicBezTo>
                    <a:pt x="175" y="320"/>
                    <a:pt x="174" y="318"/>
                    <a:pt x="176" y="314"/>
                  </a:cubicBezTo>
                  <a:cubicBezTo>
                    <a:pt x="179" y="309"/>
                    <a:pt x="177" y="307"/>
                    <a:pt x="181" y="304"/>
                  </a:cubicBezTo>
                  <a:cubicBezTo>
                    <a:pt x="185" y="300"/>
                    <a:pt x="180" y="297"/>
                    <a:pt x="185" y="295"/>
                  </a:cubicBezTo>
                  <a:cubicBezTo>
                    <a:pt x="190" y="293"/>
                    <a:pt x="189" y="297"/>
                    <a:pt x="185" y="302"/>
                  </a:cubicBezTo>
                  <a:cubicBezTo>
                    <a:pt x="181" y="308"/>
                    <a:pt x="180" y="309"/>
                    <a:pt x="186" y="305"/>
                  </a:cubicBezTo>
                  <a:cubicBezTo>
                    <a:pt x="191" y="301"/>
                    <a:pt x="193" y="296"/>
                    <a:pt x="196" y="289"/>
                  </a:cubicBezTo>
                  <a:cubicBezTo>
                    <a:pt x="199" y="283"/>
                    <a:pt x="201" y="281"/>
                    <a:pt x="204" y="281"/>
                  </a:cubicBezTo>
                  <a:cubicBezTo>
                    <a:pt x="207" y="281"/>
                    <a:pt x="207" y="274"/>
                    <a:pt x="206" y="269"/>
                  </a:cubicBezTo>
                  <a:cubicBezTo>
                    <a:pt x="206" y="265"/>
                    <a:pt x="204" y="260"/>
                    <a:pt x="206" y="257"/>
                  </a:cubicBezTo>
                  <a:cubicBezTo>
                    <a:pt x="208" y="254"/>
                    <a:pt x="206" y="251"/>
                    <a:pt x="209" y="251"/>
                  </a:cubicBezTo>
                  <a:cubicBezTo>
                    <a:pt x="211" y="251"/>
                    <a:pt x="215" y="248"/>
                    <a:pt x="219" y="244"/>
                  </a:cubicBezTo>
                  <a:cubicBezTo>
                    <a:pt x="223" y="240"/>
                    <a:pt x="226" y="240"/>
                    <a:pt x="230" y="239"/>
                  </a:cubicBezTo>
                  <a:cubicBezTo>
                    <a:pt x="234" y="239"/>
                    <a:pt x="231" y="237"/>
                    <a:pt x="234" y="237"/>
                  </a:cubicBezTo>
                  <a:cubicBezTo>
                    <a:pt x="237" y="236"/>
                    <a:pt x="239" y="233"/>
                    <a:pt x="240" y="232"/>
                  </a:cubicBezTo>
                  <a:cubicBezTo>
                    <a:pt x="242" y="230"/>
                    <a:pt x="249" y="232"/>
                    <a:pt x="254" y="232"/>
                  </a:cubicBezTo>
                  <a:cubicBezTo>
                    <a:pt x="258" y="232"/>
                    <a:pt x="261" y="232"/>
                    <a:pt x="261" y="230"/>
                  </a:cubicBezTo>
                  <a:cubicBezTo>
                    <a:pt x="261" y="227"/>
                    <a:pt x="263" y="225"/>
                    <a:pt x="265" y="225"/>
                  </a:cubicBezTo>
                  <a:cubicBezTo>
                    <a:pt x="268" y="225"/>
                    <a:pt x="269" y="224"/>
                    <a:pt x="269" y="221"/>
                  </a:cubicBezTo>
                  <a:cubicBezTo>
                    <a:pt x="269" y="217"/>
                    <a:pt x="270" y="215"/>
                    <a:pt x="272" y="213"/>
                  </a:cubicBezTo>
                  <a:cubicBezTo>
                    <a:pt x="274" y="212"/>
                    <a:pt x="275" y="208"/>
                    <a:pt x="275" y="206"/>
                  </a:cubicBezTo>
                  <a:cubicBezTo>
                    <a:pt x="276" y="203"/>
                    <a:pt x="278" y="205"/>
                    <a:pt x="278" y="202"/>
                  </a:cubicBezTo>
                  <a:cubicBezTo>
                    <a:pt x="278" y="198"/>
                    <a:pt x="280" y="194"/>
                    <a:pt x="280" y="192"/>
                  </a:cubicBezTo>
                  <a:cubicBezTo>
                    <a:pt x="280" y="189"/>
                    <a:pt x="282" y="189"/>
                    <a:pt x="284" y="187"/>
                  </a:cubicBezTo>
                  <a:cubicBezTo>
                    <a:pt x="285" y="185"/>
                    <a:pt x="283" y="183"/>
                    <a:pt x="285" y="177"/>
                  </a:cubicBezTo>
                  <a:cubicBezTo>
                    <a:pt x="287" y="172"/>
                    <a:pt x="285" y="167"/>
                    <a:pt x="285" y="162"/>
                  </a:cubicBezTo>
                  <a:cubicBezTo>
                    <a:pt x="285" y="157"/>
                    <a:pt x="285" y="152"/>
                    <a:pt x="286" y="150"/>
                  </a:cubicBezTo>
                  <a:cubicBezTo>
                    <a:pt x="288" y="148"/>
                    <a:pt x="287" y="147"/>
                    <a:pt x="286" y="147"/>
                  </a:cubicBezTo>
                  <a:cubicBezTo>
                    <a:pt x="284" y="146"/>
                    <a:pt x="286" y="144"/>
                    <a:pt x="287" y="144"/>
                  </a:cubicBezTo>
                  <a:cubicBezTo>
                    <a:pt x="288" y="145"/>
                    <a:pt x="290" y="147"/>
                    <a:pt x="292" y="146"/>
                  </a:cubicBezTo>
                  <a:cubicBezTo>
                    <a:pt x="295" y="145"/>
                    <a:pt x="297" y="139"/>
                    <a:pt x="299" y="134"/>
                  </a:cubicBezTo>
                  <a:cubicBezTo>
                    <a:pt x="301" y="129"/>
                    <a:pt x="304" y="129"/>
                    <a:pt x="306" y="128"/>
                  </a:cubicBezTo>
                  <a:cubicBezTo>
                    <a:pt x="309" y="127"/>
                    <a:pt x="314" y="121"/>
                    <a:pt x="318" y="112"/>
                  </a:cubicBezTo>
                  <a:cubicBezTo>
                    <a:pt x="321" y="103"/>
                    <a:pt x="317" y="95"/>
                    <a:pt x="316" y="88"/>
                  </a:cubicBezTo>
                  <a:cubicBezTo>
                    <a:pt x="315" y="82"/>
                    <a:pt x="313" y="84"/>
                    <a:pt x="309" y="84"/>
                  </a:cubicBezTo>
                  <a:cubicBezTo>
                    <a:pt x="305" y="84"/>
                    <a:pt x="299" y="83"/>
                    <a:pt x="290" y="73"/>
                  </a:cubicBezTo>
                  <a:cubicBezTo>
                    <a:pt x="281" y="64"/>
                    <a:pt x="272" y="65"/>
                    <a:pt x="266" y="66"/>
                  </a:cubicBezTo>
                  <a:cubicBezTo>
                    <a:pt x="260" y="68"/>
                    <a:pt x="254" y="63"/>
                    <a:pt x="250" y="62"/>
                  </a:cubicBezTo>
                  <a:cubicBezTo>
                    <a:pt x="246" y="62"/>
                    <a:pt x="243" y="67"/>
                    <a:pt x="240" y="68"/>
                  </a:cubicBezTo>
                  <a:cubicBezTo>
                    <a:pt x="237" y="69"/>
                    <a:pt x="241" y="63"/>
                    <a:pt x="241" y="60"/>
                  </a:cubicBezTo>
                  <a:cubicBezTo>
                    <a:pt x="242" y="57"/>
                    <a:pt x="231" y="52"/>
                    <a:pt x="222" y="48"/>
                  </a:cubicBezTo>
                  <a:cubicBezTo>
                    <a:pt x="214" y="45"/>
                    <a:pt x="211" y="47"/>
                    <a:pt x="211" y="52"/>
                  </a:cubicBezTo>
                  <a:cubicBezTo>
                    <a:pt x="211" y="57"/>
                    <a:pt x="208" y="50"/>
                    <a:pt x="205" y="56"/>
                  </a:cubicBezTo>
                  <a:cubicBezTo>
                    <a:pt x="203" y="62"/>
                    <a:pt x="198" y="58"/>
                    <a:pt x="201" y="56"/>
                  </a:cubicBezTo>
                  <a:cubicBezTo>
                    <a:pt x="204" y="54"/>
                    <a:pt x="207" y="50"/>
                    <a:pt x="208" y="47"/>
                  </a:cubicBezTo>
                  <a:cubicBezTo>
                    <a:pt x="209" y="43"/>
                    <a:pt x="196" y="41"/>
                    <a:pt x="192" y="43"/>
                  </a:cubicBezTo>
                  <a:cubicBezTo>
                    <a:pt x="187" y="44"/>
                    <a:pt x="190" y="51"/>
                    <a:pt x="186" y="49"/>
                  </a:cubicBezTo>
                  <a:cubicBezTo>
                    <a:pt x="183" y="47"/>
                    <a:pt x="186" y="42"/>
                    <a:pt x="189" y="42"/>
                  </a:cubicBezTo>
                  <a:cubicBezTo>
                    <a:pt x="191" y="42"/>
                    <a:pt x="195" y="37"/>
                    <a:pt x="197" y="32"/>
                  </a:cubicBezTo>
                  <a:cubicBezTo>
                    <a:pt x="199" y="28"/>
                    <a:pt x="193" y="27"/>
                    <a:pt x="190" y="24"/>
                  </a:cubicBezTo>
                  <a:cubicBezTo>
                    <a:pt x="187" y="20"/>
                    <a:pt x="188" y="10"/>
                    <a:pt x="184" y="8"/>
                  </a:cubicBezTo>
                  <a:cubicBezTo>
                    <a:pt x="181" y="12"/>
                    <a:pt x="176" y="17"/>
                    <a:pt x="175" y="21"/>
                  </a:cubicBezTo>
                  <a:cubicBezTo>
                    <a:pt x="173" y="26"/>
                    <a:pt x="171" y="23"/>
                    <a:pt x="166" y="25"/>
                  </a:cubicBezTo>
                  <a:cubicBezTo>
                    <a:pt x="162" y="26"/>
                    <a:pt x="160" y="24"/>
                    <a:pt x="158" y="22"/>
                  </a:cubicBezTo>
                  <a:cubicBezTo>
                    <a:pt x="157" y="20"/>
                    <a:pt x="153" y="22"/>
                    <a:pt x="149" y="22"/>
                  </a:cubicBezTo>
                  <a:cubicBezTo>
                    <a:pt x="146" y="22"/>
                    <a:pt x="148" y="26"/>
                    <a:pt x="146" y="27"/>
                  </a:cubicBezTo>
                  <a:cubicBezTo>
                    <a:pt x="144" y="28"/>
                    <a:pt x="138" y="25"/>
                    <a:pt x="136" y="27"/>
                  </a:cubicBezTo>
                  <a:cubicBezTo>
                    <a:pt x="134" y="29"/>
                    <a:pt x="133" y="27"/>
                    <a:pt x="132" y="29"/>
                  </a:cubicBezTo>
                  <a:cubicBezTo>
                    <a:pt x="131" y="31"/>
                    <a:pt x="128" y="30"/>
                    <a:pt x="127" y="31"/>
                  </a:cubicBezTo>
                  <a:cubicBezTo>
                    <a:pt x="126" y="32"/>
                    <a:pt x="123" y="33"/>
                    <a:pt x="118" y="28"/>
                  </a:cubicBezTo>
                  <a:cubicBezTo>
                    <a:pt x="114" y="23"/>
                    <a:pt x="115" y="15"/>
                    <a:pt x="117" y="14"/>
                  </a:cubicBezTo>
                  <a:cubicBezTo>
                    <a:pt x="119" y="12"/>
                    <a:pt x="119" y="8"/>
                    <a:pt x="116" y="7"/>
                  </a:cubicBezTo>
                  <a:cubicBezTo>
                    <a:pt x="113" y="6"/>
                    <a:pt x="116" y="1"/>
                    <a:pt x="112" y="0"/>
                  </a:cubicBezTo>
                  <a:cubicBezTo>
                    <a:pt x="109" y="0"/>
                    <a:pt x="110" y="4"/>
                    <a:pt x="107" y="5"/>
                  </a:cubicBezTo>
                  <a:cubicBezTo>
                    <a:pt x="105" y="5"/>
                    <a:pt x="100" y="9"/>
                    <a:pt x="97" y="9"/>
                  </a:cubicBezTo>
                  <a:cubicBezTo>
                    <a:pt x="95" y="8"/>
                    <a:pt x="92" y="9"/>
                    <a:pt x="92" y="12"/>
                  </a:cubicBezTo>
                  <a:cubicBezTo>
                    <a:pt x="92" y="14"/>
                    <a:pt x="89" y="14"/>
                    <a:pt x="89" y="11"/>
                  </a:cubicBezTo>
                  <a:cubicBezTo>
                    <a:pt x="88" y="9"/>
                    <a:pt x="83" y="10"/>
                    <a:pt x="82" y="9"/>
                  </a:cubicBezTo>
                  <a:cubicBezTo>
                    <a:pt x="80" y="8"/>
                    <a:pt x="74" y="8"/>
                    <a:pt x="76" y="10"/>
                  </a:cubicBezTo>
                  <a:cubicBezTo>
                    <a:pt x="79" y="12"/>
                    <a:pt x="80" y="13"/>
                    <a:pt x="80" y="16"/>
                  </a:cubicBezTo>
                  <a:cubicBezTo>
                    <a:pt x="80" y="19"/>
                    <a:pt x="82" y="18"/>
                    <a:pt x="82" y="21"/>
                  </a:cubicBezTo>
                  <a:cubicBezTo>
                    <a:pt x="82" y="24"/>
                    <a:pt x="84" y="22"/>
                    <a:pt x="86" y="22"/>
                  </a:cubicBezTo>
                  <a:cubicBezTo>
                    <a:pt x="88" y="22"/>
                    <a:pt x="88" y="25"/>
                    <a:pt x="85" y="25"/>
                  </a:cubicBezTo>
                  <a:cubicBezTo>
                    <a:pt x="82" y="26"/>
                    <a:pt x="81" y="27"/>
                    <a:pt x="80" y="30"/>
                  </a:cubicBezTo>
                  <a:cubicBezTo>
                    <a:pt x="80" y="32"/>
                    <a:pt x="77" y="30"/>
                    <a:pt x="75" y="32"/>
                  </a:cubicBezTo>
                  <a:cubicBezTo>
                    <a:pt x="73" y="34"/>
                    <a:pt x="71" y="36"/>
                    <a:pt x="69" y="35"/>
                  </a:cubicBezTo>
                  <a:cubicBezTo>
                    <a:pt x="68" y="34"/>
                    <a:pt x="67" y="35"/>
                    <a:pt x="65" y="36"/>
                  </a:cubicBezTo>
                  <a:cubicBezTo>
                    <a:pt x="63" y="37"/>
                    <a:pt x="63" y="36"/>
                    <a:pt x="60" y="34"/>
                  </a:cubicBezTo>
                  <a:cubicBezTo>
                    <a:pt x="59" y="33"/>
                    <a:pt x="57" y="29"/>
                    <a:pt x="54" y="26"/>
                  </a:cubicBezTo>
                  <a:cubicBezTo>
                    <a:pt x="52" y="27"/>
                    <a:pt x="48" y="28"/>
                    <a:pt x="46" y="28"/>
                  </a:cubicBezTo>
                  <a:cubicBezTo>
                    <a:pt x="43" y="28"/>
                    <a:pt x="35" y="28"/>
                    <a:pt x="34" y="29"/>
                  </a:cubicBezTo>
                  <a:cubicBezTo>
                    <a:pt x="34" y="31"/>
                    <a:pt x="35" y="33"/>
                    <a:pt x="36" y="34"/>
                  </a:cubicBezTo>
                  <a:cubicBezTo>
                    <a:pt x="38" y="34"/>
                    <a:pt x="41" y="35"/>
                    <a:pt x="38" y="37"/>
                  </a:cubicBezTo>
                  <a:cubicBezTo>
                    <a:pt x="35" y="39"/>
                    <a:pt x="32" y="36"/>
                    <a:pt x="32" y="41"/>
                  </a:cubicBezTo>
                  <a:cubicBezTo>
                    <a:pt x="32" y="46"/>
                    <a:pt x="39" y="50"/>
                    <a:pt x="38" y="54"/>
                  </a:cubicBezTo>
                  <a:cubicBezTo>
                    <a:pt x="37" y="57"/>
                    <a:pt x="36" y="63"/>
                    <a:pt x="36" y="65"/>
                  </a:cubicBezTo>
                  <a:cubicBezTo>
                    <a:pt x="36" y="68"/>
                    <a:pt x="35" y="76"/>
                    <a:pt x="33" y="76"/>
                  </a:cubicBezTo>
                  <a:cubicBezTo>
                    <a:pt x="31" y="77"/>
                    <a:pt x="29" y="74"/>
                    <a:pt x="26" y="77"/>
                  </a:cubicBezTo>
                  <a:cubicBezTo>
                    <a:pt x="23" y="79"/>
                    <a:pt x="19" y="78"/>
                    <a:pt x="16" y="80"/>
                  </a:cubicBezTo>
                  <a:cubicBezTo>
                    <a:pt x="13" y="83"/>
                    <a:pt x="9" y="82"/>
                    <a:pt x="9" y="85"/>
                  </a:cubicBezTo>
                  <a:cubicBezTo>
                    <a:pt x="9" y="88"/>
                    <a:pt x="6" y="90"/>
                    <a:pt x="6" y="93"/>
                  </a:cubicBezTo>
                  <a:cubicBezTo>
                    <a:pt x="7" y="95"/>
                    <a:pt x="5" y="95"/>
                    <a:pt x="3" y="97"/>
                  </a:cubicBezTo>
                  <a:cubicBezTo>
                    <a:pt x="1" y="99"/>
                    <a:pt x="3" y="100"/>
                    <a:pt x="2" y="102"/>
                  </a:cubicBezTo>
                  <a:cubicBezTo>
                    <a:pt x="0" y="104"/>
                    <a:pt x="2" y="106"/>
                    <a:pt x="4" y="109"/>
                  </a:cubicBezTo>
                  <a:cubicBezTo>
                    <a:pt x="5" y="112"/>
                    <a:pt x="7" y="114"/>
                    <a:pt x="7" y="116"/>
                  </a:cubicBezTo>
                  <a:cubicBezTo>
                    <a:pt x="7" y="118"/>
                    <a:pt x="9" y="119"/>
                    <a:pt x="11" y="119"/>
                  </a:cubicBezTo>
                  <a:cubicBezTo>
                    <a:pt x="14" y="119"/>
                    <a:pt x="12" y="124"/>
                    <a:pt x="15" y="124"/>
                  </a:cubicBezTo>
                  <a:cubicBezTo>
                    <a:pt x="19" y="124"/>
                    <a:pt x="23" y="124"/>
                    <a:pt x="24" y="122"/>
                  </a:cubicBezTo>
                  <a:cubicBezTo>
                    <a:pt x="25" y="120"/>
                    <a:pt x="28" y="119"/>
                    <a:pt x="28" y="122"/>
                  </a:cubicBezTo>
                  <a:cubicBezTo>
                    <a:pt x="28" y="125"/>
                    <a:pt x="27" y="133"/>
                    <a:pt x="29" y="132"/>
                  </a:cubicBezTo>
                  <a:cubicBezTo>
                    <a:pt x="32" y="131"/>
                    <a:pt x="37" y="131"/>
                    <a:pt x="40" y="132"/>
                  </a:cubicBezTo>
                  <a:cubicBezTo>
                    <a:pt x="43" y="133"/>
                    <a:pt x="45" y="132"/>
                    <a:pt x="47" y="131"/>
                  </a:cubicBezTo>
                  <a:cubicBezTo>
                    <a:pt x="48" y="129"/>
                    <a:pt x="50" y="129"/>
                    <a:pt x="54" y="127"/>
                  </a:cubicBezTo>
                  <a:cubicBezTo>
                    <a:pt x="57" y="125"/>
                    <a:pt x="60" y="123"/>
                    <a:pt x="63" y="123"/>
                  </a:cubicBezTo>
                  <a:cubicBezTo>
                    <a:pt x="66" y="123"/>
                    <a:pt x="72" y="121"/>
                    <a:pt x="71" y="123"/>
                  </a:cubicBezTo>
                  <a:cubicBezTo>
                    <a:pt x="70" y="126"/>
                    <a:pt x="70" y="134"/>
                    <a:pt x="73" y="139"/>
                  </a:cubicBezTo>
                  <a:cubicBezTo>
                    <a:pt x="77" y="143"/>
                    <a:pt x="79" y="145"/>
                    <a:pt x="83" y="145"/>
                  </a:cubicBezTo>
                  <a:cubicBezTo>
                    <a:pt x="87" y="144"/>
                    <a:pt x="86" y="146"/>
                    <a:pt x="89" y="146"/>
                  </a:cubicBezTo>
                  <a:cubicBezTo>
                    <a:pt x="91" y="146"/>
                    <a:pt x="90" y="149"/>
                    <a:pt x="92" y="149"/>
                  </a:cubicBezTo>
                  <a:cubicBezTo>
                    <a:pt x="94" y="149"/>
                    <a:pt x="99" y="149"/>
                    <a:pt x="99" y="152"/>
                  </a:cubicBezTo>
                  <a:cubicBezTo>
                    <a:pt x="99" y="154"/>
                    <a:pt x="106" y="152"/>
                    <a:pt x="107" y="154"/>
                  </a:cubicBezTo>
                  <a:cubicBezTo>
                    <a:pt x="109" y="155"/>
                    <a:pt x="111" y="156"/>
                    <a:pt x="111" y="159"/>
                  </a:cubicBezTo>
                  <a:cubicBezTo>
                    <a:pt x="110" y="162"/>
                    <a:pt x="114" y="164"/>
                    <a:pt x="112" y="165"/>
                  </a:cubicBezTo>
                  <a:cubicBezTo>
                    <a:pt x="109" y="167"/>
                    <a:pt x="112" y="169"/>
                    <a:pt x="113" y="172"/>
                  </a:cubicBezTo>
                  <a:cubicBezTo>
                    <a:pt x="113" y="175"/>
                    <a:pt x="116" y="176"/>
                    <a:pt x="121" y="176"/>
                  </a:cubicBezTo>
                  <a:cubicBezTo>
                    <a:pt x="127" y="176"/>
                    <a:pt x="128" y="176"/>
                    <a:pt x="128" y="180"/>
                  </a:cubicBezTo>
                  <a:cubicBezTo>
                    <a:pt x="128" y="184"/>
                    <a:pt x="132" y="184"/>
                    <a:pt x="133" y="188"/>
                  </a:cubicBezTo>
                  <a:cubicBezTo>
                    <a:pt x="134" y="192"/>
                    <a:pt x="131" y="196"/>
                    <a:pt x="132" y="198"/>
                  </a:cubicBezTo>
                  <a:cubicBezTo>
                    <a:pt x="132" y="201"/>
                    <a:pt x="131" y="203"/>
                    <a:pt x="130" y="204"/>
                  </a:cubicBezTo>
                  <a:cubicBezTo>
                    <a:pt x="131" y="206"/>
                    <a:pt x="131" y="207"/>
                    <a:pt x="130" y="208"/>
                  </a:cubicBezTo>
                  <a:cubicBezTo>
                    <a:pt x="128" y="209"/>
                    <a:pt x="133" y="213"/>
                    <a:pt x="131" y="218"/>
                  </a:cubicBezTo>
                  <a:cubicBezTo>
                    <a:pt x="130" y="223"/>
                    <a:pt x="130" y="224"/>
                    <a:pt x="135" y="225"/>
                  </a:cubicBezTo>
                  <a:cubicBezTo>
                    <a:pt x="141" y="225"/>
                    <a:pt x="140" y="227"/>
                    <a:pt x="142" y="225"/>
                  </a:cubicBezTo>
                  <a:cubicBezTo>
                    <a:pt x="144" y="224"/>
                    <a:pt x="147" y="229"/>
                    <a:pt x="148" y="232"/>
                  </a:cubicBezTo>
                  <a:cubicBezTo>
                    <a:pt x="149" y="235"/>
                    <a:pt x="151" y="241"/>
                    <a:pt x="152" y="241"/>
                  </a:cubicBezTo>
                  <a:cubicBezTo>
                    <a:pt x="153" y="241"/>
                    <a:pt x="156" y="238"/>
                    <a:pt x="159" y="240"/>
                  </a:cubicBezTo>
                  <a:cubicBezTo>
                    <a:pt x="161" y="241"/>
                    <a:pt x="158" y="250"/>
                    <a:pt x="158" y="254"/>
                  </a:cubicBezTo>
                  <a:cubicBezTo>
                    <a:pt x="160" y="254"/>
                    <a:pt x="162" y="254"/>
                    <a:pt x="163" y="254"/>
                  </a:cubicBezTo>
                  <a:cubicBezTo>
                    <a:pt x="165" y="255"/>
                    <a:pt x="165" y="265"/>
                    <a:pt x="165" y="267"/>
                  </a:cubicBezTo>
                  <a:cubicBezTo>
                    <a:pt x="164" y="268"/>
                    <a:pt x="158" y="270"/>
                    <a:pt x="155" y="272"/>
                  </a:cubicBezTo>
                  <a:cubicBezTo>
                    <a:pt x="152" y="274"/>
                    <a:pt x="144" y="281"/>
                    <a:pt x="141" y="287"/>
                  </a:cubicBezTo>
                  <a:cubicBezTo>
                    <a:pt x="139" y="290"/>
                    <a:pt x="136" y="293"/>
                    <a:pt x="134" y="295"/>
                  </a:cubicBezTo>
                  <a:cubicBezTo>
                    <a:pt x="135" y="295"/>
                    <a:pt x="136" y="295"/>
                    <a:pt x="136" y="295"/>
                  </a:cubicBezTo>
                  <a:cubicBezTo>
                    <a:pt x="138" y="294"/>
                    <a:pt x="140" y="294"/>
                    <a:pt x="143" y="297"/>
                  </a:cubicBezTo>
                  <a:cubicBezTo>
                    <a:pt x="146" y="301"/>
                    <a:pt x="146" y="303"/>
                    <a:pt x="147" y="303"/>
                  </a:cubicBezTo>
                  <a:cubicBezTo>
                    <a:pt x="148" y="303"/>
                    <a:pt x="149" y="299"/>
                    <a:pt x="151" y="302"/>
                  </a:cubicBezTo>
                  <a:cubicBezTo>
                    <a:pt x="153" y="305"/>
                    <a:pt x="159" y="307"/>
                    <a:pt x="160" y="309"/>
                  </a:cubicBezTo>
                  <a:cubicBezTo>
                    <a:pt x="161" y="310"/>
                    <a:pt x="166" y="311"/>
                    <a:pt x="166" y="315"/>
                  </a:cubicBezTo>
                  <a:cubicBezTo>
                    <a:pt x="166" y="318"/>
                    <a:pt x="164" y="323"/>
                    <a:pt x="166" y="327"/>
                  </a:cubicBezTo>
                  <a:cubicBezTo>
                    <a:pt x="168" y="326"/>
                    <a:pt x="169" y="325"/>
                    <a:pt x="170" y="32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6">
              <a:extLst>
                <a:ext uri="{FF2B5EF4-FFF2-40B4-BE49-F238E27FC236}">
                  <a16:creationId xmlns:a16="http://schemas.microsoft.com/office/drawing/2014/main" id="{8EE5CE9B-5D15-43B8-88DC-6A099A30E4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56495" y="1693331"/>
              <a:ext cx="2040510" cy="1572602"/>
            </a:xfrm>
            <a:custGeom>
              <a:avLst/>
              <a:gdLst>
                <a:gd name="T0" fmla="*/ 147 w 717"/>
                <a:gd name="T1" fmla="*/ 487 h 552"/>
                <a:gd name="T2" fmla="*/ 135 w 717"/>
                <a:gd name="T3" fmla="*/ 162 h 552"/>
                <a:gd name="T4" fmla="*/ 276 w 717"/>
                <a:gd name="T5" fmla="*/ 179 h 552"/>
                <a:gd name="T6" fmla="*/ 183 w 717"/>
                <a:gd name="T7" fmla="*/ 192 h 552"/>
                <a:gd name="T8" fmla="*/ 276 w 717"/>
                <a:gd name="T9" fmla="*/ 239 h 552"/>
                <a:gd name="T10" fmla="*/ 169 w 717"/>
                <a:gd name="T11" fmla="*/ 138 h 552"/>
                <a:gd name="T12" fmla="*/ 149 w 717"/>
                <a:gd name="T13" fmla="*/ 132 h 552"/>
                <a:gd name="T14" fmla="*/ 264 w 717"/>
                <a:gd name="T15" fmla="*/ 152 h 552"/>
                <a:gd name="T16" fmla="*/ 212 w 717"/>
                <a:gd name="T17" fmla="*/ 103 h 552"/>
                <a:gd name="T18" fmla="*/ 295 w 717"/>
                <a:gd name="T19" fmla="*/ 85 h 552"/>
                <a:gd name="T20" fmla="*/ 297 w 717"/>
                <a:gd name="T21" fmla="*/ 115 h 552"/>
                <a:gd name="T22" fmla="*/ 300 w 717"/>
                <a:gd name="T23" fmla="*/ 132 h 552"/>
                <a:gd name="T24" fmla="*/ 387 w 717"/>
                <a:gd name="T25" fmla="*/ 105 h 552"/>
                <a:gd name="T26" fmla="*/ 351 w 717"/>
                <a:gd name="T27" fmla="*/ 166 h 552"/>
                <a:gd name="T28" fmla="*/ 490 w 717"/>
                <a:gd name="T29" fmla="*/ 157 h 552"/>
                <a:gd name="T30" fmla="*/ 414 w 717"/>
                <a:gd name="T31" fmla="*/ 108 h 552"/>
                <a:gd name="T32" fmla="*/ 427 w 717"/>
                <a:gd name="T33" fmla="*/ 60 h 552"/>
                <a:gd name="T34" fmla="*/ 419 w 717"/>
                <a:gd name="T35" fmla="*/ 47 h 552"/>
                <a:gd name="T36" fmla="*/ 453 w 717"/>
                <a:gd name="T37" fmla="*/ 86 h 552"/>
                <a:gd name="T38" fmla="*/ 498 w 717"/>
                <a:gd name="T39" fmla="*/ 129 h 552"/>
                <a:gd name="T40" fmla="*/ 567 w 717"/>
                <a:gd name="T41" fmla="*/ 62 h 552"/>
                <a:gd name="T42" fmla="*/ 542 w 717"/>
                <a:gd name="T43" fmla="*/ 7 h 552"/>
                <a:gd name="T44" fmla="*/ 406 w 717"/>
                <a:gd name="T45" fmla="*/ 33 h 552"/>
                <a:gd name="T46" fmla="*/ 445 w 717"/>
                <a:gd name="T47" fmla="*/ 314 h 552"/>
                <a:gd name="T48" fmla="*/ 590 w 717"/>
                <a:gd name="T49" fmla="*/ 243 h 552"/>
                <a:gd name="T50" fmla="*/ 532 w 717"/>
                <a:gd name="T51" fmla="*/ 194 h 552"/>
                <a:gd name="T52" fmla="*/ 445 w 717"/>
                <a:gd name="T53" fmla="*/ 179 h 552"/>
                <a:gd name="T54" fmla="*/ 503 w 717"/>
                <a:gd name="T55" fmla="*/ 220 h 552"/>
                <a:gd name="T56" fmla="*/ 525 w 717"/>
                <a:gd name="T57" fmla="*/ 292 h 552"/>
                <a:gd name="T58" fmla="*/ 606 w 717"/>
                <a:gd name="T59" fmla="*/ 299 h 552"/>
                <a:gd name="T60" fmla="*/ 487 w 717"/>
                <a:gd name="T61" fmla="*/ 172 h 552"/>
                <a:gd name="T62" fmla="*/ 687 w 717"/>
                <a:gd name="T63" fmla="*/ 458 h 552"/>
                <a:gd name="T64" fmla="*/ 79 w 717"/>
                <a:gd name="T65" fmla="*/ 449 h 552"/>
                <a:gd name="T66" fmla="*/ 586 w 717"/>
                <a:gd name="T67" fmla="*/ 490 h 552"/>
                <a:gd name="T68" fmla="*/ 687 w 717"/>
                <a:gd name="T69" fmla="*/ 434 h 552"/>
                <a:gd name="T70" fmla="*/ 639 w 717"/>
                <a:gd name="T71" fmla="*/ 400 h 552"/>
                <a:gd name="T72" fmla="*/ 602 w 717"/>
                <a:gd name="T73" fmla="*/ 377 h 552"/>
                <a:gd name="T74" fmla="*/ 544 w 717"/>
                <a:gd name="T75" fmla="*/ 330 h 552"/>
                <a:gd name="T76" fmla="*/ 519 w 717"/>
                <a:gd name="T77" fmla="*/ 387 h 552"/>
                <a:gd name="T78" fmla="*/ 475 w 717"/>
                <a:gd name="T79" fmla="*/ 441 h 552"/>
                <a:gd name="T80" fmla="*/ 384 w 717"/>
                <a:gd name="T81" fmla="*/ 375 h 552"/>
                <a:gd name="T82" fmla="*/ 413 w 717"/>
                <a:gd name="T83" fmla="*/ 307 h 552"/>
                <a:gd name="T84" fmla="*/ 463 w 717"/>
                <a:gd name="T85" fmla="*/ 276 h 552"/>
                <a:gd name="T86" fmla="*/ 454 w 717"/>
                <a:gd name="T87" fmla="*/ 242 h 552"/>
                <a:gd name="T88" fmla="*/ 414 w 717"/>
                <a:gd name="T89" fmla="*/ 245 h 552"/>
                <a:gd name="T90" fmla="*/ 383 w 717"/>
                <a:gd name="T91" fmla="*/ 194 h 552"/>
                <a:gd name="T92" fmla="*/ 369 w 717"/>
                <a:gd name="T93" fmla="*/ 208 h 552"/>
                <a:gd name="T94" fmla="*/ 362 w 717"/>
                <a:gd name="T95" fmla="*/ 260 h 552"/>
                <a:gd name="T96" fmla="*/ 351 w 717"/>
                <a:gd name="T97" fmla="*/ 249 h 552"/>
                <a:gd name="T98" fmla="*/ 285 w 717"/>
                <a:gd name="T99" fmla="*/ 249 h 552"/>
                <a:gd name="T100" fmla="*/ 191 w 717"/>
                <a:gd name="T101" fmla="*/ 242 h 552"/>
                <a:gd name="T102" fmla="*/ 69 w 717"/>
                <a:gd name="T103" fmla="*/ 243 h 552"/>
                <a:gd name="T104" fmla="*/ 34 w 717"/>
                <a:gd name="T105" fmla="*/ 243 h 552"/>
                <a:gd name="T106" fmla="*/ 91 w 717"/>
                <a:gd name="T107" fmla="*/ 420 h 552"/>
                <a:gd name="T108" fmla="*/ 130 w 717"/>
                <a:gd name="T109" fmla="*/ 470 h 552"/>
                <a:gd name="T110" fmla="*/ 444 w 717"/>
                <a:gd name="T111" fmla="*/ 492 h 552"/>
                <a:gd name="T112" fmla="*/ 500 w 717"/>
                <a:gd name="T113" fmla="*/ 546 h 552"/>
                <a:gd name="T114" fmla="*/ 618 w 717"/>
                <a:gd name="T115" fmla="*/ 515 h 552"/>
                <a:gd name="T116" fmla="*/ 173 w 717"/>
                <a:gd name="T117" fmla="*/ 290 h 552"/>
                <a:gd name="T118" fmla="*/ 172 w 717"/>
                <a:gd name="T119" fmla="*/ 280 h 552"/>
                <a:gd name="T120" fmla="*/ 359 w 717"/>
                <a:gd name="T121" fmla="*/ 46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17" h="552">
                  <a:moveTo>
                    <a:pt x="142" y="484"/>
                  </a:moveTo>
                  <a:cubicBezTo>
                    <a:pt x="139" y="482"/>
                    <a:pt x="133" y="482"/>
                    <a:pt x="132" y="480"/>
                  </a:cubicBezTo>
                  <a:cubicBezTo>
                    <a:pt x="131" y="478"/>
                    <a:pt x="126" y="469"/>
                    <a:pt x="123" y="469"/>
                  </a:cubicBezTo>
                  <a:cubicBezTo>
                    <a:pt x="120" y="470"/>
                    <a:pt x="116" y="470"/>
                    <a:pt x="112" y="467"/>
                  </a:cubicBezTo>
                  <a:cubicBezTo>
                    <a:pt x="109" y="464"/>
                    <a:pt x="106" y="464"/>
                    <a:pt x="104" y="466"/>
                  </a:cubicBezTo>
                  <a:cubicBezTo>
                    <a:pt x="101" y="467"/>
                    <a:pt x="107" y="468"/>
                    <a:pt x="106" y="470"/>
                  </a:cubicBezTo>
                  <a:cubicBezTo>
                    <a:pt x="106" y="471"/>
                    <a:pt x="108" y="472"/>
                    <a:pt x="110" y="472"/>
                  </a:cubicBezTo>
                  <a:cubicBezTo>
                    <a:pt x="112" y="472"/>
                    <a:pt x="114" y="476"/>
                    <a:pt x="116" y="476"/>
                  </a:cubicBezTo>
                  <a:cubicBezTo>
                    <a:pt x="118" y="477"/>
                    <a:pt x="119" y="480"/>
                    <a:pt x="121" y="480"/>
                  </a:cubicBezTo>
                  <a:cubicBezTo>
                    <a:pt x="124" y="480"/>
                    <a:pt x="124" y="483"/>
                    <a:pt x="125" y="484"/>
                  </a:cubicBezTo>
                  <a:cubicBezTo>
                    <a:pt x="127" y="486"/>
                    <a:pt x="129" y="485"/>
                    <a:pt x="129" y="486"/>
                  </a:cubicBezTo>
                  <a:cubicBezTo>
                    <a:pt x="129" y="488"/>
                    <a:pt x="132" y="489"/>
                    <a:pt x="133" y="491"/>
                  </a:cubicBezTo>
                  <a:cubicBezTo>
                    <a:pt x="138" y="491"/>
                    <a:pt x="142" y="492"/>
                    <a:pt x="146" y="491"/>
                  </a:cubicBezTo>
                  <a:cubicBezTo>
                    <a:pt x="146" y="490"/>
                    <a:pt x="146" y="488"/>
                    <a:pt x="147" y="487"/>
                  </a:cubicBezTo>
                  <a:cubicBezTo>
                    <a:pt x="148" y="485"/>
                    <a:pt x="144" y="487"/>
                    <a:pt x="142" y="484"/>
                  </a:cubicBezTo>
                  <a:close/>
                  <a:moveTo>
                    <a:pt x="135" y="201"/>
                  </a:moveTo>
                  <a:cubicBezTo>
                    <a:pt x="142" y="202"/>
                    <a:pt x="143" y="214"/>
                    <a:pt x="147" y="214"/>
                  </a:cubicBezTo>
                  <a:cubicBezTo>
                    <a:pt x="150" y="214"/>
                    <a:pt x="148" y="210"/>
                    <a:pt x="152" y="210"/>
                  </a:cubicBezTo>
                  <a:cubicBezTo>
                    <a:pt x="157" y="210"/>
                    <a:pt x="156" y="208"/>
                    <a:pt x="160" y="208"/>
                  </a:cubicBezTo>
                  <a:cubicBezTo>
                    <a:pt x="164" y="208"/>
                    <a:pt x="168" y="207"/>
                    <a:pt x="168" y="202"/>
                  </a:cubicBezTo>
                  <a:cubicBezTo>
                    <a:pt x="168" y="197"/>
                    <a:pt x="171" y="195"/>
                    <a:pt x="175" y="194"/>
                  </a:cubicBezTo>
                  <a:cubicBezTo>
                    <a:pt x="180" y="193"/>
                    <a:pt x="176" y="188"/>
                    <a:pt x="182" y="186"/>
                  </a:cubicBezTo>
                  <a:cubicBezTo>
                    <a:pt x="188" y="185"/>
                    <a:pt x="205" y="178"/>
                    <a:pt x="208" y="176"/>
                  </a:cubicBezTo>
                  <a:cubicBezTo>
                    <a:pt x="210" y="173"/>
                    <a:pt x="204" y="171"/>
                    <a:pt x="198" y="167"/>
                  </a:cubicBezTo>
                  <a:cubicBezTo>
                    <a:pt x="191" y="163"/>
                    <a:pt x="186" y="162"/>
                    <a:pt x="181" y="165"/>
                  </a:cubicBezTo>
                  <a:cubicBezTo>
                    <a:pt x="176" y="168"/>
                    <a:pt x="180" y="161"/>
                    <a:pt x="176" y="163"/>
                  </a:cubicBezTo>
                  <a:cubicBezTo>
                    <a:pt x="172" y="165"/>
                    <a:pt x="162" y="160"/>
                    <a:pt x="160" y="158"/>
                  </a:cubicBezTo>
                  <a:cubicBezTo>
                    <a:pt x="159" y="157"/>
                    <a:pt x="139" y="162"/>
                    <a:pt x="135" y="162"/>
                  </a:cubicBezTo>
                  <a:cubicBezTo>
                    <a:pt x="130" y="162"/>
                    <a:pt x="135" y="167"/>
                    <a:pt x="138" y="170"/>
                  </a:cubicBezTo>
                  <a:cubicBezTo>
                    <a:pt x="142" y="172"/>
                    <a:pt x="130" y="180"/>
                    <a:pt x="133" y="182"/>
                  </a:cubicBezTo>
                  <a:cubicBezTo>
                    <a:pt x="135" y="184"/>
                    <a:pt x="130" y="188"/>
                    <a:pt x="125" y="194"/>
                  </a:cubicBezTo>
                  <a:cubicBezTo>
                    <a:pt x="120" y="200"/>
                    <a:pt x="129" y="199"/>
                    <a:pt x="135" y="201"/>
                  </a:cubicBezTo>
                  <a:close/>
                  <a:moveTo>
                    <a:pt x="314" y="230"/>
                  </a:moveTo>
                  <a:cubicBezTo>
                    <a:pt x="316" y="228"/>
                    <a:pt x="325" y="235"/>
                    <a:pt x="325" y="230"/>
                  </a:cubicBezTo>
                  <a:cubicBezTo>
                    <a:pt x="326" y="224"/>
                    <a:pt x="315" y="222"/>
                    <a:pt x="311" y="219"/>
                  </a:cubicBezTo>
                  <a:cubicBezTo>
                    <a:pt x="307" y="216"/>
                    <a:pt x="305" y="218"/>
                    <a:pt x="298" y="213"/>
                  </a:cubicBezTo>
                  <a:cubicBezTo>
                    <a:pt x="291" y="208"/>
                    <a:pt x="300" y="205"/>
                    <a:pt x="295" y="201"/>
                  </a:cubicBezTo>
                  <a:cubicBezTo>
                    <a:pt x="290" y="197"/>
                    <a:pt x="288" y="187"/>
                    <a:pt x="292" y="183"/>
                  </a:cubicBezTo>
                  <a:cubicBezTo>
                    <a:pt x="295" y="179"/>
                    <a:pt x="299" y="174"/>
                    <a:pt x="293" y="172"/>
                  </a:cubicBezTo>
                  <a:cubicBezTo>
                    <a:pt x="286" y="169"/>
                    <a:pt x="276" y="174"/>
                    <a:pt x="277" y="175"/>
                  </a:cubicBezTo>
                  <a:cubicBezTo>
                    <a:pt x="278" y="177"/>
                    <a:pt x="287" y="182"/>
                    <a:pt x="287" y="184"/>
                  </a:cubicBezTo>
                  <a:cubicBezTo>
                    <a:pt x="287" y="186"/>
                    <a:pt x="279" y="178"/>
                    <a:pt x="276" y="179"/>
                  </a:cubicBezTo>
                  <a:cubicBezTo>
                    <a:pt x="273" y="181"/>
                    <a:pt x="270" y="176"/>
                    <a:pt x="267" y="179"/>
                  </a:cubicBezTo>
                  <a:cubicBezTo>
                    <a:pt x="265" y="183"/>
                    <a:pt x="271" y="195"/>
                    <a:pt x="273" y="199"/>
                  </a:cubicBezTo>
                  <a:cubicBezTo>
                    <a:pt x="275" y="203"/>
                    <a:pt x="271" y="203"/>
                    <a:pt x="268" y="203"/>
                  </a:cubicBezTo>
                  <a:cubicBezTo>
                    <a:pt x="265" y="204"/>
                    <a:pt x="265" y="193"/>
                    <a:pt x="262" y="189"/>
                  </a:cubicBezTo>
                  <a:cubicBezTo>
                    <a:pt x="259" y="185"/>
                    <a:pt x="247" y="181"/>
                    <a:pt x="247" y="184"/>
                  </a:cubicBezTo>
                  <a:cubicBezTo>
                    <a:pt x="246" y="187"/>
                    <a:pt x="254" y="187"/>
                    <a:pt x="253" y="190"/>
                  </a:cubicBezTo>
                  <a:cubicBezTo>
                    <a:pt x="252" y="194"/>
                    <a:pt x="247" y="188"/>
                    <a:pt x="244" y="191"/>
                  </a:cubicBezTo>
                  <a:cubicBezTo>
                    <a:pt x="240" y="194"/>
                    <a:pt x="240" y="192"/>
                    <a:pt x="241" y="189"/>
                  </a:cubicBezTo>
                  <a:cubicBezTo>
                    <a:pt x="242" y="186"/>
                    <a:pt x="235" y="182"/>
                    <a:pt x="228" y="183"/>
                  </a:cubicBezTo>
                  <a:cubicBezTo>
                    <a:pt x="221" y="184"/>
                    <a:pt x="225" y="189"/>
                    <a:pt x="223" y="190"/>
                  </a:cubicBezTo>
                  <a:cubicBezTo>
                    <a:pt x="221" y="192"/>
                    <a:pt x="210" y="189"/>
                    <a:pt x="217" y="188"/>
                  </a:cubicBezTo>
                  <a:cubicBezTo>
                    <a:pt x="224" y="187"/>
                    <a:pt x="221" y="183"/>
                    <a:pt x="218" y="179"/>
                  </a:cubicBezTo>
                  <a:cubicBezTo>
                    <a:pt x="216" y="175"/>
                    <a:pt x="209" y="179"/>
                    <a:pt x="198" y="183"/>
                  </a:cubicBezTo>
                  <a:cubicBezTo>
                    <a:pt x="187" y="187"/>
                    <a:pt x="182" y="192"/>
                    <a:pt x="183" y="192"/>
                  </a:cubicBezTo>
                  <a:cubicBezTo>
                    <a:pt x="185" y="192"/>
                    <a:pt x="185" y="194"/>
                    <a:pt x="181" y="198"/>
                  </a:cubicBezTo>
                  <a:cubicBezTo>
                    <a:pt x="176" y="201"/>
                    <a:pt x="181" y="204"/>
                    <a:pt x="185" y="204"/>
                  </a:cubicBezTo>
                  <a:cubicBezTo>
                    <a:pt x="189" y="204"/>
                    <a:pt x="185" y="208"/>
                    <a:pt x="188" y="208"/>
                  </a:cubicBezTo>
                  <a:cubicBezTo>
                    <a:pt x="190" y="209"/>
                    <a:pt x="203" y="203"/>
                    <a:pt x="207" y="206"/>
                  </a:cubicBezTo>
                  <a:cubicBezTo>
                    <a:pt x="210" y="208"/>
                    <a:pt x="186" y="210"/>
                    <a:pt x="186" y="214"/>
                  </a:cubicBezTo>
                  <a:cubicBezTo>
                    <a:pt x="186" y="218"/>
                    <a:pt x="199" y="221"/>
                    <a:pt x="209" y="219"/>
                  </a:cubicBezTo>
                  <a:cubicBezTo>
                    <a:pt x="219" y="217"/>
                    <a:pt x="237" y="220"/>
                    <a:pt x="237" y="223"/>
                  </a:cubicBezTo>
                  <a:cubicBezTo>
                    <a:pt x="237" y="225"/>
                    <a:pt x="225" y="225"/>
                    <a:pt x="216" y="224"/>
                  </a:cubicBezTo>
                  <a:cubicBezTo>
                    <a:pt x="207" y="224"/>
                    <a:pt x="192" y="227"/>
                    <a:pt x="193" y="230"/>
                  </a:cubicBezTo>
                  <a:cubicBezTo>
                    <a:pt x="193" y="233"/>
                    <a:pt x="194" y="233"/>
                    <a:pt x="204" y="237"/>
                  </a:cubicBezTo>
                  <a:cubicBezTo>
                    <a:pt x="213" y="241"/>
                    <a:pt x="222" y="235"/>
                    <a:pt x="222" y="241"/>
                  </a:cubicBezTo>
                  <a:cubicBezTo>
                    <a:pt x="222" y="247"/>
                    <a:pt x="227" y="249"/>
                    <a:pt x="240" y="249"/>
                  </a:cubicBezTo>
                  <a:cubicBezTo>
                    <a:pt x="252" y="249"/>
                    <a:pt x="258" y="243"/>
                    <a:pt x="264" y="244"/>
                  </a:cubicBezTo>
                  <a:cubicBezTo>
                    <a:pt x="270" y="244"/>
                    <a:pt x="273" y="243"/>
                    <a:pt x="276" y="239"/>
                  </a:cubicBezTo>
                  <a:cubicBezTo>
                    <a:pt x="278" y="234"/>
                    <a:pt x="281" y="237"/>
                    <a:pt x="282" y="239"/>
                  </a:cubicBezTo>
                  <a:cubicBezTo>
                    <a:pt x="282" y="241"/>
                    <a:pt x="290" y="241"/>
                    <a:pt x="292" y="243"/>
                  </a:cubicBezTo>
                  <a:cubicBezTo>
                    <a:pt x="297" y="247"/>
                    <a:pt x="312" y="246"/>
                    <a:pt x="317" y="243"/>
                  </a:cubicBezTo>
                  <a:cubicBezTo>
                    <a:pt x="323" y="240"/>
                    <a:pt x="315" y="232"/>
                    <a:pt x="312" y="236"/>
                  </a:cubicBezTo>
                  <a:cubicBezTo>
                    <a:pt x="309" y="239"/>
                    <a:pt x="307" y="237"/>
                    <a:pt x="306" y="235"/>
                  </a:cubicBezTo>
                  <a:cubicBezTo>
                    <a:pt x="305" y="234"/>
                    <a:pt x="312" y="233"/>
                    <a:pt x="314" y="230"/>
                  </a:cubicBezTo>
                  <a:close/>
                  <a:moveTo>
                    <a:pt x="178" y="142"/>
                  </a:moveTo>
                  <a:cubicBezTo>
                    <a:pt x="185" y="143"/>
                    <a:pt x="191" y="137"/>
                    <a:pt x="191" y="134"/>
                  </a:cubicBezTo>
                  <a:cubicBezTo>
                    <a:pt x="190" y="131"/>
                    <a:pt x="175" y="142"/>
                    <a:pt x="178" y="142"/>
                  </a:cubicBezTo>
                  <a:close/>
                  <a:moveTo>
                    <a:pt x="149" y="132"/>
                  </a:moveTo>
                  <a:cubicBezTo>
                    <a:pt x="151" y="133"/>
                    <a:pt x="149" y="138"/>
                    <a:pt x="152" y="137"/>
                  </a:cubicBezTo>
                  <a:cubicBezTo>
                    <a:pt x="154" y="136"/>
                    <a:pt x="155" y="135"/>
                    <a:pt x="157" y="136"/>
                  </a:cubicBezTo>
                  <a:cubicBezTo>
                    <a:pt x="161" y="137"/>
                    <a:pt x="162" y="134"/>
                    <a:pt x="164" y="132"/>
                  </a:cubicBezTo>
                  <a:cubicBezTo>
                    <a:pt x="165" y="130"/>
                    <a:pt x="165" y="138"/>
                    <a:pt x="169" y="138"/>
                  </a:cubicBezTo>
                  <a:cubicBezTo>
                    <a:pt x="173" y="138"/>
                    <a:pt x="173" y="130"/>
                    <a:pt x="176" y="132"/>
                  </a:cubicBezTo>
                  <a:cubicBezTo>
                    <a:pt x="180" y="135"/>
                    <a:pt x="181" y="131"/>
                    <a:pt x="181" y="129"/>
                  </a:cubicBezTo>
                  <a:cubicBezTo>
                    <a:pt x="182" y="126"/>
                    <a:pt x="182" y="122"/>
                    <a:pt x="186" y="121"/>
                  </a:cubicBezTo>
                  <a:cubicBezTo>
                    <a:pt x="190" y="121"/>
                    <a:pt x="187" y="125"/>
                    <a:pt x="189" y="128"/>
                  </a:cubicBezTo>
                  <a:cubicBezTo>
                    <a:pt x="191" y="133"/>
                    <a:pt x="196" y="129"/>
                    <a:pt x="196" y="127"/>
                  </a:cubicBezTo>
                  <a:cubicBezTo>
                    <a:pt x="196" y="124"/>
                    <a:pt x="203" y="126"/>
                    <a:pt x="203" y="123"/>
                  </a:cubicBezTo>
                  <a:cubicBezTo>
                    <a:pt x="202" y="121"/>
                    <a:pt x="204" y="120"/>
                    <a:pt x="203" y="117"/>
                  </a:cubicBezTo>
                  <a:cubicBezTo>
                    <a:pt x="201" y="115"/>
                    <a:pt x="205" y="115"/>
                    <a:pt x="208" y="113"/>
                  </a:cubicBezTo>
                  <a:cubicBezTo>
                    <a:pt x="210" y="111"/>
                    <a:pt x="205" y="113"/>
                    <a:pt x="201" y="110"/>
                  </a:cubicBezTo>
                  <a:cubicBezTo>
                    <a:pt x="198" y="106"/>
                    <a:pt x="196" y="111"/>
                    <a:pt x="196" y="113"/>
                  </a:cubicBezTo>
                  <a:cubicBezTo>
                    <a:pt x="196" y="115"/>
                    <a:pt x="189" y="113"/>
                    <a:pt x="185" y="112"/>
                  </a:cubicBezTo>
                  <a:cubicBezTo>
                    <a:pt x="181" y="110"/>
                    <a:pt x="176" y="116"/>
                    <a:pt x="171" y="119"/>
                  </a:cubicBezTo>
                  <a:cubicBezTo>
                    <a:pt x="165" y="122"/>
                    <a:pt x="165" y="127"/>
                    <a:pt x="159" y="127"/>
                  </a:cubicBezTo>
                  <a:cubicBezTo>
                    <a:pt x="154" y="126"/>
                    <a:pt x="146" y="131"/>
                    <a:pt x="149" y="132"/>
                  </a:cubicBezTo>
                  <a:close/>
                  <a:moveTo>
                    <a:pt x="204" y="131"/>
                  </a:moveTo>
                  <a:cubicBezTo>
                    <a:pt x="199" y="131"/>
                    <a:pt x="200" y="136"/>
                    <a:pt x="205" y="136"/>
                  </a:cubicBezTo>
                  <a:cubicBezTo>
                    <a:pt x="211" y="136"/>
                    <a:pt x="213" y="138"/>
                    <a:pt x="205" y="137"/>
                  </a:cubicBezTo>
                  <a:cubicBezTo>
                    <a:pt x="196" y="137"/>
                    <a:pt x="193" y="144"/>
                    <a:pt x="199" y="143"/>
                  </a:cubicBezTo>
                  <a:cubicBezTo>
                    <a:pt x="204" y="141"/>
                    <a:pt x="211" y="141"/>
                    <a:pt x="207" y="143"/>
                  </a:cubicBezTo>
                  <a:cubicBezTo>
                    <a:pt x="203" y="144"/>
                    <a:pt x="191" y="145"/>
                    <a:pt x="193" y="147"/>
                  </a:cubicBezTo>
                  <a:cubicBezTo>
                    <a:pt x="194" y="149"/>
                    <a:pt x="198" y="148"/>
                    <a:pt x="203" y="150"/>
                  </a:cubicBezTo>
                  <a:cubicBezTo>
                    <a:pt x="208" y="152"/>
                    <a:pt x="210" y="153"/>
                    <a:pt x="214" y="149"/>
                  </a:cubicBezTo>
                  <a:cubicBezTo>
                    <a:pt x="218" y="145"/>
                    <a:pt x="222" y="141"/>
                    <a:pt x="220" y="147"/>
                  </a:cubicBezTo>
                  <a:cubicBezTo>
                    <a:pt x="219" y="152"/>
                    <a:pt x="226" y="148"/>
                    <a:pt x="236" y="148"/>
                  </a:cubicBezTo>
                  <a:cubicBezTo>
                    <a:pt x="245" y="147"/>
                    <a:pt x="234" y="153"/>
                    <a:pt x="224" y="154"/>
                  </a:cubicBezTo>
                  <a:cubicBezTo>
                    <a:pt x="214" y="155"/>
                    <a:pt x="216" y="160"/>
                    <a:pt x="224" y="162"/>
                  </a:cubicBezTo>
                  <a:cubicBezTo>
                    <a:pt x="231" y="163"/>
                    <a:pt x="248" y="157"/>
                    <a:pt x="252" y="153"/>
                  </a:cubicBezTo>
                  <a:cubicBezTo>
                    <a:pt x="256" y="149"/>
                    <a:pt x="260" y="155"/>
                    <a:pt x="264" y="152"/>
                  </a:cubicBezTo>
                  <a:cubicBezTo>
                    <a:pt x="267" y="149"/>
                    <a:pt x="275" y="152"/>
                    <a:pt x="282" y="151"/>
                  </a:cubicBezTo>
                  <a:cubicBezTo>
                    <a:pt x="288" y="149"/>
                    <a:pt x="290" y="137"/>
                    <a:pt x="285" y="134"/>
                  </a:cubicBezTo>
                  <a:cubicBezTo>
                    <a:pt x="280" y="132"/>
                    <a:pt x="280" y="137"/>
                    <a:pt x="276" y="138"/>
                  </a:cubicBezTo>
                  <a:cubicBezTo>
                    <a:pt x="272" y="138"/>
                    <a:pt x="270" y="133"/>
                    <a:pt x="266" y="130"/>
                  </a:cubicBezTo>
                  <a:cubicBezTo>
                    <a:pt x="263" y="127"/>
                    <a:pt x="265" y="121"/>
                    <a:pt x="261" y="122"/>
                  </a:cubicBezTo>
                  <a:cubicBezTo>
                    <a:pt x="256" y="122"/>
                    <a:pt x="246" y="130"/>
                    <a:pt x="252" y="131"/>
                  </a:cubicBezTo>
                  <a:cubicBezTo>
                    <a:pt x="258" y="131"/>
                    <a:pt x="256" y="134"/>
                    <a:pt x="253" y="136"/>
                  </a:cubicBezTo>
                  <a:cubicBezTo>
                    <a:pt x="250" y="137"/>
                    <a:pt x="260" y="140"/>
                    <a:pt x="259" y="142"/>
                  </a:cubicBezTo>
                  <a:cubicBezTo>
                    <a:pt x="257" y="144"/>
                    <a:pt x="241" y="142"/>
                    <a:pt x="240" y="139"/>
                  </a:cubicBezTo>
                  <a:cubicBezTo>
                    <a:pt x="240" y="135"/>
                    <a:pt x="227" y="129"/>
                    <a:pt x="221" y="130"/>
                  </a:cubicBezTo>
                  <a:cubicBezTo>
                    <a:pt x="216" y="132"/>
                    <a:pt x="218" y="126"/>
                    <a:pt x="213" y="126"/>
                  </a:cubicBezTo>
                  <a:cubicBezTo>
                    <a:pt x="208" y="125"/>
                    <a:pt x="209" y="130"/>
                    <a:pt x="204" y="131"/>
                  </a:cubicBezTo>
                  <a:close/>
                  <a:moveTo>
                    <a:pt x="223" y="105"/>
                  </a:moveTo>
                  <a:cubicBezTo>
                    <a:pt x="225" y="101"/>
                    <a:pt x="211" y="101"/>
                    <a:pt x="212" y="103"/>
                  </a:cubicBezTo>
                  <a:cubicBezTo>
                    <a:pt x="215" y="106"/>
                    <a:pt x="221" y="109"/>
                    <a:pt x="223" y="105"/>
                  </a:cubicBezTo>
                  <a:close/>
                  <a:moveTo>
                    <a:pt x="252" y="103"/>
                  </a:moveTo>
                  <a:cubicBezTo>
                    <a:pt x="257" y="102"/>
                    <a:pt x="255" y="99"/>
                    <a:pt x="247" y="100"/>
                  </a:cubicBezTo>
                  <a:cubicBezTo>
                    <a:pt x="240" y="101"/>
                    <a:pt x="227" y="101"/>
                    <a:pt x="227" y="106"/>
                  </a:cubicBezTo>
                  <a:cubicBezTo>
                    <a:pt x="227" y="111"/>
                    <a:pt x="230" y="113"/>
                    <a:pt x="238" y="113"/>
                  </a:cubicBezTo>
                  <a:cubicBezTo>
                    <a:pt x="246" y="114"/>
                    <a:pt x="253" y="106"/>
                    <a:pt x="249" y="106"/>
                  </a:cubicBezTo>
                  <a:cubicBezTo>
                    <a:pt x="245" y="106"/>
                    <a:pt x="248" y="104"/>
                    <a:pt x="252" y="103"/>
                  </a:cubicBezTo>
                  <a:close/>
                  <a:moveTo>
                    <a:pt x="235" y="96"/>
                  </a:moveTo>
                  <a:cubicBezTo>
                    <a:pt x="239" y="98"/>
                    <a:pt x="242" y="93"/>
                    <a:pt x="245" y="95"/>
                  </a:cubicBezTo>
                  <a:cubicBezTo>
                    <a:pt x="247" y="97"/>
                    <a:pt x="258" y="99"/>
                    <a:pt x="258" y="93"/>
                  </a:cubicBezTo>
                  <a:cubicBezTo>
                    <a:pt x="258" y="88"/>
                    <a:pt x="244" y="87"/>
                    <a:pt x="241" y="89"/>
                  </a:cubicBezTo>
                  <a:cubicBezTo>
                    <a:pt x="237" y="91"/>
                    <a:pt x="221" y="92"/>
                    <a:pt x="225" y="96"/>
                  </a:cubicBezTo>
                  <a:cubicBezTo>
                    <a:pt x="228" y="98"/>
                    <a:pt x="231" y="95"/>
                    <a:pt x="235" y="96"/>
                  </a:cubicBezTo>
                  <a:close/>
                  <a:moveTo>
                    <a:pt x="295" y="85"/>
                  </a:moveTo>
                  <a:cubicBezTo>
                    <a:pt x="299" y="82"/>
                    <a:pt x="307" y="87"/>
                    <a:pt x="305" y="90"/>
                  </a:cubicBezTo>
                  <a:cubicBezTo>
                    <a:pt x="304" y="93"/>
                    <a:pt x="291" y="90"/>
                    <a:pt x="292" y="92"/>
                  </a:cubicBezTo>
                  <a:cubicBezTo>
                    <a:pt x="293" y="93"/>
                    <a:pt x="294" y="98"/>
                    <a:pt x="303" y="95"/>
                  </a:cubicBezTo>
                  <a:cubicBezTo>
                    <a:pt x="311" y="93"/>
                    <a:pt x="318" y="95"/>
                    <a:pt x="324" y="99"/>
                  </a:cubicBezTo>
                  <a:cubicBezTo>
                    <a:pt x="330" y="104"/>
                    <a:pt x="335" y="106"/>
                    <a:pt x="339" y="101"/>
                  </a:cubicBezTo>
                  <a:cubicBezTo>
                    <a:pt x="343" y="96"/>
                    <a:pt x="334" y="96"/>
                    <a:pt x="336" y="92"/>
                  </a:cubicBezTo>
                  <a:cubicBezTo>
                    <a:pt x="338" y="88"/>
                    <a:pt x="330" y="86"/>
                    <a:pt x="326" y="86"/>
                  </a:cubicBezTo>
                  <a:cubicBezTo>
                    <a:pt x="322" y="86"/>
                    <a:pt x="321" y="79"/>
                    <a:pt x="318" y="81"/>
                  </a:cubicBezTo>
                  <a:cubicBezTo>
                    <a:pt x="315" y="82"/>
                    <a:pt x="312" y="85"/>
                    <a:pt x="312" y="80"/>
                  </a:cubicBezTo>
                  <a:cubicBezTo>
                    <a:pt x="312" y="75"/>
                    <a:pt x="294" y="75"/>
                    <a:pt x="289" y="77"/>
                  </a:cubicBezTo>
                  <a:cubicBezTo>
                    <a:pt x="285" y="78"/>
                    <a:pt x="290" y="88"/>
                    <a:pt x="295" y="85"/>
                  </a:cubicBezTo>
                  <a:close/>
                  <a:moveTo>
                    <a:pt x="297" y="115"/>
                  </a:moveTo>
                  <a:cubicBezTo>
                    <a:pt x="300" y="112"/>
                    <a:pt x="286" y="100"/>
                    <a:pt x="285" y="106"/>
                  </a:cubicBezTo>
                  <a:cubicBezTo>
                    <a:pt x="284" y="111"/>
                    <a:pt x="294" y="119"/>
                    <a:pt x="297" y="115"/>
                  </a:cubicBezTo>
                  <a:close/>
                  <a:moveTo>
                    <a:pt x="343" y="68"/>
                  </a:moveTo>
                  <a:cubicBezTo>
                    <a:pt x="346" y="64"/>
                    <a:pt x="328" y="61"/>
                    <a:pt x="333" y="65"/>
                  </a:cubicBezTo>
                  <a:cubicBezTo>
                    <a:pt x="335" y="67"/>
                    <a:pt x="341" y="73"/>
                    <a:pt x="343" y="68"/>
                  </a:cubicBezTo>
                  <a:close/>
                  <a:moveTo>
                    <a:pt x="303" y="149"/>
                  </a:moveTo>
                  <a:cubicBezTo>
                    <a:pt x="306" y="147"/>
                    <a:pt x="298" y="141"/>
                    <a:pt x="296" y="146"/>
                  </a:cubicBezTo>
                  <a:cubicBezTo>
                    <a:pt x="293" y="151"/>
                    <a:pt x="301" y="152"/>
                    <a:pt x="303" y="149"/>
                  </a:cubicBezTo>
                  <a:close/>
                  <a:moveTo>
                    <a:pt x="343" y="124"/>
                  </a:moveTo>
                  <a:cubicBezTo>
                    <a:pt x="343" y="128"/>
                    <a:pt x="335" y="124"/>
                    <a:pt x="328" y="121"/>
                  </a:cubicBezTo>
                  <a:cubicBezTo>
                    <a:pt x="322" y="119"/>
                    <a:pt x="326" y="126"/>
                    <a:pt x="331" y="131"/>
                  </a:cubicBezTo>
                  <a:cubicBezTo>
                    <a:pt x="336" y="135"/>
                    <a:pt x="328" y="133"/>
                    <a:pt x="322" y="128"/>
                  </a:cubicBezTo>
                  <a:cubicBezTo>
                    <a:pt x="315" y="123"/>
                    <a:pt x="316" y="131"/>
                    <a:pt x="319" y="134"/>
                  </a:cubicBezTo>
                  <a:cubicBezTo>
                    <a:pt x="322" y="136"/>
                    <a:pt x="318" y="140"/>
                    <a:pt x="314" y="134"/>
                  </a:cubicBezTo>
                  <a:cubicBezTo>
                    <a:pt x="310" y="128"/>
                    <a:pt x="307" y="122"/>
                    <a:pt x="301" y="122"/>
                  </a:cubicBezTo>
                  <a:cubicBezTo>
                    <a:pt x="294" y="122"/>
                    <a:pt x="297" y="129"/>
                    <a:pt x="300" y="132"/>
                  </a:cubicBezTo>
                  <a:cubicBezTo>
                    <a:pt x="303" y="137"/>
                    <a:pt x="307" y="138"/>
                    <a:pt x="312" y="141"/>
                  </a:cubicBezTo>
                  <a:cubicBezTo>
                    <a:pt x="318" y="144"/>
                    <a:pt x="327" y="139"/>
                    <a:pt x="332" y="141"/>
                  </a:cubicBezTo>
                  <a:cubicBezTo>
                    <a:pt x="336" y="142"/>
                    <a:pt x="327" y="147"/>
                    <a:pt x="330" y="151"/>
                  </a:cubicBezTo>
                  <a:cubicBezTo>
                    <a:pt x="333" y="154"/>
                    <a:pt x="341" y="152"/>
                    <a:pt x="347" y="151"/>
                  </a:cubicBezTo>
                  <a:cubicBezTo>
                    <a:pt x="353" y="151"/>
                    <a:pt x="350" y="147"/>
                    <a:pt x="353" y="145"/>
                  </a:cubicBezTo>
                  <a:cubicBezTo>
                    <a:pt x="357" y="142"/>
                    <a:pt x="350" y="143"/>
                    <a:pt x="353" y="137"/>
                  </a:cubicBezTo>
                  <a:cubicBezTo>
                    <a:pt x="356" y="131"/>
                    <a:pt x="344" y="121"/>
                    <a:pt x="343" y="124"/>
                  </a:cubicBezTo>
                  <a:close/>
                  <a:moveTo>
                    <a:pt x="358" y="103"/>
                  </a:moveTo>
                  <a:cubicBezTo>
                    <a:pt x="364" y="103"/>
                    <a:pt x="368" y="103"/>
                    <a:pt x="373" y="101"/>
                  </a:cubicBezTo>
                  <a:cubicBezTo>
                    <a:pt x="377" y="99"/>
                    <a:pt x="370" y="99"/>
                    <a:pt x="373" y="95"/>
                  </a:cubicBezTo>
                  <a:cubicBezTo>
                    <a:pt x="377" y="91"/>
                    <a:pt x="366" y="90"/>
                    <a:pt x="365" y="92"/>
                  </a:cubicBezTo>
                  <a:cubicBezTo>
                    <a:pt x="364" y="93"/>
                    <a:pt x="350" y="83"/>
                    <a:pt x="348" y="86"/>
                  </a:cubicBezTo>
                  <a:cubicBezTo>
                    <a:pt x="346" y="90"/>
                    <a:pt x="353" y="103"/>
                    <a:pt x="358" y="103"/>
                  </a:cubicBezTo>
                  <a:close/>
                  <a:moveTo>
                    <a:pt x="387" y="105"/>
                  </a:moveTo>
                  <a:cubicBezTo>
                    <a:pt x="387" y="103"/>
                    <a:pt x="360" y="106"/>
                    <a:pt x="364" y="110"/>
                  </a:cubicBezTo>
                  <a:cubicBezTo>
                    <a:pt x="371" y="115"/>
                    <a:pt x="388" y="107"/>
                    <a:pt x="387" y="105"/>
                  </a:cubicBezTo>
                  <a:close/>
                  <a:moveTo>
                    <a:pt x="383" y="157"/>
                  </a:moveTo>
                  <a:cubicBezTo>
                    <a:pt x="390" y="157"/>
                    <a:pt x="387" y="149"/>
                    <a:pt x="379" y="144"/>
                  </a:cubicBezTo>
                  <a:cubicBezTo>
                    <a:pt x="372" y="138"/>
                    <a:pt x="356" y="149"/>
                    <a:pt x="359" y="152"/>
                  </a:cubicBezTo>
                  <a:cubicBezTo>
                    <a:pt x="362" y="154"/>
                    <a:pt x="377" y="158"/>
                    <a:pt x="383" y="157"/>
                  </a:cubicBezTo>
                  <a:close/>
                  <a:moveTo>
                    <a:pt x="338" y="207"/>
                  </a:moveTo>
                  <a:cubicBezTo>
                    <a:pt x="346" y="213"/>
                    <a:pt x="343" y="203"/>
                    <a:pt x="352" y="203"/>
                  </a:cubicBezTo>
                  <a:cubicBezTo>
                    <a:pt x="361" y="204"/>
                    <a:pt x="361" y="189"/>
                    <a:pt x="363" y="184"/>
                  </a:cubicBezTo>
                  <a:cubicBezTo>
                    <a:pt x="364" y="178"/>
                    <a:pt x="356" y="179"/>
                    <a:pt x="358" y="183"/>
                  </a:cubicBezTo>
                  <a:cubicBezTo>
                    <a:pt x="360" y="187"/>
                    <a:pt x="357" y="190"/>
                    <a:pt x="357" y="186"/>
                  </a:cubicBezTo>
                  <a:cubicBezTo>
                    <a:pt x="356" y="181"/>
                    <a:pt x="349" y="185"/>
                    <a:pt x="347" y="182"/>
                  </a:cubicBezTo>
                  <a:cubicBezTo>
                    <a:pt x="344" y="178"/>
                    <a:pt x="354" y="178"/>
                    <a:pt x="357" y="173"/>
                  </a:cubicBezTo>
                  <a:cubicBezTo>
                    <a:pt x="359" y="169"/>
                    <a:pt x="349" y="169"/>
                    <a:pt x="351" y="166"/>
                  </a:cubicBezTo>
                  <a:cubicBezTo>
                    <a:pt x="354" y="162"/>
                    <a:pt x="336" y="166"/>
                    <a:pt x="341" y="168"/>
                  </a:cubicBezTo>
                  <a:cubicBezTo>
                    <a:pt x="346" y="171"/>
                    <a:pt x="341" y="173"/>
                    <a:pt x="336" y="170"/>
                  </a:cubicBezTo>
                  <a:cubicBezTo>
                    <a:pt x="331" y="166"/>
                    <a:pt x="317" y="172"/>
                    <a:pt x="322" y="176"/>
                  </a:cubicBezTo>
                  <a:cubicBezTo>
                    <a:pt x="326" y="179"/>
                    <a:pt x="338" y="174"/>
                    <a:pt x="331" y="183"/>
                  </a:cubicBezTo>
                  <a:cubicBezTo>
                    <a:pt x="325" y="193"/>
                    <a:pt x="322" y="181"/>
                    <a:pt x="315" y="182"/>
                  </a:cubicBezTo>
                  <a:cubicBezTo>
                    <a:pt x="309" y="183"/>
                    <a:pt x="312" y="191"/>
                    <a:pt x="321" y="194"/>
                  </a:cubicBezTo>
                  <a:cubicBezTo>
                    <a:pt x="331" y="197"/>
                    <a:pt x="330" y="202"/>
                    <a:pt x="338" y="207"/>
                  </a:cubicBezTo>
                  <a:close/>
                  <a:moveTo>
                    <a:pt x="396" y="150"/>
                  </a:moveTo>
                  <a:cubicBezTo>
                    <a:pt x="398" y="157"/>
                    <a:pt x="401" y="152"/>
                    <a:pt x="405" y="155"/>
                  </a:cubicBezTo>
                  <a:cubicBezTo>
                    <a:pt x="409" y="158"/>
                    <a:pt x="415" y="160"/>
                    <a:pt x="418" y="157"/>
                  </a:cubicBezTo>
                  <a:cubicBezTo>
                    <a:pt x="422" y="154"/>
                    <a:pt x="423" y="152"/>
                    <a:pt x="424" y="154"/>
                  </a:cubicBezTo>
                  <a:cubicBezTo>
                    <a:pt x="426" y="159"/>
                    <a:pt x="434" y="159"/>
                    <a:pt x="451" y="159"/>
                  </a:cubicBezTo>
                  <a:cubicBezTo>
                    <a:pt x="468" y="160"/>
                    <a:pt x="464" y="152"/>
                    <a:pt x="469" y="155"/>
                  </a:cubicBezTo>
                  <a:cubicBezTo>
                    <a:pt x="474" y="158"/>
                    <a:pt x="485" y="158"/>
                    <a:pt x="490" y="157"/>
                  </a:cubicBezTo>
                  <a:cubicBezTo>
                    <a:pt x="495" y="156"/>
                    <a:pt x="498" y="148"/>
                    <a:pt x="497" y="144"/>
                  </a:cubicBezTo>
                  <a:cubicBezTo>
                    <a:pt x="497" y="140"/>
                    <a:pt x="459" y="137"/>
                    <a:pt x="452" y="141"/>
                  </a:cubicBezTo>
                  <a:cubicBezTo>
                    <a:pt x="445" y="145"/>
                    <a:pt x="434" y="139"/>
                    <a:pt x="429" y="142"/>
                  </a:cubicBezTo>
                  <a:cubicBezTo>
                    <a:pt x="424" y="145"/>
                    <a:pt x="425" y="138"/>
                    <a:pt x="416" y="138"/>
                  </a:cubicBezTo>
                  <a:cubicBezTo>
                    <a:pt x="406" y="138"/>
                    <a:pt x="417" y="133"/>
                    <a:pt x="418" y="131"/>
                  </a:cubicBezTo>
                  <a:cubicBezTo>
                    <a:pt x="420" y="128"/>
                    <a:pt x="404" y="123"/>
                    <a:pt x="397" y="124"/>
                  </a:cubicBezTo>
                  <a:cubicBezTo>
                    <a:pt x="390" y="126"/>
                    <a:pt x="386" y="122"/>
                    <a:pt x="380" y="119"/>
                  </a:cubicBezTo>
                  <a:cubicBezTo>
                    <a:pt x="373" y="116"/>
                    <a:pt x="356" y="117"/>
                    <a:pt x="359" y="122"/>
                  </a:cubicBezTo>
                  <a:cubicBezTo>
                    <a:pt x="362" y="126"/>
                    <a:pt x="383" y="133"/>
                    <a:pt x="385" y="129"/>
                  </a:cubicBezTo>
                  <a:cubicBezTo>
                    <a:pt x="387" y="126"/>
                    <a:pt x="392" y="134"/>
                    <a:pt x="395" y="138"/>
                  </a:cubicBezTo>
                  <a:cubicBezTo>
                    <a:pt x="399" y="142"/>
                    <a:pt x="393" y="143"/>
                    <a:pt x="396" y="150"/>
                  </a:cubicBezTo>
                  <a:close/>
                  <a:moveTo>
                    <a:pt x="414" y="108"/>
                  </a:moveTo>
                  <a:cubicBezTo>
                    <a:pt x="408" y="105"/>
                    <a:pt x="400" y="112"/>
                    <a:pt x="406" y="114"/>
                  </a:cubicBezTo>
                  <a:cubicBezTo>
                    <a:pt x="412" y="116"/>
                    <a:pt x="420" y="111"/>
                    <a:pt x="414" y="108"/>
                  </a:cubicBezTo>
                  <a:close/>
                  <a:moveTo>
                    <a:pt x="363" y="68"/>
                  </a:moveTo>
                  <a:cubicBezTo>
                    <a:pt x="368" y="71"/>
                    <a:pt x="365" y="74"/>
                    <a:pt x="371" y="77"/>
                  </a:cubicBezTo>
                  <a:cubicBezTo>
                    <a:pt x="376" y="79"/>
                    <a:pt x="393" y="73"/>
                    <a:pt x="394" y="77"/>
                  </a:cubicBezTo>
                  <a:cubicBezTo>
                    <a:pt x="395" y="81"/>
                    <a:pt x="377" y="82"/>
                    <a:pt x="380" y="84"/>
                  </a:cubicBezTo>
                  <a:cubicBezTo>
                    <a:pt x="382" y="87"/>
                    <a:pt x="393" y="91"/>
                    <a:pt x="391" y="93"/>
                  </a:cubicBezTo>
                  <a:cubicBezTo>
                    <a:pt x="390" y="95"/>
                    <a:pt x="408" y="101"/>
                    <a:pt x="410" y="98"/>
                  </a:cubicBezTo>
                  <a:cubicBezTo>
                    <a:pt x="412" y="95"/>
                    <a:pt x="417" y="96"/>
                    <a:pt x="422" y="98"/>
                  </a:cubicBezTo>
                  <a:cubicBezTo>
                    <a:pt x="426" y="100"/>
                    <a:pt x="427" y="87"/>
                    <a:pt x="430" y="89"/>
                  </a:cubicBezTo>
                  <a:cubicBezTo>
                    <a:pt x="433" y="91"/>
                    <a:pt x="433" y="84"/>
                    <a:pt x="438" y="82"/>
                  </a:cubicBezTo>
                  <a:cubicBezTo>
                    <a:pt x="443" y="80"/>
                    <a:pt x="451" y="80"/>
                    <a:pt x="451" y="77"/>
                  </a:cubicBezTo>
                  <a:cubicBezTo>
                    <a:pt x="452" y="76"/>
                    <a:pt x="450" y="73"/>
                    <a:pt x="444" y="74"/>
                  </a:cubicBezTo>
                  <a:cubicBezTo>
                    <a:pt x="437" y="75"/>
                    <a:pt x="433" y="72"/>
                    <a:pt x="436" y="68"/>
                  </a:cubicBezTo>
                  <a:cubicBezTo>
                    <a:pt x="439" y="65"/>
                    <a:pt x="429" y="64"/>
                    <a:pt x="432" y="61"/>
                  </a:cubicBezTo>
                  <a:cubicBezTo>
                    <a:pt x="436" y="58"/>
                    <a:pt x="425" y="55"/>
                    <a:pt x="427" y="60"/>
                  </a:cubicBezTo>
                  <a:cubicBezTo>
                    <a:pt x="428" y="64"/>
                    <a:pt x="420" y="60"/>
                    <a:pt x="419" y="56"/>
                  </a:cubicBezTo>
                  <a:cubicBezTo>
                    <a:pt x="418" y="52"/>
                    <a:pt x="403" y="51"/>
                    <a:pt x="394" y="42"/>
                  </a:cubicBezTo>
                  <a:cubicBezTo>
                    <a:pt x="384" y="34"/>
                    <a:pt x="374" y="39"/>
                    <a:pt x="380" y="40"/>
                  </a:cubicBezTo>
                  <a:cubicBezTo>
                    <a:pt x="386" y="41"/>
                    <a:pt x="385" y="44"/>
                    <a:pt x="381" y="44"/>
                  </a:cubicBezTo>
                  <a:cubicBezTo>
                    <a:pt x="376" y="44"/>
                    <a:pt x="368" y="44"/>
                    <a:pt x="375" y="47"/>
                  </a:cubicBezTo>
                  <a:cubicBezTo>
                    <a:pt x="383" y="50"/>
                    <a:pt x="374" y="51"/>
                    <a:pt x="368" y="51"/>
                  </a:cubicBezTo>
                  <a:cubicBezTo>
                    <a:pt x="362" y="51"/>
                    <a:pt x="362" y="59"/>
                    <a:pt x="370" y="60"/>
                  </a:cubicBezTo>
                  <a:cubicBezTo>
                    <a:pt x="378" y="61"/>
                    <a:pt x="372" y="66"/>
                    <a:pt x="366" y="64"/>
                  </a:cubicBezTo>
                  <a:cubicBezTo>
                    <a:pt x="359" y="62"/>
                    <a:pt x="357" y="65"/>
                    <a:pt x="363" y="68"/>
                  </a:cubicBezTo>
                  <a:close/>
                  <a:moveTo>
                    <a:pt x="406" y="33"/>
                  </a:moveTo>
                  <a:cubicBezTo>
                    <a:pt x="411" y="30"/>
                    <a:pt x="415" y="32"/>
                    <a:pt x="410" y="34"/>
                  </a:cubicBezTo>
                  <a:cubicBezTo>
                    <a:pt x="406" y="36"/>
                    <a:pt x="408" y="37"/>
                    <a:pt x="414" y="37"/>
                  </a:cubicBezTo>
                  <a:cubicBezTo>
                    <a:pt x="420" y="37"/>
                    <a:pt x="411" y="39"/>
                    <a:pt x="411" y="42"/>
                  </a:cubicBezTo>
                  <a:cubicBezTo>
                    <a:pt x="411" y="46"/>
                    <a:pt x="418" y="44"/>
                    <a:pt x="419" y="47"/>
                  </a:cubicBezTo>
                  <a:cubicBezTo>
                    <a:pt x="419" y="51"/>
                    <a:pt x="434" y="52"/>
                    <a:pt x="439" y="48"/>
                  </a:cubicBezTo>
                  <a:cubicBezTo>
                    <a:pt x="444" y="44"/>
                    <a:pt x="442" y="49"/>
                    <a:pt x="442" y="52"/>
                  </a:cubicBezTo>
                  <a:cubicBezTo>
                    <a:pt x="441" y="55"/>
                    <a:pt x="463" y="57"/>
                    <a:pt x="464" y="54"/>
                  </a:cubicBezTo>
                  <a:cubicBezTo>
                    <a:pt x="465" y="50"/>
                    <a:pt x="469" y="52"/>
                    <a:pt x="473" y="53"/>
                  </a:cubicBezTo>
                  <a:cubicBezTo>
                    <a:pt x="477" y="54"/>
                    <a:pt x="498" y="49"/>
                    <a:pt x="499" y="45"/>
                  </a:cubicBezTo>
                  <a:cubicBezTo>
                    <a:pt x="499" y="40"/>
                    <a:pt x="505" y="47"/>
                    <a:pt x="499" y="51"/>
                  </a:cubicBezTo>
                  <a:cubicBezTo>
                    <a:pt x="492" y="56"/>
                    <a:pt x="478" y="55"/>
                    <a:pt x="472" y="57"/>
                  </a:cubicBezTo>
                  <a:cubicBezTo>
                    <a:pt x="466" y="59"/>
                    <a:pt x="476" y="63"/>
                    <a:pt x="482" y="68"/>
                  </a:cubicBezTo>
                  <a:cubicBezTo>
                    <a:pt x="488" y="72"/>
                    <a:pt x="474" y="70"/>
                    <a:pt x="469" y="64"/>
                  </a:cubicBezTo>
                  <a:cubicBezTo>
                    <a:pt x="463" y="58"/>
                    <a:pt x="450" y="58"/>
                    <a:pt x="443" y="58"/>
                  </a:cubicBezTo>
                  <a:cubicBezTo>
                    <a:pt x="437" y="59"/>
                    <a:pt x="439" y="71"/>
                    <a:pt x="444" y="71"/>
                  </a:cubicBezTo>
                  <a:cubicBezTo>
                    <a:pt x="449" y="71"/>
                    <a:pt x="454" y="73"/>
                    <a:pt x="459" y="81"/>
                  </a:cubicBezTo>
                  <a:cubicBezTo>
                    <a:pt x="464" y="88"/>
                    <a:pt x="474" y="87"/>
                    <a:pt x="474" y="90"/>
                  </a:cubicBezTo>
                  <a:cubicBezTo>
                    <a:pt x="474" y="94"/>
                    <a:pt x="460" y="87"/>
                    <a:pt x="453" y="86"/>
                  </a:cubicBezTo>
                  <a:cubicBezTo>
                    <a:pt x="445" y="85"/>
                    <a:pt x="432" y="90"/>
                    <a:pt x="432" y="95"/>
                  </a:cubicBezTo>
                  <a:cubicBezTo>
                    <a:pt x="432" y="101"/>
                    <a:pt x="443" y="100"/>
                    <a:pt x="451" y="96"/>
                  </a:cubicBezTo>
                  <a:cubicBezTo>
                    <a:pt x="459" y="91"/>
                    <a:pt x="453" y="97"/>
                    <a:pt x="449" y="101"/>
                  </a:cubicBezTo>
                  <a:cubicBezTo>
                    <a:pt x="445" y="104"/>
                    <a:pt x="459" y="107"/>
                    <a:pt x="459" y="111"/>
                  </a:cubicBezTo>
                  <a:cubicBezTo>
                    <a:pt x="459" y="116"/>
                    <a:pt x="449" y="114"/>
                    <a:pt x="448" y="110"/>
                  </a:cubicBezTo>
                  <a:cubicBezTo>
                    <a:pt x="447" y="106"/>
                    <a:pt x="443" y="102"/>
                    <a:pt x="434" y="103"/>
                  </a:cubicBezTo>
                  <a:cubicBezTo>
                    <a:pt x="425" y="104"/>
                    <a:pt x="427" y="110"/>
                    <a:pt x="433" y="111"/>
                  </a:cubicBezTo>
                  <a:cubicBezTo>
                    <a:pt x="439" y="112"/>
                    <a:pt x="439" y="116"/>
                    <a:pt x="433" y="116"/>
                  </a:cubicBezTo>
                  <a:cubicBezTo>
                    <a:pt x="426" y="116"/>
                    <a:pt x="412" y="120"/>
                    <a:pt x="416" y="124"/>
                  </a:cubicBezTo>
                  <a:cubicBezTo>
                    <a:pt x="421" y="129"/>
                    <a:pt x="439" y="124"/>
                    <a:pt x="443" y="127"/>
                  </a:cubicBezTo>
                  <a:cubicBezTo>
                    <a:pt x="446" y="130"/>
                    <a:pt x="455" y="131"/>
                    <a:pt x="457" y="128"/>
                  </a:cubicBezTo>
                  <a:cubicBezTo>
                    <a:pt x="459" y="124"/>
                    <a:pt x="466" y="126"/>
                    <a:pt x="473" y="126"/>
                  </a:cubicBezTo>
                  <a:cubicBezTo>
                    <a:pt x="480" y="126"/>
                    <a:pt x="482" y="127"/>
                    <a:pt x="485" y="130"/>
                  </a:cubicBezTo>
                  <a:cubicBezTo>
                    <a:pt x="489" y="133"/>
                    <a:pt x="494" y="132"/>
                    <a:pt x="498" y="129"/>
                  </a:cubicBezTo>
                  <a:cubicBezTo>
                    <a:pt x="502" y="126"/>
                    <a:pt x="502" y="126"/>
                    <a:pt x="507" y="126"/>
                  </a:cubicBezTo>
                  <a:cubicBezTo>
                    <a:pt x="512" y="126"/>
                    <a:pt x="513" y="123"/>
                    <a:pt x="511" y="119"/>
                  </a:cubicBezTo>
                  <a:cubicBezTo>
                    <a:pt x="508" y="115"/>
                    <a:pt x="502" y="122"/>
                    <a:pt x="501" y="119"/>
                  </a:cubicBezTo>
                  <a:cubicBezTo>
                    <a:pt x="500" y="115"/>
                    <a:pt x="494" y="114"/>
                    <a:pt x="484" y="116"/>
                  </a:cubicBezTo>
                  <a:cubicBezTo>
                    <a:pt x="474" y="117"/>
                    <a:pt x="479" y="109"/>
                    <a:pt x="485" y="111"/>
                  </a:cubicBezTo>
                  <a:cubicBezTo>
                    <a:pt x="491" y="113"/>
                    <a:pt x="499" y="112"/>
                    <a:pt x="506" y="110"/>
                  </a:cubicBezTo>
                  <a:cubicBezTo>
                    <a:pt x="512" y="108"/>
                    <a:pt x="507" y="105"/>
                    <a:pt x="507" y="102"/>
                  </a:cubicBezTo>
                  <a:cubicBezTo>
                    <a:pt x="507" y="100"/>
                    <a:pt x="516" y="101"/>
                    <a:pt x="522" y="101"/>
                  </a:cubicBezTo>
                  <a:cubicBezTo>
                    <a:pt x="529" y="101"/>
                    <a:pt x="538" y="91"/>
                    <a:pt x="538" y="85"/>
                  </a:cubicBezTo>
                  <a:cubicBezTo>
                    <a:pt x="539" y="79"/>
                    <a:pt x="524" y="80"/>
                    <a:pt x="517" y="80"/>
                  </a:cubicBezTo>
                  <a:cubicBezTo>
                    <a:pt x="510" y="80"/>
                    <a:pt x="521" y="75"/>
                    <a:pt x="535" y="76"/>
                  </a:cubicBezTo>
                  <a:cubicBezTo>
                    <a:pt x="549" y="76"/>
                    <a:pt x="542" y="70"/>
                    <a:pt x="545" y="68"/>
                  </a:cubicBezTo>
                  <a:cubicBezTo>
                    <a:pt x="547" y="66"/>
                    <a:pt x="554" y="71"/>
                    <a:pt x="561" y="69"/>
                  </a:cubicBezTo>
                  <a:cubicBezTo>
                    <a:pt x="567" y="68"/>
                    <a:pt x="563" y="62"/>
                    <a:pt x="567" y="62"/>
                  </a:cubicBezTo>
                  <a:cubicBezTo>
                    <a:pt x="571" y="62"/>
                    <a:pt x="578" y="57"/>
                    <a:pt x="593" y="49"/>
                  </a:cubicBezTo>
                  <a:cubicBezTo>
                    <a:pt x="607" y="41"/>
                    <a:pt x="619" y="42"/>
                    <a:pt x="619" y="37"/>
                  </a:cubicBezTo>
                  <a:cubicBezTo>
                    <a:pt x="620" y="33"/>
                    <a:pt x="599" y="37"/>
                    <a:pt x="596" y="36"/>
                  </a:cubicBezTo>
                  <a:cubicBezTo>
                    <a:pt x="592" y="35"/>
                    <a:pt x="610" y="31"/>
                    <a:pt x="615" y="32"/>
                  </a:cubicBezTo>
                  <a:cubicBezTo>
                    <a:pt x="619" y="33"/>
                    <a:pt x="624" y="32"/>
                    <a:pt x="639" y="25"/>
                  </a:cubicBezTo>
                  <a:cubicBezTo>
                    <a:pt x="654" y="17"/>
                    <a:pt x="647" y="16"/>
                    <a:pt x="641" y="17"/>
                  </a:cubicBezTo>
                  <a:cubicBezTo>
                    <a:pt x="635" y="18"/>
                    <a:pt x="628" y="16"/>
                    <a:pt x="629" y="12"/>
                  </a:cubicBezTo>
                  <a:cubicBezTo>
                    <a:pt x="629" y="8"/>
                    <a:pt x="620" y="11"/>
                    <a:pt x="619" y="9"/>
                  </a:cubicBezTo>
                  <a:cubicBezTo>
                    <a:pt x="619" y="7"/>
                    <a:pt x="611" y="8"/>
                    <a:pt x="601" y="12"/>
                  </a:cubicBezTo>
                  <a:cubicBezTo>
                    <a:pt x="592" y="15"/>
                    <a:pt x="601" y="8"/>
                    <a:pt x="605" y="7"/>
                  </a:cubicBezTo>
                  <a:cubicBezTo>
                    <a:pt x="608" y="5"/>
                    <a:pt x="581" y="7"/>
                    <a:pt x="576" y="4"/>
                  </a:cubicBezTo>
                  <a:cubicBezTo>
                    <a:pt x="572" y="0"/>
                    <a:pt x="566" y="9"/>
                    <a:pt x="562" y="5"/>
                  </a:cubicBezTo>
                  <a:cubicBezTo>
                    <a:pt x="558" y="0"/>
                    <a:pt x="547" y="4"/>
                    <a:pt x="548" y="7"/>
                  </a:cubicBezTo>
                  <a:cubicBezTo>
                    <a:pt x="550" y="10"/>
                    <a:pt x="546" y="10"/>
                    <a:pt x="542" y="7"/>
                  </a:cubicBezTo>
                  <a:cubicBezTo>
                    <a:pt x="538" y="3"/>
                    <a:pt x="530" y="7"/>
                    <a:pt x="522" y="6"/>
                  </a:cubicBezTo>
                  <a:cubicBezTo>
                    <a:pt x="515" y="5"/>
                    <a:pt x="518" y="12"/>
                    <a:pt x="510" y="9"/>
                  </a:cubicBezTo>
                  <a:cubicBezTo>
                    <a:pt x="501" y="5"/>
                    <a:pt x="493" y="7"/>
                    <a:pt x="495" y="8"/>
                  </a:cubicBezTo>
                  <a:cubicBezTo>
                    <a:pt x="498" y="9"/>
                    <a:pt x="494" y="11"/>
                    <a:pt x="491" y="10"/>
                  </a:cubicBezTo>
                  <a:cubicBezTo>
                    <a:pt x="487" y="9"/>
                    <a:pt x="484" y="10"/>
                    <a:pt x="486" y="14"/>
                  </a:cubicBezTo>
                  <a:cubicBezTo>
                    <a:pt x="488" y="17"/>
                    <a:pt x="473" y="13"/>
                    <a:pt x="473" y="17"/>
                  </a:cubicBezTo>
                  <a:cubicBezTo>
                    <a:pt x="473" y="21"/>
                    <a:pt x="467" y="23"/>
                    <a:pt x="463" y="19"/>
                  </a:cubicBezTo>
                  <a:cubicBezTo>
                    <a:pt x="459" y="16"/>
                    <a:pt x="445" y="15"/>
                    <a:pt x="449" y="18"/>
                  </a:cubicBezTo>
                  <a:cubicBezTo>
                    <a:pt x="453" y="21"/>
                    <a:pt x="437" y="19"/>
                    <a:pt x="441" y="22"/>
                  </a:cubicBezTo>
                  <a:cubicBezTo>
                    <a:pt x="445" y="26"/>
                    <a:pt x="436" y="28"/>
                    <a:pt x="436" y="26"/>
                  </a:cubicBezTo>
                  <a:cubicBezTo>
                    <a:pt x="436" y="25"/>
                    <a:pt x="427" y="21"/>
                    <a:pt x="423" y="25"/>
                  </a:cubicBezTo>
                  <a:cubicBezTo>
                    <a:pt x="420" y="28"/>
                    <a:pt x="419" y="32"/>
                    <a:pt x="417" y="30"/>
                  </a:cubicBezTo>
                  <a:cubicBezTo>
                    <a:pt x="415" y="27"/>
                    <a:pt x="407" y="28"/>
                    <a:pt x="400" y="31"/>
                  </a:cubicBezTo>
                  <a:cubicBezTo>
                    <a:pt x="392" y="34"/>
                    <a:pt x="401" y="36"/>
                    <a:pt x="406" y="33"/>
                  </a:cubicBezTo>
                  <a:close/>
                  <a:moveTo>
                    <a:pt x="496" y="341"/>
                  </a:moveTo>
                  <a:cubicBezTo>
                    <a:pt x="498" y="340"/>
                    <a:pt x="503" y="331"/>
                    <a:pt x="497" y="332"/>
                  </a:cubicBezTo>
                  <a:cubicBezTo>
                    <a:pt x="490" y="332"/>
                    <a:pt x="492" y="341"/>
                    <a:pt x="496" y="341"/>
                  </a:cubicBezTo>
                  <a:close/>
                  <a:moveTo>
                    <a:pt x="464" y="333"/>
                  </a:moveTo>
                  <a:cubicBezTo>
                    <a:pt x="470" y="336"/>
                    <a:pt x="479" y="327"/>
                    <a:pt x="478" y="324"/>
                  </a:cubicBezTo>
                  <a:cubicBezTo>
                    <a:pt x="477" y="321"/>
                    <a:pt x="457" y="329"/>
                    <a:pt x="464" y="333"/>
                  </a:cubicBezTo>
                  <a:close/>
                  <a:moveTo>
                    <a:pt x="490" y="313"/>
                  </a:moveTo>
                  <a:cubicBezTo>
                    <a:pt x="491" y="310"/>
                    <a:pt x="478" y="308"/>
                    <a:pt x="479" y="304"/>
                  </a:cubicBezTo>
                  <a:cubicBezTo>
                    <a:pt x="480" y="300"/>
                    <a:pt x="467" y="297"/>
                    <a:pt x="463" y="295"/>
                  </a:cubicBezTo>
                  <a:cubicBezTo>
                    <a:pt x="459" y="293"/>
                    <a:pt x="453" y="292"/>
                    <a:pt x="453" y="288"/>
                  </a:cubicBezTo>
                  <a:cubicBezTo>
                    <a:pt x="453" y="283"/>
                    <a:pt x="445" y="286"/>
                    <a:pt x="444" y="293"/>
                  </a:cubicBezTo>
                  <a:cubicBezTo>
                    <a:pt x="444" y="299"/>
                    <a:pt x="440" y="298"/>
                    <a:pt x="442" y="304"/>
                  </a:cubicBezTo>
                  <a:cubicBezTo>
                    <a:pt x="444" y="310"/>
                    <a:pt x="434" y="311"/>
                    <a:pt x="435" y="315"/>
                  </a:cubicBezTo>
                  <a:cubicBezTo>
                    <a:pt x="437" y="318"/>
                    <a:pt x="441" y="314"/>
                    <a:pt x="445" y="314"/>
                  </a:cubicBezTo>
                  <a:cubicBezTo>
                    <a:pt x="450" y="314"/>
                    <a:pt x="444" y="320"/>
                    <a:pt x="450" y="321"/>
                  </a:cubicBezTo>
                  <a:cubicBezTo>
                    <a:pt x="454" y="321"/>
                    <a:pt x="461" y="316"/>
                    <a:pt x="463" y="313"/>
                  </a:cubicBezTo>
                  <a:cubicBezTo>
                    <a:pt x="465" y="310"/>
                    <a:pt x="469" y="309"/>
                    <a:pt x="474" y="313"/>
                  </a:cubicBezTo>
                  <a:cubicBezTo>
                    <a:pt x="479" y="316"/>
                    <a:pt x="489" y="317"/>
                    <a:pt x="490" y="313"/>
                  </a:cubicBezTo>
                  <a:close/>
                  <a:moveTo>
                    <a:pt x="607" y="282"/>
                  </a:moveTo>
                  <a:cubicBezTo>
                    <a:pt x="611" y="282"/>
                    <a:pt x="612" y="288"/>
                    <a:pt x="618" y="293"/>
                  </a:cubicBezTo>
                  <a:cubicBezTo>
                    <a:pt x="625" y="299"/>
                    <a:pt x="626" y="295"/>
                    <a:pt x="627" y="291"/>
                  </a:cubicBezTo>
                  <a:cubicBezTo>
                    <a:pt x="628" y="287"/>
                    <a:pt x="636" y="290"/>
                    <a:pt x="635" y="286"/>
                  </a:cubicBezTo>
                  <a:cubicBezTo>
                    <a:pt x="635" y="283"/>
                    <a:pt x="641" y="278"/>
                    <a:pt x="646" y="276"/>
                  </a:cubicBezTo>
                  <a:cubicBezTo>
                    <a:pt x="650" y="274"/>
                    <a:pt x="642" y="270"/>
                    <a:pt x="636" y="270"/>
                  </a:cubicBezTo>
                  <a:cubicBezTo>
                    <a:pt x="631" y="271"/>
                    <a:pt x="629" y="267"/>
                    <a:pt x="629" y="264"/>
                  </a:cubicBezTo>
                  <a:cubicBezTo>
                    <a:pt x="629" y="262"/>
                    <a:pt x="619" y="256"/>
                    <a:pt x="615" y="257"/>
                  </a:cubicBezTo>
                  <a:cubicBezTo>
                    <a:pt x="612" y="258"/>
                    <a:pt x="606" y="252"/>
                    <a:pt x="601" y="252"/>
                  </a:cubicBezTo>
                  <a:cubicBezTo>
                    <a:pt x="596" y="251"/>
                    <a:pt x="590" y="248"/>
                    <a:pt x="590" y="243"/>
                  </a:cubicBezTo>
                  <a:cubicBezTo>
                    <a:pt x="591" y="238"/>
                    <a:pt x="600" y="244"/>
                    <a:pt x="601" y="240"/>
                  </a:cubicBezTo>
                  <a:cubicBezTo>
                    <a:pt x="603" y="237"/>
                    <a:pt x="592" y="239"/>
                    <a:pt x="592" y="236"/>
                  </a:cubicBezTo>
                  <a:cubicBezTo>
                    <a:pt x="592" y="233"/>
                    <a:pt x="595" y="234"/>
                    <a:pt x="597" y="232"/>
                  </a:cubicBezTo>
                  <a:cubicBezTo>
                    <a:pt x="599" y="230"/>
                    <a:pt x="595" y="227"/>
                    <a:pt x="592" y="225"/>
                  </a:cubicBezTo>
                  <a:cubicBezTo>
                    <a:pt x="590" y="224"/>
                    <a:pt x="589" y="228"/>
                    <a:pt x="587" y="228"/>
                  </a:cubicBezTo>
                  <a:cubicBezTo>
                    <a:pt x="584" y="228"/>
                    <a:pt x="586" y="224"/>
                    <a:pt x="588" y="222"/>
                  </a:cubicBezTo>
                  <a:cubicBezTo>
                    <a:pt x="590" y="219"/>
                    <a:pt x="580" y="217"/>
                    <a:pt x="576" y="218"/>
                  </a:cubicBezTo>
                  <a:cubicBezTo>
                    <a:pt x="571" y="219"/>
                    <a:pt x="570" y="217"/>
                    <a:pt x="570" y="214"/>
                  </a:cubicBezTo>
                  <a:cubicBezTo>
                    <a:pt x="570" y="211"/>
                    <a:pt x="562" y="214"/>
                    <a:pt x="560" y="216"/>
                  </a:cubicBezTo>
                  <a:cubicBezTo>
                    <a:pt x="557" y="218"/>
                    <a:pt x="553" y="214"/>
                    <a:pt x="557" y="214"/>
                  </a:cubicBezTo>
                  <a:cubicBezTo>
                    <a:pt x="560" y="213"/>
                    <a:pt x="565" y="210"/>
                    <a:pt x="563" y="207"/>
                  </a:cubicBezTo>
                  <a:cubicBezTo>
                    <a:pt x="562" y="204"/>
                    <a:pt x="553" y="204"/>
                    <a:pt x="551" y="208"/>
                  </a:cubicBezTo>
                  <a:cubicBezTo>
                    <a:pt x="550" y="212"/>
                    <a:pt x="542" y="203"/>
                    <a:pt x="542" y="200"/>
                  </a:cubicBezTo>
                  <a:cubicBezTo>
                    <a:pt x="542" y="197"/>
                    <a:pt x="531" y="200"/>
                    <a:pt x="532" y="194"/>
                  </a:cubicBezTo>
                  <a:cubicBezTo>
                    <a:pt x="534" y="189"/>
                    <a:pt x="519" y="188"/>
                    <a:pt x="515" y="188"/>
                  </a:cubicBezTo>
                  <a:cubicBezTo>
                    <a:pt x="511" y="188"/>
                    <a:pt x="505" y="191"/>
                    <a:pt x="506" y="194"/>
                  </a:cubicBezTo>
                  <a:cubicBezTo>
                    <a:pt x="507" y="198"/>
                    <a:pt x="502" y="197"/>
                    <a:pt x="501" y="193"/>
                  </a:cubicBezTo>
                  <a:cubicBezTo>
                    <a:pt x="500" y="189"/>
                    <a:pt x="491" y="197"/>
                    <a:pt x="488" y="197"/>
                  </a:cubicBezTo>
                  <a:cubicBezTo>
                    <a:pt x="485" y="197"/>
                    <a:pt x="490" y="187"/>
                    <a:pt x="488" y="183"/>
                  </a:cubicBezTo>
                  <a:cubicBezTo>
                    <a:pt x="487" y="180"/>
                    <a:pt x="485" y="179"/>
                    <a:pt x="483" y="174"/>
                  </a:cubicBezTo>
                  <a:cubicBezTo>
                    <a:pt x="480" y="168"/>
                    <a:pt x="470" y="171"/>
                    <a:pt x="467" y="174"/>
                  </a:cubicBezTo>
                  <a:cubicBezTo>
                    <a:pt x="464" y="177"/>
                    <a:pt x="455" y="176"/>
                    <a:pt x="450" y="180"/>
                  </a:cubicBezTo>
                  <a:cubicBezTo>
                    <a:pt x="445" y="185"/>
                    <a:pt x="450" y="190"/>
                    <a:pt x="452" y="192"/>
                  </a:cubicBezTo>
                  <a:cubicBezTo>
                    <a:pt x="454" y="194"/>
                    <a:pt x="445" y="197"/>
                    <a:pt x="448" y="200"/>
                  </a:cubicBezTo>
                  <a:cubicBezTo>
                    <a:pt x="451" y="203"/>
                    <a:pt x="456" y="201"/>
                    <a:pt x="456" y="206"/>
                  </a:cubicBezTo>
                  <a:cubicBezTo>
                    <a:pt x="457" y="210"/>
                    <a:pt x="445" y="204"/>
                    <a:pt x="443" y="200"/>
                  </a:cubicBezTo>
                  <a:cubicBezTo>
                    <a:pt x="441" y="197"/>
                    <a:pt x="444" y="193"/>
                    <a:pt x="441" y="190"/>
                  </a:cubicBezTo>
                  <a:cubicBezTo>
                    <a:pt x="439" y="187"/>
                    <a:pt x="441" y="184"/>
                    <a:pt x="445" y="179"/>
                  </a:cubicBezTo>
                  <a:cubicBezTo>
                    <a:pt x="450" y="174"/>
                    <a:pt x="454" y="174"/>
                    <a:pt x="454" y="172"/>
                  </a:cubicBezTo>
                  <a:cubicBezTo>
                    <a:pt x="454" y="169"/>
                    <a:pt x="434" y="169"/>
                    <a:pt x="422" y="179"/>
                  </a:cubicBezTo>
                  <a:cubicBezTo>
                    <a:pt x="410" y="190"/>
                    <a:pt x="414" y="204"/>
                    <a:pt x="414" y="207"/>
                  </a:cubicBezTo>
                  <a:cubicBezTo>
                    <a:pt x="415" y="210"/>
                    <a:pt x="425" y="209"/>
                    <a:pt x="432" y="210"/>
                  </a:cubicBezTo>
                  <a:cubicBezTo>
                    <a:pt x="438" y="212"/>
                    <a:pt x="434" y="215"/>
                    <a:pt x="430" y="214"/>
                  </a:cubicBezTo>
                  <a:cubicBezTo>
                    <a:pt x="425" y="213"/>
                    <a:pt x="417" y="212"/>
                    <a:pt x="418" y="215"/>
                  </a:cubicBezTo>
                  <a:cubicBezTo>
                    <a:pt x="418" y="218"/>
                    <a:pt x="428" y="224"/>
                    <a:pt x="433" y="223"/>
                  </a:cubicBezTo>
                  <a:cubicBezTo>
                    <a:pt x="439" y="222"/>
                    <a:pt x="439" y="222"/>
                    <a:pt x="442" y="225"/>
                  </a:cubicBezTo>
                  <a:cubicBezTo>
                    <a:pt x="444" y="228"/>
                    <a:pt x="451" y="227"/>
                    <a:pt x="458" y="227"/>
                  </a:cubicBezTo>
                  <a:cubicBezTo>
                    <a:pt x="464" y="228"/>
                    <a:pt x="472" y="230"/>
                    <a:pt x="475" y="230"/>
                  </a:cubicBezTo>
                  <a:cubicBezTo>
                    <a:pt x="479" y="231"/>
                    <a:pt x="483" y="229"/>
                    <a:pt x="484" y="227"/>
                  </a:cubicBezTo>
                  <a:cubicBezTo>
                    <a:pt x="485" y="225"/>
                    <a:pt x="498" y="230"/>
                    <a:pt x="502" y="229"/>
                  </a:cubicBezTo>
                  <a:cubicBezTo>
                    <a:pt x="506" y="229"/>
                    <a:pt x="503" y="225"/>
                    <a:pt x="501" y="224"/>
                  </a:cubicBezTo>
                  <a:cubicBezTo>
                    <a:pt x="498" y="223"/>
                    <a:pt x="499" y="219"/>
                    <a:pt x="503" y="220"/>
                  </a:cubicBezTo>
                  <a:cubicBezTo>
                    <a:pt x="506" y="222"/>
                    <a:pt x="511" y="223"/>
                    <a:pt x="512" y="227"/>
                  </a:cubicBezTo>
                  <a:cubicBezTo>
                    <a:pt x="513" y="229"/>
                    <a:pt x="516" y="228"/>
                    <a:pt x="516" y="230"/>
                  </a:cubicBezTo>
                  <a:cubicBezTo>
                    <a:pt x="517" y="233"/>
                    <a:pt x="528" y="236"/>
                    <a:pt x="529" y="239"/>
                  </a:cubicBezTo>
                  <a:cubicBezTo>
                    <a:pt x="529" y="241"/>
                    <a:pt x="517" y="243"/>
                    <a:pt x="521" y="245"/>
                  </a:cubicBezTo>
                  <a:cubicBezTo>
                    <a:pt x="524" y="248"/>
                    <a:pt x="529" y="242"/>
                    <a:pt x="533" y="242"/>
                  </a:cubicBezTo>
                  <a:cubicBezTo>
                    <a:pt x="537" y="241"/>
                    <a:pt x="537" y="251"/>
                    <a:pt x="541" y="250"/>
                  </a:cubicBezTo>
                  <a:cubicBezTo>
                    <a:pt x="545" y="248"/>
                    <a:pt x="549" y="251"/>
                    <a:pt x="553" y="258"/>
                  </a:cubicBezTo>
                  <a:cubicBezTo>
                    <a:pt x="557" y="264"/>
                    <a:pt x="552" y="269"/>
                    <a:pt x="553" y="271"/>
                  </a:cubicBezTo>
                  <a:cubicBezTo>
                    <a:pt x="553" y="274"/>
                    <a:pt x="561" y="273"/>
                    <a:pt x="566" y="270"/>
                  </a:cubicBezTo>
                  <a:cubicBezTo>
                    <a:pt x="571" y="268"/>
                    <a:pt x="575" y="273"/>
                    <a:pt x="578" y="276"/>
                  </a:cubicBezTo>
                  <a:cubicBezTo>
                    <a:pt x="582" y="280"/>
                    <a:pt x="565" y="285"/>
                    <a:pt x="567" y="282"/>
                  </a:cubicBezTo>
                  <a:cubicBezTo>
                    <a:pt x="568" y="279"/>
                    <a:pt x="557" y="271"/>
                    <a:pt x="546" y="275"/>
                  </a:cubicBezTo>
                  <a:cubicBezTo>
                    <a:pt x="536" y="279"/>
                    <a:pt x="543" y="285"/>
                    <a:pt x="544" y="288"/>
                  </a:cubicBezTo>
                  <a:cubicBezTo>
                    <a:pt x="545" y="292"/>
                    <a:pt x="535" y="295"/>
                    <a:pt x="525" y="292"/>
                  </a:cubicBezTo>
                  <a:cubicBezTo>
                    <a:pt x="516" y="289"/>
                    <a:pt x="519" y="294"/>
                    <a:pt x="515" y="294"/>
                  </a:cubicBezTo>
                  <a:cubicBezTo>
                    <a:pt x="511" y="294"/>
                    <a:pt x="506" y="300"/>
                    <a:pt x="510" y="304"/>
                  </a:cubicBezTo>
                  <a:cubicBezTo>
                    <a:pt x="514" y="308"/>
                    <a:pt x="521" y="305"/>
                    <a:pt x="528" y="305"/>
                  </a:cubicBezTo>
                  <a:cubicBezTo>
                    <a:pt x="534" y="305"/>
                    <a:pt x="535" y="307"/>
                    <a:pt x="536" y="304"/>
                  </a:cubicBezTo>
                  <a:cubicBezTo>
                    <a:pt x="536" y="300"/>
                    <a:pt x="543" y="302"/>
                    <a:pt x="548" y="303"/>
                  </a:cubicBezTo>
                  <a:cubicBezTo>
                    <a:pt x="552" y="304"/>
                    <a:pt x="551" y="310"/>
                    <a:pt x="557" y="311"/>
                  </a:cubicBezTo>
                  <a:cubicBezTo>
                    <a:pt x="563" y="312"/>
                    <a:pt x="558" y="317"/>
                    <a:pt x="562" y="321"/>
                  </a:cubicBezTo>
                  <a:cubicBezTo>
                    <a:pt x="565" y="325"/>
                    <a:pt x="577" y="323"/>
                    <a:pt x="581" y="327"/>
                  </a:cubicBezTo>
                  <a:cubicBezTo>
                    <a:pt x="585" y="332"/>
                    <a:pt x="603" y="340"/>
                    <a:pt x="606" y="337"/>
                  </a:cubicBezTo>
                  <a:cubicBezTo>
                    <a:pt x="609" y="334"/>
                    <a:pt x="590" y="317"/>
                    <a:pt x="585" y="316"/>
                  </a:cubicBezTo>
                  <a:cubicBezTo>
                    <a:pt x="580" y="314"/>
                    <a:pt x="590" y="312"/>
                    <a:pt x="597" y="318"/>
                  </a:cubicBezTo>
                  <a:cubicBezTo>
                    <a:pt x="604" y="323"/>
                    <a:pt x="614" y="326"/>
                    <a:pt x="619" y="319"/>
                  </a:cubicBezTo>
                  <a:cubicBezTo>
                    <a:pt x="624" y="313"/>
                    <a:pt x="615" y="315"/>
                    <a:pt x="615" y="310"/>
                  </a:cubicBezTo>
                  <a:cubicBezTo>
                    <a:pt x="615" y="305"/>
                    <a:pt x="611" y="299"/>
                    <a:pt x="606" y="299"/>
                  </a:cubicBezTo>
                  <a:cubicBezTo>
                    <a:pt x="601" y="299"/>
                    <a:pt x="588" y="289"/>
                    <a:pt x="593" y="287"/>
                  </a:cubicBezTo>
                  <a:cubicBezTo>
                    <a:pt x="598" y="285"/>
                    <a:pt x="592" y="282"/>
                    <a:pt x="595" y="278"/>
                  </a:cubicBezTo>
                  <a:cubicBezTo>
                    <a:pt x="599" y="274"/>
                    <a:pt x="602" y="281"/>
                    <a:pt x="607" y="282"/>
                  </a:cubicBezTo>
                  <a:close/>
                  <a:moveTo>
                    <a:pt x="531" y="265"/>
                  </a:moveTo>
                  <a:cubicBezTo>
                    <a:pt x="536" y="264"/>
                    <a:pt x="535" y="257"/>
                    <a:pt x="532" y="254"/>
                  </a:cubicBezTo>
                  <a:cubicBezTo>
                    <a:pt x="531" y="251"/>
                    <a:pt x="526" y="251"/>
                    <a:pt x="522" y="251"/>
                  </a:cubicBezTo>
                  <a:cubicBezTo>
                    <a:pt x="518" y="252"/>
                    <a:pt x="511" y="258"/>
                    <a:pt x="515" y="264"/>
                  </a:cubicBezTo>
                  <a:cubicBezTo>
                    <a:pt x="519" y="270"/>
                    <a:pt x="527" y="265"/>
                    <a:pt x="531" y="265"/>
                  </a:cubicBezTo>
                  <a:close/>
                  <a:moveTo>
                    <a:pt x="487" y="172"/>
                  </a:moveTo>
                  <a:cubicBezTo>
                    <a:pt x="485" y="177"/>
                    <a:pt x="491" y="177"/>
                    <a:pt x="492" y="182"/>
                  </a:cubicBezTo>
                  <a:cubicBezTo>
                    <a:pt x="492" y="187"/>
                    <a:pt x="499" y="189"/>
                    <a:pt x="504" y="186"/>
                  </a:cubicBezTo>
                  <a:cubicBezTo>
                    <a:pt x="509" y="183"/>
                    <a:pt x="523" y="187"/>
                    <a:pt x="523" y="183"/>
                  </a:cubicBezTo>
                  <a:cubicBezTo>
                    <a:pt x="523" y="179"/>
                    <a:pt x="508" y="172"/>
                    <a:pt x="503" y="173"/>
                  </a:cubicBezTo>
                  <a:cubicBezTo>
                    <a:pt x="498" y="174"/>
                    <a:pt x="489" y="167"/>
                    <a:pt x="487" y="172"/>
                  </a:cubicBezTo>
                  <a:close/>
                  <a:moveTo>
                    <a:pt x="621" y="475"/>
                  </a:moveTo>
                  <a:cubicBezTo>
                    <a:pt x="621" y="478"/>
                    <a:pt x="642" y="487"/>
                    <a:pt x="643" y="483"/>
                  </a:cubicBezTo>
                  <a:cubicBezTo>
                    <a:pt x="643" y="479"/>
                    <a:pt x="620" y="473"/>
                    <a:pt x="621" y="475"/>
                  </a:cubicBezTo>
                  <a:close/>
                  <a:moveTo>
                    <a:pt x="711" y="497"/>
                  </a:moveTo>
                  <a:cubicBezTo>
                    <a:pt x="710" y="499"/>
                    <a:pt x="707" y="495"/>
                    <a:pt x="711" y="492"/>
                  </a:cubicBezTo>
                  <a:cubicBezTo>
                    <a:pt x="714" y="490"/>
                    <a:pt x="710" y="489"/>
                    <a:pt x="707" y="491"/>
                  </a:cubicBezTo>
                  <a:cubicBezTo>
                    <a:pt x="704" y="492"/>
                    <a:pt x="705" y="484"/>
                    <a:pt x="708" y="483"/>
                  </a:cubicBezTo>
                  <a:cubicBezTo>
                    <a:pt x="710" y="481"/>
                    <a:pt x="701" y="478"/>
                    <a:pt x="701" y="481"/>
                  </a:cubicBezTo>
                  <a:cubicBezTo>
                    <a:pt x="701" y="484"/>
                    <a:pt x="695" y="482"/>
                    <a:pt x="694" y="480"/>
                  </a:cubicBezTo>
                  <a:cubicBezTo>
                    <a:pt x="693" y="477"/>
                    <a:pt x="689" y="477"/>
                    <a:pt x="691" y="475"/>
                  </a:cubicBezTo>
                  <a:cubicBezTo>
                    <a:pt x="692" y="473"/>
                    <a:pt x="685" y="472"/>
                    <a:pt x="684" y="475"/>
                  </a:cubicBezTo>
                  <a:cubicBezTo>
                    <a:pt x="684" y="478"/>
                    <a:pt x="682" y="473"/>
                    <a:pt x="685" y="469"/>
                  </a:cubicBezTo>
                  <a:cubicBezTo>
                    <a:pt x="689" y="466"/>
                    <a:pt x="688" y="462"/>
                    <a:pt x="691" y="460"/>
                  </a:cubicBezTo>
                  <a:cubicBezTo>
                    <a:pt x="694" y="458"/>
                    <a:pt x="691" y="456"/>
                    <a:pt x="687" y="458"/>
                  </a:cubicBezTo>
                  <a:cubicBezTo>
                    <a:pt x="683" y="459"/>
                    <a:pt x="674" y="472"/>
                    <a:pt x="674" y="476"/>
                  </a:cubicBezTo>
                  <a:cubicBezTo>
                    <a:pt x="674" y="479"/>
                    <a:pt x="674" y="484"/>
                    <a:pt x="670" y="483"/>
                  </a:cubicBezTo>
                  <a:cubicBezTo>
                    <a:pt x="667" y="483"/>
                    <a:pt x="663" y="486"/>
                    <a:pt x="666" y="488"/>
                  </a:cubicBezTo>
                  <a:cubicBezTo>
                    <a:pt x="668" y="490"/>
                    <a:pt x="659" y="496"/>
                    <a:pt x="663" y="498"/>
                  </a:cubicBezTo>
                  <a:cubicBezTo>
                    <a:pt x="667" y="500"/>
                    <a:pt x="672" y="497"/>
                    <a:pt x="676" y="498"/>
                  </a:cubicBezTo>
                  <a:cubicBezTo>
                    <a:pt x="680" y="498"/>
                    <a:pt x="684" y="498"/>
                    <a:pt x="687" y="496"/>
                  </a:cubicBezTo>
                  <a:cubicBezTo>
                    <a:pt x="691" y="493"/>
                    <a:pt x="691" y="498"/>
                    <a:pt x="695" y="498"/>
                  </a:cubicBezTo>
                  <a:cubicBezTo>
                    <a:pt x="698" y="497"/>
                    <a:pt x="693" y="501"/>
                    <a:pt x="693" y="503"/>
                  </a:cubicBezTo>
                  <a:cubicBezTo>
                    <a:pt x="693" y="506"/>
                    <a:pt x="697" y="502"/>
                    <a:pt x="700" y="501"/>
                  </a:cubicBezTo>
                  <a:cubicBezTo>
                    <a:pt x="702" y="499"/>
                    <a:pt x="706" y="501"/>
                    <a:pt x="705" y="503"/>
                  </a:cubicBezTo>
                  <a:cubicBezTo>
                    <a:pt x="703" y="505"/>
                    <a:pt x="712" y="508"/>
                    <a:pt x="715" y="504"/>
                  </a:cubicBezTo>
                  <a:cubicBezTo>
                    <a:pt x="717" y="500"/>
                    <a:pt x="712" y="494"/>
                    <a:pt x="711" y="497"/>
                  </a:cubicBezTo>
                  <a:close/>
                  <a:moveTo>
                    <a:pt x="66" y="431"/>
                  </a:moveTo>
                  <a:cubicBezTo>
                    <a:pt x="60" y="435"/>
                    <a:pt x="75" y="451"/>
                    <a:pt x="79" y="449"/>
                  </a:cubicBezTo>
                  <a:cubicBezTo>
                    <a:pt x="81" y="447"/>
                    <a:pt x="75" y="441"/>
                    <a:pt x="75" y="436"/>
                  </a:cubicBezTo>
                  <a:cubicBezTo>
                    <a:pt x="75" y="432"/>
                    <a:pt x="73" y="428"/>
                    <a:pt x="66" y="431"/>
                  </a:cubicBezTo>
                  <a:close/>
                  <a:moveTo>
                    <a:pt x="654" y="513"/>
                  </a:moveTo>
                  <a:cubicBezTo>
                    <a:pt x="652" y="513"/>
                    <a:pt x="654" y="509"/>
                    <a:pt x="654" y="507"/>
                  </a:cubicBezTo>
                  <a:cubicBezTo>
                    <a:pt x="654" y="505"/>
                    <a:pt x="649" y="508"/>
                    <a:pt x="648" y="510"/>
                  </a:cubicBezTo>
                  <a:cubicBezTo>
                    <a:pt x="648" y="513"/>
                    <a:pt x="644" y="513"/>
                    <a:pt x="644" y="515"/>
                  </a:cubicBezTo>
                  <a:cubicBezTo>
                    <a:pt x="644" y="519"/>
                    <a:pt x="644" y="517"/>
                    <a:pt x="641" y="518"/>
                  </a:cubicBezTo>
                  <a:cubicBezTo>
                    <a:pt x="638" y="520"/>
                    <a:pt x="627" y="518"/>
                    <a:pt x="627" y="516"/>
                  </a:cubicBezTo>
                  <a:cubicBezTo>
                    <a:pt x="626" y="513"/>
                    <a:pt x="618" y="512"/>
                    <a:pt x="618" y="509"/>
                  </a:cubicBezTo>
                  <a:cubicBezTo>
                    <a:pt x="618" y="505"/>
                    <a:pt x="614" y="504"/>
                    <a:pt x="617" y="500"/>
                  </a:cubicBezTo>
                  <a:cubicBezTo>
                    <a:pt x="620" y="497"/>
                    <a:pt x="616" y="495"/>
                    <a:pt x="613" y="498"/>
                  </a:cubicBezTo>
                  <a:cubicBezTo>
                    <a:pt x="610" y="501"/>
                    <a:pt x="608" y="496"/>
                    <a:pt x="613" y="495"/>
                  </a:cubicBezTo>
                  <a:cubicBezTo>
                    <a:pt x="617" y="493"/>
                    <a:pt x="624" y="491"/>
                    <a:pt x="620" y="484"/>
                  </a:cubicBezTo>
                  <a:cubicBezTo>
                    <a:pt x="616" y="477"/>
                    <a:pt x="592" y="486"/>
                    <a:pt x="586" y="490"/>
                  </a:cubicBezTo>
                  <a:cubicBezTo>
                    <a:pt x="579" y="494"/>
                    <a:pt x="572" y="505"/>
                    <a:pt x="568" y="505"/>
                  </a:cubicBezTo>
                  <a:cubicBezTo>
                    <a:pt x="565" y="505"/>
                    <a:pt x="574" y="499"/>
                    <a:pt x="575" y="497"/>
                  </a:cubicBezTo>
                  <a:cubicBezTo>
                    <a:pt x="577" y="494"/>
                    <a:pt x="575" y="492"/>
                    <a:pt x="577" y="493"/>
                  </a:cubicBezTo>
                  <a:cubicBezTo>
                    <a:pt x="579" y="494"/>
                    <a:pt x="585" y="485"/>
                    <a:pt x="588" y="482"/>
                  </a:cubicBezTo>
                  <a:cubicBezTo>
                    <a:pt x="592" y="479"/>
                    <a:pt x="596" y="482"/>
                    <a:pt x="597" y="480"/>
                  </a:cubicBezTo>
                  <a:cubicBezTo>
                    <a:pt x="597" y="477"/>
                    <a:pt x="599" y="476"/>
                    <a:pt x="603" y="473"/>
                  </a:cubicBezTo>
                  <a:cubicBezTo>
                    <a:pt x="606" y="469"/>
                    <a:pt x="649" y="470"/>
                    <a:pt x="653" y="470"/>
                  </a:cubicBezTo>
                  <a:cubicBezTo>
                    <a:pt x="657" y="470"/>
                    <a:pt x="665" y="465"/>
                    <a:pt x="667" y="461"/>
                  </a:cubicBezTo>
                  <a:cubicBezTo>
                    <a:pt x="670" y="458"/>
                    <a:pt x="673" y="458"/>
                    <a:pt x="678" y="458"/>
                  </a:cubicBezTo>
                  <a:cubicBezTo>
                    <a:pt x="684" y="458"/>
                    <a:pt x="687" y="453"/>
                    <a:pt x="690" y="451"/>
                  </a:cubicBezTo>
                  <a:cubicBezTo>
                    <a:pt x="692" y="449"/>
                    <a:pt x="691" y="448"/>
                    <a:pt x="689" y="448"/>
                  </a:cubicBezTo>
                  <a:cubicBezTo>
                    <a:pt x="686" y="447"/>
                    <a:pt x="684" y="446"/>
                    <a:pt x="687" y="446"/>
                  </a:cubicBezTo>
                  <a:cubicBezTo>
                    <a:pt x="689" y="445"/>
                    <a:pt x="690" y="444"/>
                    <a:pt x="691" y="441"/>
                  </a:cubicBezTo>
                  <a:cubicBezTo>
                    <a:pt x="692" y="437"/>
                    <a:pt x="690" y="439"/>
                    <a:pt x="687" y="434"/>
                  </a:cubicBezTo>
                  <a:cubicBezTo>
                    <a:pt x="684" y="430"/>
                    <a:pt x="682" y="436"/>
                    <a:pt x="679" y="436"/>
                  </a:cubicBezTo>
                  <a:cubicBezTo>
                    <a:pt x="675" y="435"/>
                    <a:pt x="681" y="431"/>
                    <a:pt x="678" y="429"/>
                  </a:cubicBezTo>
                  <a:cubicBezTo>
                    <a:pt x="675" y="427"/>
                    <a:pt x="670" y="429"/>
                    <a:pt x="666" y="432"/>
                  </a:cubicBezTo>
                  <a:cubicBezTo>
                    <a:pt x="661" y="436"/>
                    <a:pt x="662" y="432"/>
                    <a:pt x="658" y="436"/>
                  </a:cubicBezTo>
                  <a:cubicBezTo>
                    <a:pt x="654" y="439"/>
                    <a:pt x="654" y="434"/>
                    <a:pt x="656" y="432"/>
                  </a:cubicBezTo>
                  <a:cubicBezTo>
                    <a:pt x="658" y="431"/>
                    <a:pt x="659" y="433"/>
                    <a:pt x="661" y="430"/>
                  </a:cubicBezTo>
                  <a:cubicBezTo>
                    <a:pt x="662" y="428"/>
                    <a:pt x="664" y="430"/>
                    <a:pt x="668" y="428"/>
                  </a:cubicBezTo>
                  <a:cubicBezTo>
                    <a:pt x="672" y="425"/>
                    <a:pt x="675" y="426"/>
                    <a:pt x="677" y="424"/>
                  </a:cubicBezTo>
                  <a:cubicBezTo>
                    <a:pt x="678" y="422"/>
                    <a:pt x="675" y="420"/>
                    <a:pt x="671" y="421"/>
                  </a:cubicBezTo>
                  <a:cubicBezTo>
                    <a:pt x="667" y="421"/>
                    <a:pt x="664" y="415"/>
                    <a:pt x="662" y="417"/>
                  </a:cubicBezTo>
                  <a:cubicBezTo>
                    <a:pt x="659" y="419"/>
                    <a:pt x="660" y="414"/>
                    <a:pt x="657" y="416"/>
                  </a:cubicBezTo>
                  <a:cubicBezTo>
                    <a:pt x="654" y="418"/>
                    <a:pt x="652" y="416"/>
                    <a:pt x="651" y="412"/>
                  </a:cubicBezTo>
                  <a:cubicBezTo>
                    <a:pt x="650" y="409"/>
                    <a:pt x="642" y="403"/>
                    <a:pt x="638" y="402"/>
                  </a:cubicBezTo>
                  <a:cubicBezTo>
                    <a:pt x="633" y="400"/>
                    <a:pt x="636" y="398"/>
                    <a:pt x="639" y="400"/>
                  </a:cubicBezTo>
                  <a:cubicBezTo>
                    <a:pt x="641" y="401"/>
                    <a:pt x="644" y="398"/>
                    <a:pt x="645" y="396"/>
                  </a:cubicBezTo>
                  <a:cubicBezTo>
                    <a:pt x="646" y="394"/>
                    <a:pt x="643" y="393"/>
                    <a:pt x="642" y="393"/>
                  </a:cubicBezTo>
                  <a:cubicBezTo>
                    <a:pt x="640" y="392"/>
                    <a:pt x="640" y="390"/>
                    <a:pt x="641" y="388"/>
                  </a:cubicBezTo>
                  <a:cubicBezTo>
                    <a:pt x="641" y="386"/>
                    <a:pt x="636" y="384"/>
                    <a:pt x="636" y="382"/>
                  </a:cubicBezTo>
                  <a:cubicBezTo>
                    <a:pt x="635" y="381"/>
                    <a:pt x="632" y="379"/>
                    <a:pt x="633" y="378"/>
                  </a:cubicBezTo>
                  <a:cubicBezTo>
                    <a:pt x="633" y="376"/>
                    <a:pt x="629" y="374"/>
                    <a:pt x="629" y="372"/>
                  </a:cubicBezTo>
                  <a:cubicBezTo>
                    <a:pt x="629" y="370"/>
                    <a:pt x="624" y="365"/>
                    <a:pt x="624" y="363"/>
                  </a:cubicBezTo>
                  <a:cubicBezTo>
                    <a:pt x="624" y="360"/>
                    <a:pt x="621" y="358"/>
                    <a:pt x="620" y="355"/>
                  </a:cubicBezTo>
                  <a:cubicBezTo>
                    <a:pt x="619" y="352"/>
                    <a:pt x="617" y="354"/>
                    <a:pt x="616" y="358"/>
                  </a:cubicBezTo>
                  <a:cubicBezTo>
                    <a:pt x="615" y="362"/>
                    <a:pt x="611" y="362"/>
                    <a:pt x="613" y="364"/>
                  </a:cubicBezTo>
                  <a:cubicBezTo>
                    <a:pt x="615" y="367"/>
                    <a:pt x="613" y="367"/>
                    <a:pt x="611" y="368"/>
                  </a:cubicBezTo>
                  <a:cubicBezTo>
                    <a:pt x="610" y="370"/>
                    <a:pt x="613" y="373"/>
                    <a:pt x="610" y="373"/>
                  </a:cubicBezTo>
                  <a:cubicBezTo>
                    <a:pt x="607" y="373"/>
                    <a:pt x="608" y="378"/>
                    <a:pt x="607" y="376"/>
                  </a:cubicBezTo>
                  <a:cubicBezTo>
                    <a:pt x="606" y="373"/>
                    <a:pt x="602" y="374"/>
                    <a:pt x="602" y="377"/>
                  </a:cubicBezTo>
                  <a:cubicBezTo>
                    <a:pt x="602" y="379"/>
                    <a:pt x="596" y="381"/>
                    <a:pt x="594" y="381"/>
                  </a:cubicBezTo>
                  <a:cubicBezTo>
                    <a:pt x="592" y="381"/>
                    <a:pt x="592" y="376"/>
                    <a:pt x="590" y="378"/>
                  </a:cubicBezTo>
                  <a:cubicBezTo>
                    <a:pt x="588" y="379"/>
                    <a:pt x="588" y="374"/>
                    <a:pt x="585" y="374"/>
                  </a:cubicBezTo>
                  <a:cubicBezTo>
                    <a:pt x="582" y="374"/>
                    <a:pt x="580" y="374"/>
                    <a:pt x="581" y="371"/>
                  </a:cubicBezTo>
                  <a:cubicBezTo>
                    <a:pt x="582" y="368"/>
                    <a:pt x="576" y="367"/>
                    <a:pt x="578" y="365"/>
                  </a:cubicBezTo>
                  <a:cubicBezTo>
                    <a:pt x="580" y="364"/>
                    <a:pt x="577" y="361"/>
                    <a:pt x="577" y="356"/>
                  </a:cubicBezTo>
                  <a:cubicBezTo>
                    <a:pt x="577" y="352"/>
                    <a:pt x="580" y="351"/>
                    <a:pt x="580" y="350"/>
                  </a:cubicBezTo>
                  <a:cubicBezTo>
                    <a:pt x="580" y="348"/>
                    <a:pt x="577" y="348"/>
                    <a:pt x="575" y="349"/>
                  </a:cubicBezTo>
                  <a:cubicBezTo>
                    <a:pt x="573" y="351"/>
                    <a:pt x="573" y="347"/>
                    <a:pt x="571" y="347"/>
                  </a:cubicBezTo>
                  <a:cubicBezTo>
                    <a:pt x="568" y="348"/>
                    <a:pt x="562" y="347"/>
                    <a:pt x="561" y="344"/>
                  </a:cubicBezTo>
                  <a:cubicBezTo>
                    <a:pt x="561" y="341"/>
                    <a:pt x="559" y="342"/>
                    <a:pt x="557" y="339"/>
                  </a:cubicBezTo>
                  <a:cubicBezTo>
                    <a:pt x="556" y="336"/>
                    <a:pt x="554" y="339"/>
                    <a:pt x="554" y="337"/>
                  </a:cubicBezTo>
                  <a:cubicBezTo>
                    <a:pt x="554" y="334"/>
                    <a:pt x="552" y="334"/>
                    <a:pt x="550" y="333"/>
                  </a:cubicBezTo>
                  <a:cubicBezTo>
                    <a:pt x="548" y="333"/>
                    <a:pt x="547" y="331"/>
                    <a:pt x="544" y="330"/>
                  </a:cubicBezTo>
                  <a:cubicBezTo>
                    <a:pt x="542" y="330"/>
                    <a:pt x="538" y="332"/>
                    <a:pt x="536" y="333"/>
                  </a:cubicBezTo>
                  <a:cubicBezTo>
                    <a:pt x="535" y="334"/>
                    <a:pt x="531" y="331"/>
                    <a:pt x="529" y="332"/>
                  </a:cubicBezTo>
                  <a:cubicBezTo>
                    <a:pt x="527" y="333"/>
                    <a:pt x="527" y="331"/>
                    <a:pt x="523" y="330"/>
                  </a:cubicBezTo>
                  <a:cubicBezTo>
                    <a:pt x="518" y="329"/>
                    <a:pt x="512" y="328"/>
                    <a:pt x="512" y="330"/>
                  </a:cubicBezTo>
                  <a:cubicBezTo>
                    <a:pt x="512" y="331"/>
                    <a:pt x="508" y="332"/>
                    <a:pt x="509" y="336"/>
                  </a:cubicBezTo>
                  <a:cubicBezTo>
                    <a:pt x="509" y="339"/>
                    <a:pt x="513" y="339"/>
                    <a:pt x="514" y="341"/>
                  </a:cubicBezTo>
                  <a:cubicBezTo>
                    <a:pt x="515" y="344"/>
                    <a:pt x="512" y="343"/>
                    <a:pt x="512" y="345"/>
                  </a:cubicBezTo>
                  <a:cubicBezTo>
                    <a:pt x="512" y="347"/>
                    <a:pt x="509" y="347"/>
                    <a:pt x="509" y="349"/>
                  </a:cubicBezTo>
                  <a:cubicBezTo>
                    <a:pt x="509" y="350"/>
                    <a:pt x="511" y="350"/>
                    <a:pt x="512" y="353"/>
                  </a:cubicBezTo>
                  <a:cubicBezTo>
                    <a:pt x="513" y="357"/>
                    <a:pt x="514" y="356"/>
                    <a:pt x="515" y="361"/>
                  </a:cubicBezTo>
                  <a:cubicBezTo>
                    <a:pt x="516" y="365"/>
                    <a:pt x="514" y="364"/>
                    <a:pt x="512" y="365"/>
                  </a:cubicBezTo>
                  <a:cubicBezTo>
                    <a:pt x="510" y="365"/>
                    <a:pt x="512" y="367"/>
                    <a:pt x="509" y="370"/>
                  </a:cubicBezTo>
                  <a:cubicBezTo>
                    <a:pt x="507" y="373"/>
                    <a:pt x="505" y="376"/>
                    <a:pt x="507" y="378"/>
                  </a:cubicBezTo>
                  <a:cubicBezTo>
                    <a:pt x="509" y="380"/>
                    <a:pt x="516" y="383"/>
                    <a:pt x="519" y="387"/>
                  </a:cubicBezTo>
                  <a:cubicBezTo>
                    <a:pt x="522" y="392"/>
                    <a:pt x="522" y="400"/>
                    <a:pt x="521" y="405"/>
                  </a:cubicBezTo>
                  <a:cubicBezTo>
                    <a:pt x="520" y="410"/>
                    <a:pt x="514" y="412"/>
                    <a:pt x="509" y="416"/>
                  </a:cubicBezTo>
                  <a:cubicBezTo>
                    <a:pt x="505" y="421"/>
                    <a:pt x="500" y="420"/>
                    <a:pt x="498" y="420"/>
                  </a:cubicBezTo>
                  <a:cubicBezTo>
                    <a:pt x="496" y="421"/>
                    <a:pt x="497" y="425"/>
                    <a:pt x="500" y="428"/>
                  </a:cubicBezTo>
                  <a:cubicBezTo>
                    <a:pt x="503" y="432"/>
                    <a:pt x="501" y="433"/>
                    <a:pt x="502" y="436"/>
                  </a:cubicBezTo>
                  <a:cubicBezTo>
                    <a:pt x="504" y="440"/>
                    <a:pt x="502" y="443"/>
                    <a:pt x="505" y="446"/>
                  </a:cubicBezTo>
                  <a:cubicBezTo>
                    <a:pt x="507" y="449"/>
                    <a:pt x="506" y="450"/>
                    <a:pt x="503" y="453"/>
                  </a:cubicBezTo>
                  <a:cubicBezTo>
                    <a:pt x="500" y="455"/>
                    <a:pt x="504" y="454"/>
                    <a:pt x="504" y="457"/>
                  </a:cubicBezTo>
                  <a:cubicBezTo>
                    <a:pt x="504" y="460"/>
                    <a:pt x="503" y="458"/>
                    <a:pt x="501" y="456"/>
                  </a:cubicBezTo>
                  <a:cubicBezTo>
                    <a:pt x="498" y="455"/>
                    <a:pt x="496" y="459"/>
                    <a:pt x="496" y="461"/>
                  </a:cubicBezTo>
                  <a:cubicBezTo>
                    <a:pt x="496" y="463"/>
                    <a:pt x="491" y="459"/>
                    <a:pt x="489" y="459"/>
                  </a:cubicBezTo>
                  <a:cubicBezTo>
                    <a:pt x="488" y="459"/>
                    <a:pt x="490" y="456"/>
                    <a:pt x="486" y="453"/>
                  </a:cubicBezTo>
                  <a:cubicBezTo>
                    <a:pt x="483" y="451"/>
                    <a:pt x="481" y="450"/>
                    <a:pt x="481" y="448"/>
                  </a:cubicBezTo>
                  <a:cubicBezTo>
                    <a:pt x="481" y="445"/>
                    <a:pt x="475" y="444"/>
                    <a:pt x="475" y="441"/>
                  </a:cubicBezTo>
                  <a:cubicBezTo>
                    <a:pt x="475" y="438"/>
                    <a:pt x="476" y="431"/>
                    <a:pt x="475" y="428"/>
                  </a:cubicBezTo>
                  <a:cubicBezTo>
                    <a:pt x="473" y="426"/>
                    <a:pt x="475" y="424"/>
                    <a:pt x="476" y="422"/>
                  </a:cubicBezTo>
                  <a:cubicBezTo>
                    <a:pt x="477" y="420"/>
                    <a:pt x="474" y="417"/>
                    <a:pt x="471" y="417"/>
                  </a:cubicBezTo>
                  <a:cubicBezTo>
                    <a:pt x="468" y="417"/>
                    <a:pt x="463" y="416"/>
                    <a:pt x="459" y="416"/>
                  </a:cubicBezTo>
                  <a:cubicBezTo>
                    <a:pt x="455" y="417"/>
                    <a:pt x="452" y="416"/>
                    <a:pt x="451" y="415"/>
                  </a:cubicBezTo>
                  <a:cubicBezTo>
                    <a:pt x="449" y="413"/>
                    <a:pt x="445" y="411"/>
                    <a:pt x="440" y="409"/>
                  </a:cubicBezTo>
                  <a:cubicBezTo>
                    <a:pt x="434" y="408"/>
                    <a:pt x="432" y="405"/>
                    <a:pt x="431" y="403"/>
                  </a:cubicBezTo>
                  <a:cubicBezTo>
                    <a:pt x="430" y="402"/>
                    <a:pt x="425" y="401"/>
                    <a:pt x="424" y="399"/>
                  </a:cubicBezTo>
                  <a:cubicBezTo>
                    <a:pt x="422" y="397"/>
                    <a:pt x="417" y="396"/>
                    <a:pt x="415" y="397"/>
                  </a:cubicBezTo>
                  <a:cubicBezTo>
                    <a:pt x="413" y="397"/>
                    <a:pt x="407" y="392"/>
                    <a:pt x="404" y="393"/>
                  </a:cubicBezTo>
                  <a:cubicBezTo>
                    <a:pt x="401" y="393"/>
                    <a:pt x="394" y="396"/>
                    <a:pt x="392" y="396"/>
                  </a:cubicBezTo>
                  <a:cubicBezTo>
                    <a:pt x="391" y="396"/>
                    <a:pt x="392" y="393"/>
                    <a:pt x="393" y="392"/>
                  </a:cubicBezTo>
                  <a:cubicBezTo>
                    <a:pt x="394" y="391"/>
                    <a:pt x="391" y="386"/>
                    <a:pt x="390" y="382"/>
                  </a:cubicBezTo>
                  <a:cubicBezTo>
                    <a:pt x="389" y="378"/>
                    <a:pt x="388" y="375"/>
                    <a:pt x="384" y="375"/>
                  </a:cubicBezTo>
                  <a:cubicBezTo>
                    <a:pt x="380" y="376"/>
                    <a:pt x="376" y="374"/>
                    <a:pt x="375" y="373"/>
                  </a:cubicBezTo>
                  <a:cubicBezTo>
                    <a:pt x="374" y="372"/>
                    <a:pt x="374" y="362"/>
                    <a:pt x="375" y="358"/>
                  </a:cubicBezTo>
                  <a:cubicBezTo>
                    <a:pt x="376" y="353"/>
                    <a:pt x="380" y="347"/>
                    <a:pt x="380" y="344"/>
                  </a:cubicBezTo>
                  <a:cubicBezTo>
                    <a:pt x="380" y="342"/>
                    <a:pt x="383" y="340"/>
                    <a:pt x="386" y="340"/>
                  </a:cubicBezTo>
                  <a:cubicBezTo>
                    <a:pt x="389" y="339"/>
                    <a:pt x="386" y="334"/>
                    <a:pt x="389" y="334"/>
                  </a:cubicBezTo>
                  <a:cubicBezTo>
                    <a:pt x="392" y="333"/>
                    <a:pt x="392" y="332"/>
                    <a:pt x="392" y="330"/>
                  </a:cubicBezTo>
                  <a:cubicBezTo>
                    <a:pt x="393" y="328"/>
                    <a:pt x="396" y="329"/>
                    <a:pt x="394" y="327"/>
                  </a:cubicBezTo>
                  <a:cubicBezTo>
                    <a:pt x="393" y="326"/>
                    <a:pt x="394" y="325"/>
                    <a:pt x="398" y="325"/>
                  </a:cubicBezTo>
                  <a:cubicBezTo>
                    <a:pt x="402" y="325"/>
                    <a:pt x="408" y="324"/>
                    <a:pt x="407" y="320"/>
                  </a:cubicBezTo>
                  <a:cubicBezTo>
                    <a:pt x="407" y="316"/>
                    <a:pt x="396" y="319"/>
                    <a:pt x="396" y="315"/>
                  </a:cubicBezTo>
                  <a:cubicBezTo>
                    <a:pt x="396" y="312"/>
                    <a:pt x="382" y="312"/>
                    <a:pt x="383" y="310"/>
                  </a:cubicBezTo>
                  <a:cubicBezTo>
                    <a:pt x="384" y="308"/>
                    <a:pt x="397" y="311"/>
                    <a:pt x="401" y="313"/>
                  </a:cubicBezTo>
                  <a:cubicBezTo>
                    <a:pt x="406" y="315"/>
                    <a:pt x="407" y="314"/>
                    <a:pt x="411" y="314"/>
                  </a:cubicBezTo>
                  <a:cubicBezTo>
                    <a:pt x="415" y="314"/>
                    <a:pt x="412" y="309"/>
                    <a:pt x="413" y="307"/>
                  </a:cubicBezTo>
                  <a:cubicBezTo>
                    <a:pt x="414" y="305"/>
                    <a:pt x="421" y="310"/>
                    <a:pt x="425" y="309"/>
                  </a:cubicBezTo>
                  <a:cubicBezTo>
                    <a:pt x="429" y="308"/>
                    <a:pt x="433" y="300"/>
                    <a:pt x="436" y="297"/>
                  </a:cubicBezTo>
                  <a:cubicBezTo>
                    <a:pt x="440" y="295"/>
                    <a:pt x="437" y="293"/>
                    <a:pt x="430" y="294"/>
                  </a:cubicBezTo>
                  <a:cubicBezTo>
                    <a:pt x="423" y="294"/>
                    <a:pt x="420" y="292"/>
                    <a:pt x="416" y="289"/>
                  </a:cubicBezTo>
                  <a:cubicBezTo>
                    <a:pt x="413" y="286"/>
                    <a:pt x="413" y="284"/>
                    <a:pt x="417" y="284"/>
                  </a:cubicBezTo>
                  <a:cubicBezTo>
                    <a:pt x="420" y="285"/>
                    <a:pt x="429" y="292"/>
                    <a:pt x="433" y="292"/>
                  </a:cubicBezTo>
                  <a:cubicBezTo>
                    <a:pt x="436" y="293"/>
                    <a:pt x="442" y="286"/>
                    <a:pt x="445" y="284"/>
                  </a:cubicBezTo>
                  <a:cubicBezTo>
                    <a:pt x="448" y="281"/>
                    <a:pt x="442" y="281"/>
                    <a:pt x="440" y="279"/>
                  </a:cubicBezTo>
                  <a:cubicBezTo>
                    <a:pt x="438" y="277"/>
                    <a:pt x="444" y="276"/>
                    <a:pt x="447" y="276"/>
                  </a:cubicBezTo>
                  <a:cubicBezTo>
                    <a:pt x="449" y="276"/>
                    <a:pt x="451" y="279"/>
                    <a:pt x="452" y="280"/>
                  </a:cubicBezTo>
                  <a:cubicBezTo>
                    <a:pt x="453" y="281"/>
                    <a:pt x="458" y="279"/>
                    <a:pt x="460" y="279"/>
                  </a:cubicBezTo>
                  <a:cubicBezTo>
                    <a:pt x="463" y="279"/>
                    <a:pt x="460" y="275"/>
                    <a:pt x="456" y="273"/>
                  </a:cubicBezTo>
                  <a:cubicBezTo>
                    <a:pt x="452" y="272"/>
                    <a:pt x="456" y="269"/>
                    <a:pt x="457" y="271"/>
                  </a:cubicBezTo>
                  <a:cubicBezTo>
                    <a:pt x="458" y="274"/>
                    <a:pt x="461" y="273"/>
                    <a:pt x="463" y="276"/>
                  </a:cubicBezTo>
                  <a:cubicBezTo>
                    <a:pt x="465" y="280"/>
                    <a:pt x="466" y="278"/>
                    <a:pt x="470" y="276"/>
                  </a:cubicBezTo>
                  <a:cubicBezTo>
                    <a:pt x="473" y="275"/>
                    <a:pt x="475" y="273"/>
                    <a:pt x="477" y="271"/>
                  </a:cubicBezTo>
                  <a:cubicBezTo>
                    <a:pt x="479" y="269"/>
                    <a:pt x="479" y="271"/>
                    <a:pt x="482" y="268"/>
                  </a:cubicBezTo>
                  <a:cubicBezTo>
                    <a:pt x="484" y="264"/>
                    <a:pt x="481" y="261"/>
                    <a:pt x="478" y="259"/>
                  </a:cubicBezTo>
                  <a:cubicBezTo>
                    <a:pt x="475" y="257"/>
                    <a:pt x="478" y="255"/>
                    <a:pt x="475" y="253"/>
                  </a:cubicBezTo>
                  <a:cubicBezTo>
                    <a:pt x="472" y="252"/>
                    <a:pt x="472" y="249"/>
                    <a:pt x="475" y="250"/>
                  </a:cubicBezTo>
                  <a:cubicBezTo>
                    <a:pt x="479" y="251"/>
                    <a:pt x="482" y="250"/>
                    <a:pt x="483" y="247"/>
                  </a:cubicBezTo>
                  <a:cubicBezTo>
                    <a:pt x="485" y="245"/>
                    <a:pt x="478" y="244"/>
                    <a:pt x="481" y="242"/>
                  </a:cubicBezTo>
                  <a:cubicBezTo>
                    <a:pt x="484" y="240"/>
                    <a:pt x="482" y="239"/>
                    <a:pt x="478" y="239"/>
                  </a:cubicBezTo>
                  <a:cubicBezTo>
                    <a:pt x="475" y="239"/>
                    <a:pt x="473" y="237"/>
                    <a:pt x="472" y="234"/>
                  </a:cubicBezTo>
                  <a:cubicBezTo>
                    <a:pt x="472" y="232"/>
                    <a:pt x="467" y="233"/>
                    <a:pt x="463" y="232"/>
                  </a:cubicBezTo>
                  <a:cubicBezTo>
                    <a:pt x="460" y="230"/>
                    <a:pt x="452" y="231"/>
                    <a:pt x="451" y="231"/>
                  </a:cubicBezTo>
                  <a:cubicBezTo>
                    <a:pt x="449" y="231"/>
                    <a:pt x="449" y="238"/>
                    <a:pt x="451" y="238"/>
                  </a:cubicBezTo>
                  <a:cubicBezTo>
                    <a:pt x="454" y="239"/>
                    <a:pt x="456" y="241"/>
                    <a:pt x="454" y="242"/>
                  </a:cubicBezTo>
                  <a:cubicBezTo>
                    <a:pt x="451" y="243"/>
                    <a:pt x="454" y="246"/>
                    <a:pt x="452" y="246"/>
                  </a:cubicBezTo>
                  <a:cubicBezTo>
                    <a:pt x="451" y="246"/>
                    <a:pt x="448" y="245"/>
                    <a:pt x="447" y="250"/>
                  </a:cubicBezTo>
                  <a:cubicBezTo>
                    <a:pt x="447" y="254"/>
                    <a:pt x="446" y="256"/>
                    <a:pt x="443" y="258"/>
                  </a:cubicBezTo>
                  <a:cubicBezTo>
                    <a:pt x="440" y="259"/>
                    <a:pt x="443" y="252"/>
                    <a:pt x="440" y="253"/>
                  </a:cubicBezTo>
                  <a:cubicBezTo>
                    <a:pt x="437" y="253"/>
                    <a:pt x="437" y="258"/>
                    <a:pt x="439" y="259"/>
                  </a:cubicBezTo>
                  <a:cubicBezTo>
                    <a:pt x="441" y="259"/>
                    <a:pt x="441" y="261"/>
                    <a:pt x="442" y="264"/>
                  </a:cubicBezTo>
                  <a:cubicBezTo>
                    <a:pt x="442" y="266"/>
                    <a:pt x="438" y="264"/>
                    <a:pt x="436" y="268"/>
                  </a:cubicBezTo>
                  <a:cubicBezTo>
                    <a:pt x="434" y="271"/>
                    <a:pt x="434" y="266"/>
                    <a:pt x="432" y="264"/>
                  </a:cubicBezTo>
                  <a:cubicBezTo>
                    <a:pt x="429" y="262"/>
                    <a:pt x="426" y="258"/>
                    <a:pt x="426" y="256"/>
                  </a:cubicBezTo>
                  <a:cubicBezTo>
                    <a:pt x="426" y="253"/>
                    <a:pt x="428" y="253"/>
                    <a:pt x="430" y="252"/>
                  </a:cubicBezTo>
                  <a:cubicBezTo>
                    <a:pt x="432" y="252"/>
                    <a:pt x="430" y="250"/>
                    <a:pt x="429" y="247"/>
                  </a:cubicBezTo>
                  <a:cubicBezTo>
                    <a:pt x="429" y="244"/>
                    <a:pt x="427" y="245"/>
                    <a:pt x="424" y="241"/>
                  </a:cubicBezTo>
                  <a:cubicBezTo>
                    <a:pt x="421" y="238"/>
                    <a:pt x="418" y="238"/>
                    <a:pt x="417" y="240"/>
                  </a:cubicBezTo>
                  <a:cubicBezTo>
                    <a:pt x="415" y="241"/>
                    <a:pt x="416" y="244"/>
                    <a:pt x="414" y="245"/>
                  </a:cubicBezTo>
                  <a:cubicBezTo>
                    <a:pt x="411" y="246"/>
                    <a:pt x="412" y="251"/>
                    <a:pt x="410" y="252"/>
                  </a:cubicBezTo>
                  <a:cubicBezTo>
                    <a:pt x="408" y="252"/>
                    <a:pt x="409" y="243"/>
                    <a:pt x="407" y="242"/>
                  </a:cubicBezTo>
                  <a:cubicBezTo>
                    <a:pt x="405" y="241"/>
                    <a:pt x="406" y="239"/>
                    <a:pt x="408" y="239"/>
                  </a:cubicBezTo>
                  <a:cubicBezTo>
                    <a:pt x="411" y="238"/>
                    <a:pt x="413" y="235"/>
                    <a:pt x="410" y="235"/>
                  </a:cubicBezTo>
                  <a:cubicBezTo>
                    <a:pt x="408" y="235"/>
                    <a:pt x="404" y="233"/>
                    <a:pt x="402" y="232"/>
                  </a:cubicBezTo>
                  <a:cubicBezTo>
                    <a:pt x="401" y="232"/>
                    <a:pt x="398" y="235"/>
                    <a:pt x="396" y="234"/>
                  </a:cubicBezTo>
                  <a:cubicBezTo>
                    <a:pt x="394" y="232"/>
                    <a:pt x="396" y="229"/>
                    <a:pt x="397" y="227"/>
                  </a:cubicBezTo>
                  <a:cubicBezTo>
                    <a:pt x="397" y="225"/>
                    <a:pt x="399" y="228"/>
                    <a:pt x="401" y="225"/>
                  </a:cubicBezTo>
                  <a:cubicBezTo>
                    <a:pt x="403" y="223"/>
                    <a:pt x="396" y="223"/>
                    <a:pt x="396" y="220"/>
                  </a:cubicBezTo>
                  <a:cubicBezTo>
                    <a:pt x="396" y="217"/>
                    <a:pt x="391" y="217"/>
                    <a:pt x="389" y="216"/>
                  </a:cubicBezTo>
                  <a:cubicBezTo>
                    <a:pt x="387" y="215"/>
                    <a:pt x="390" y="210"/>
                    <a:pt x="389" y="209"/>
                  </a:cubicBezTo>
                  <a:cubicBezTo>
                    <a:pt x="389" y="207"/>
                    <a:pt x="382" y="201"/>
                    <a:pt x="379" y="202"/>
                  </a:cubicBezTo>
                  <a:cubicBezTo>
                    <a:pt x="376" y="202"/>
                    <a:pt x="376" y="198"/>
                    <a:pt x="377" y="198"/>
                  </a:cubicBezTo>
                  <a:cubicBezTo>
                    <a:pt x="379" y="198"/>
                    <a:pt x="380" y="197"/>
                    <a:pt x="383" y="194"/>
                  </a:cubicBezTo>
                  <a:cubicBezTo>
                    <a:pt x="386" y="190"/>
                    <a:pt x="386" y="189"/>
                    <a:pt x="384" y="189"/>
                  </a:cubicBezTo>
                  <a:cubicBezTo>
                    <a:pt x="382" y="188"/>
                    <a:pt x="381" y="186"/>
                    <a:pt x="385" y="186"/>
                  </a:cubicBezTo>
                  <a:cubicBezTo>
                    <a:pt x="389" y="186"/>
                    <a:pt x="395" y="189"/>
                    <a:pt x="397" y="187"/>
                  </a:cubicBezTo>
                  <a:cubicBezTo>
                    <a:pt x="399" y="185"/>
                    <a:pt x="406" y="175"/>
                    <a:pt x="409" y="171"/>
                  </a:cubicBezTo>
                  <a:cubicBezTo>
                    <a:pt x="412" y="167"/>
                    <a:pt x="407" y="167"/>
                    <a:pt x="400" y="167"/>
                  </a:cubicBezTo>
                  <a:cubicBezTo>
                    <a:pt x="394" y="168"/>
                    <a:pt x="393" y="165"/>
                    <a:pt x="387" y="165"/>
                  </a:cubicBezTo>
                  <a:cubicBezTo>
                    <a:pt x="382" y="164"/>
                    <a:pt x="372" y="166"/>
                    <a:pt x="371" y="167"/>
                  </a:cubicBezTo>
                  <a:cubicBezTo>
                    <a:pt x="369" y="169"/>
                    <a:pt x="373" y="170"/>
                    <a:pt x="373" y="172"/>
                  </a:cubicBezTo>
                  <a:cubicBezTo>
                    <a:pt x="372" y="174"/>
                    <a:pt x="369" y="171"/>
                    <a:pt x="367" y="172"/>
                  </a:cubicBezTo>
                  <a:cubicBezTo>
                    <a:pt x="366" y="172"/>
                    <a:pt x="368" y="175"/>
                    <a:pt x="367" y="181"/>
                  </a:cubicBezTo>
                  <a:cubicBezTo>
                    <a:pt x="367" y="187"/>
                    <a:pt x="369" y="187"/>
                    <a:pt x="371" y="190"/>
                  </a:cubicBezTo>
                  <a:cubicBezTo>
                    <a:pt x="372" y="192"/>
                    <a:pt x="372" y="195"/>
                    <a:pt x="372" y="199"/>
                  </a:cubicBezTo>
                  <a:cubicBezTo>
                    <a:pt x="372" y="203"/>
                    <a:pt x="368" y="203"/>
                    <a:pt x="367" y="204"/>
                  </a:cubicBezTo>
                  <a:cubicBezTo>
                    <a:pt x="366" y="205"/>
                    <a:pt x="370" y="206"/>
                    <a:pt x="369" y="208"/>
                  </a:cubicBezTo>
                  <a:cubicBezTo>
                    <a:pt x="369" y="211"/>
                    <a:pt x="365" y="207"/>
                    <a:pt x="363" y="208"/>
                  </a:cubicBezTo>
                  <a:cubicBezTo>
                    <a:pt x="361" y="208"/>
                    <a:pt x="359" y="215"/>
                    <a:pt x="361" y="217"/>
                  </a:cubicBezTo>
                  <a:cubicBezTo>
                    <a:pt x="364" y="218"/>
                    <a:pt x="364" y="218"/>
                    <a:pt x="363" y="220"/>
                  </a:cubicBezTo>
                  <a:cubicBezTo>
                    <a:pt x="361" y="223"/>
                    <a:pt x="359" y="226"/>
                    <a:pt x="363" y="230"/>
                  </a:cubicBezTo>
                  <a:cubicBezTo>
                    <a:pt x="367" y="233"/>
                    <a:pt x="375" y="233"/>
                    <a:pt x="379" y="235"/>
                  </a:cubicBezTo>
                  <a:cubicBezTo>
                    <a:pt x="384" y="238"/>
                    <a:pt x="378" y="236"/>
                    <a:pt x="379" y="239"/>
                  </a:cubicBezTo>
                  <a:cubicBezTo>
                    <a:pt x="381" y="242"/>
                    <a:pt x="377" y="243"/>
                    <a:pt x="377" y="246"/>
                  </a:cubicBezTo>
                  <a:cubicBezTo>
                    <a:pt x="377" y="248"/>
                    <a:pt x="379" y="247"/>
                    <a:pt x="381" y="243"/>
                  </a:cubicBezTo>
                  <a:cubicBezTo>
                    <a:pt x="383" y="239"/>
                    <a:pt x="384" y="244"/>
                    <a:pt x="384" y="247"/>
                  </a:cubicBezTo>
                  <a:cubicBezTo>
                    <a:pt x="384" y="251"/>
                    <a:pt x="381" y="249"/>
                    <a:pt x="379" y="252"/>
                  </a:cubicBezTo>
                  <a:cubicBezTo>
                    <a:pt x="376" y="256"/>
                    <a:pt x="374" y="256"/>
                    <a:pt x="371" y="255"/>
                  </a:cubicBezTo>
                  <a:cubicBezTo>
                    <a:pt x="367" y="255"/>
                    <a:pt x="369" y="260"/>
                    <a:pt x="371" y="263"/>
                  </a:cubicBezTo>
                  <a:cubicBezTo>
                    <a:pt x="372" y="266"/>
                    <a:pt x="371" y="267"/>
                    <a:pt x="367" y="266"/>
                  </a:cubicBezTo>
                  <a:cubicBezTo>
                    <a:pt x="363" y="265"/>
                    <a:pt x="360" y="263"/>
                    <a:pt x="362" y="260"/>
                  </a:cubicBezTo>
                  <a:cubicBezTo>
                    <a:pt x="364" y="257"/>
                    <a:pt x="366" y="253"/>
                    <a:pt x="363" y="253"/>
                  </a:cubicBezTo>
                  <a:cubicBezTo>
                    <a:pt x="361" y="254"/>
                    <a:pt x="356" y="253"/>
                    <a:pt x="354" y="251"/>
                  </a:cubicBezTo>
                  <a:cubicBezTo>
                    <a:pt x="353" y="248"/>
                    <a:pt x="355" y="249"/>
                    <a:pt x="360" y="250"/>
                  </a:cubicBezTo>
                  <a:cubicBezTo>
                    <a:pt x="365" y="250"/>
                    <a:pt x="361" y="247"/>
                    <a:pt x="364" y="247"/>
                  </a:cubicBezTo>
                  <a:cubicBezTo>
                    <a:pt x="368" y="247"/>
                    <a:pt x="371" y="249"/>
                    <a:pt x="374" y="246"/>
                  </a:cubicBezTo>
                  <a:cubicBezTo>
                    <a:pt x="377" y="243"/>
                    <a:pt x="372" y="238"/>
                    <a:pt x="369" y="239"/>
                  </a:cubicBezTo>
                  <a:cubicBezTo>
                    <a:pt x="367" y="240"/>
                    <a:pt x="363" y="241"/>
                    <a:pt x="363" y="238"/>
                  </a:cubicBezTo>
                  <a:cubicBezTo>
                    <a:pt x="363" y="236"/>
                    <a:pt x="367" y="238"/>
                    <a:pt x="369" y="237"/>
                  </a:cubicBezTo>
                  <a:cubicBezTo>
                    <a:pt x="372" y="237"/>
                    <a:pt x="368" y="233"/>
                    <a:pt x="364" y="234"/>
                  </a:cubicBezTo>
                  <a:cubicBezTo>
                    <a:pt x="361" y="235"/>
                    <a:pt x="358" y="235"/>
                    <a:pt x="356" y="232"/>
                  </a:cubicBezTo>
                  <a:cubicBezTo>
                    <a:pt x="353" y="229"/>
                    <a:pt x="348" y="228"/>
                    <a:pt x="346" y="235"/>
                  </a:cubicBezTo>
                  <a:cubicBezTo>
                    <a:pt x="345" y="241"/>
                    <a:pt x="340" y="238"/>
                    <a:pt x="338" y="240"/>
                  </a:cubicBezTo>
                  <a:cubicBezTo>
                    <a:pt x="336" y="242"/>
                    <a:pt x="340" y="244"/>
                    <a:pt x="345" y="244"/>
                  </a:cubicBezTo>
                  <a:cubicBezTo>
                    <a:pt x="350" y="244"/>
                    <a:pt x="354" y="249"/>
                    <a:pt x="351" y="249"/>
                  </a:cubicBezTo>
                  <a:cubicBezTo>
                    <a:pt x="349" y="249"/>
                    <a:pt x="350" y="252"/>
                    <a:pt x="348" y="251"/>
                  </a:cubicBezTo>
                  <a:cubicBezTo>
                    <a:pt x="345" y="250"/>
                    <a:pt x="343" y="251"/>
                    <a:pt x="344" y="253"/>
                  </a:cubicBezTo>
                  <a:cubicBezTo>
                    <a:pt x="346" y="255"/>
                    <a:pt x="344" y="256"/>
                    <a:pt x="344" y="258"/>
                  </a:cubicBezTo>
                  <a:cubicBezTo>
                    <a:pt x="344" y="260"/>
                    <a:pt x="340" y="258"/>
                    <a:pt x="336" y="258"/>
                  </a:cubicBezTo>
                  <a:cubicBezTo>
                    <a:pt x="333" y="258"/>
                    <a:pt x="326" y="259"/>
                    <a:pt x="321" y="260"/>
                  </a:cubicBezTo>
                  <a:cubicBezTo>
                    <a:pt x="316" y="261"/>
                    <a:pt x="310" y="259"/>
                    <a:pt x="308" y="257"/>
                  </a:cubicBezTo>
                  <a:cubicBezTo>
                    <a:pt x="306" y="255"/>
                    <a:pt x="303" y="255"/>
                    <a:pt x="299" y="255"/>
                  </a:cubicBezTo>
                  <a:cubicBezTo>
                    <a:pt x="296" y="255"/>
                    <a:pt x="297" y="252"/>
                    <a:pt x="292" y="251"/>
                  </a:cubicBezTo>
                  <a:cubicBezTo>
                    <a:pt x="288" y="251"/>
                    <a:pt x="289" y="247"/>
                    <a:pt x="288" y="245"/>
                  </a:cubicBezTo>
                  <a:cubicBezTo>
                    <a:pt x="288" y="243"/>
                    <a:pt x="278" y="243"/>
                    <a:pt x="275" y="246"/>
                  </a:cubicBezTo>
                  <a:cubicBezTo>
                    <a:pt x="272" y="248"/>
                    <a:pt x="265" y="247"/>
                    <a:pt x="263" y="251"/>
                  </a:cubicBezTo>
                  <a:cubicBezTo>
                    <a:pt x="261" y="255"/>
                    <a:pt x="265" y="254"/>
                    <a:pt x="267" y="254"/>
                  </a:cubicBezTo>
                  <a:cubicBezTo>
                    <a:pt x="269" y="254"/>
                    <a:pt x="269" y="251"/>
                    <a:pt x="274" y="252"/>
                  </a:cubicBezTo>
                  <a:cubicBezTo>
                    <a:pt x="279" y="252"/>
                    <a:pt x="283" y="246"/>
                    <a:pt x="285" y="249"/>
                  </a:cubicBezTo>
                  <a:cubicBezTo>
                    <a:pt x="287" y="251"/>
                    <a:pt x="276" y="255"/>
                    <a:pt x="272" y="256"/>
                  </a:cubicBezTo>
                  <a:cubicBezTo>
                    <a:pt x="267" y="256"/>
                    <a:pt x="268" y="260"/>
                    <a:pt x="273" y="267"/>
                  </a:cubicBezTo>
                  <a:cubicBezTo>
                    <a:pt x="277" y="273"/>
                    <a:pt x="271" y="269"/>
                    <a:pt x="271" y="273"/>
                  </a:cubicBezTo>
                  <a:cubicBezTo>
                    <a:pt x="271" y="276"/>
                    <a:pt x="262" y="272"/>
                    <a:pt x="266" y="271"/>
                  </a:cubicBezTo>
                  <a:cubicBezTo>
                    <a:pt x="269" y="269"/>
                    <a:pt x="267" y="266"/>
                    <a:pt x="265" y="264"/>
                  </a:cubicBezTo>
                  <a:cubicBezTo>
                    <a:pt x="262" y="262"/>
                    <a:pt x="260" y="264"/>
                    <a:pt x="261" y="262"/>
                  </a:cubicBezTo>
                  <a:cubicBezTo>
                    <a:pt x="261" y="259"/>
                    <a:pt x="258" y="262"/>
                    <a:pt x="255" y="260"/>
                  </a:cubicBezTo>
                  <a:cubicBezTo>
                    <a:pt x="253" y="258"/>
                    <a:pt x="252" y="256"/>
                    <a:pt x="248" y="258"/>
                  </a:cubicBezTo>
                  <a:cubicBezTo>
                    <a:pt x="245" y="260"/>
                    <a:pt x="241" y="259"/>
                    <a:pt x="233" y="261"/>
                  </a:cubicBezTo>
                  <a:cubicBezTo>
                    <a:pt x="226" y="262"/>
                    <a:pt x="212" y="261"/>
                    <a:pt x="210" y="259"/>
                  </a:cubicBezTo>
                  <a:cubicBezTo>
                    <a:pt x="207" y="256"/>
                    <a:pt x="216" y="252"/>
                    <a:pt x="219" y="253"/>
                  </a:cubicBezTo>
                  <a:cubicBezTo>
                    <a:pt x="221" y="253"/>
                    <a:pt x="220" y="250"/>
                    <a:pt x="216" y="247"/>
                  </a:cubicBezTo>
                  <a:cubicBezTo>
                    <a:pt x="212" y="243"/>
                    <a:pt x="203" y="241"/>
                    <a:pt x="203" y="243"/>
                  </a:cubicBezTo>
                  <a:cubicBezTo>
                    <a:pt x="203" y="245"/>
                    <a:pt x="198" y="244"/>
                    <a:pt x="191" y="242"/>
                  </a:cubicBezTo>
                  <a:cubicBezTo>
                    <a:pt x="184" y="241"/>
                    <a:pt x="183" y="239"/>
                    <a:pt x="179" y="239"/>
                  </a:cubicBezTo>
                  <a:cubicBezTo>
                    <a:pt x="175" y="238"/>
                    <a:pt x="168" y="237"/>
                    <a:pt x="163" y="233"/>
                  </a:cubicBezTo>
                  <a:cubicBezTo>
                    <a:pt x="158" y="229"/>
                    <a:pt x="147" y="230"/>
                    <a:pt x="145" y="234"/>
                  </a:cubicBezTo>
                  <a:cubicBezTo>
                    <a:pt x="144" y="238"/>
                    <a:pt x="140" y="237"/>
                    <a:pt x="136" y="237"/>
                  </a:cubicBezTo>
                  <a:cubicBezTo>
                    <a:pt x="132" y="237"/>
                    <a:pt x="138" y="233"/>
                    <a:pt x="136" y="232"/>
                  </a:cubicBezTo>
                  <a:cubicBezTo>
                    <a:pt x="134" y="231"/>
                    <a:pt x="137" y="226"/>
                    <a:pt x="134" y="226"/>
                  </a:cubicBezTo>
                  <a:cubicBezTo>
                    <a:pt x="131" y="226"/>
                    <a:pt x="128" y="238"/>
                    <a:pt x="123" y="237"/>
                  </a:cubicBezTo>
                  <a:cubicBezTo>
                    <a:pt x="117" y="237"/>
                    <a:pt x="115" y="225"/>
                    <a:pt x="111" y="221"/>
                  </a:cubicBezTo>
                  <a:cubicBezTo>
                    <a:pt x="106" y="218"/>
                    <a:pt x="102" y="218"/>
                    <a:pt x="106" y="223"/>
                  </a:cubicBezTo>
                  <a:cubicBezTo>
                    <a:pt x="110" y="228"/>
                    <a:pt x="103" y="224"/>
                    <a:pt x="103" y="227"/>
                  </a:cubicBezTo>
                  <a:cubicBezTo>
                    <a:pt x="103" y="231"/>
                    <a:pt x="97" y="234"/>
                    <a:pt x="97" y="233"/>
                  </a:cubicBezTo>
                  <a:cubicBezTo>
                    <a:pt x="97" y="231"/>
                    <a:pt x="94" y="229"/>
                    <a:pt x="89" y="234"/>
                  </a:cubicBezTo>
                  <a:cubicBezTo>
                    <a:pt x="85" y="239"/>
                    <a:pt x="82" y="238"/>
                    <a:pt x="82" y="236"/>
                  </a:cubicBezTo>
                  <a:cubicBezTo>
                    <a:pt x="81" y="235"/>
                    <a:pt x="69" y="241"/>
                    <a:pt x="69" y="243"/>
                  </a:cubicBezTo>
                  <a:cubicBezTo>
                    <a:pt x="70" y="245"/>
                    <a:pt x="67" y="247"/>
                    <a:pt x="64" y="247"/>
                  </a:cubicBezTo>
                  <a:cubicBezTo>
                    <a:pt x="60" y="246"/>
                    <a:pt x="63" y="244"/>
                    <a:pt x="66" y="242"/>
                  </a:cubicBezTo>
                  <a:cubicBezTo>
                    <a:pt x="69" y="241"/>
                    <a:pt x="77" y="234"/>
                    <a:pt x="81" y="233"/>
                  </a:cubicBezTo>
                  <a:cubicBezTo>
                    <a:pt x="86" y="233"/>
                    <a:pt x="94" y="229"/>
                    <a:pt x="94" y="227"/>
                  </a:cubicBezTo>
                  <a:cubicBezTo>
                    <a:pt x="94" y="225"/>
                    <a:pt x="90" y="227"/>
                    <a:pt x="87" y="226"/>
                  </a:cubicBezTo>
                  <a:cubicBezTo>
                    <a:pt x="84" y="226"/>
                    <a:pt x="79" y="229"/>
                    <a:pt x="74" y="231"/>
                  </a:cubicBezTo>
                  <a:cubicBezTo>
                    <a:pt x="69" y="233"/>
                    <a:pt x="64" y="233"/>
                    <a:pt x="65" y="235"/>
                  </a:cubicBezTo>
                  <a:cubicBezTo>
                    <a:pt x="67" y="238"/>
                    <a:pt x="61" y="235"/>
                    <a:pt x="60" y="237"/>
                  </a:cubicBezTo>
                  <a:cubicBezTo>
                    <a:pt x="58" y="239"/>
                    <a:pt x="56" y="237"/>
                    <a:pt x="58" y="236"/>
                  </a:cubicBezTo>
                  <a:cubicBezTo>
                    <a:pt x="60" y="235"/>
                    <a:pt x="54" y="233"/>
                    <a:pt x="54" y="234"/>
                  </a:cubicBezTo>
                  <a:cubicBezTo>
                    <a:pt x="54" y="235"/>
                    <a:pt x="53" y="237"/>
                    <a:pt x="48" y="237"/>
                  </a:cubicBezTo>
                  <a:cubicBezTo>
                    <a:pt x="44" y="237"/>
                    <a:pt x="40" y="240"/>
                    <a:pt x="43" y="242"/>
                  </a:cubicBezTo>
                  <a:cubicBezTo>
                    <a:pt x="45" y="244"/>
                    <a:pt x="47" y="245"/>
                    <a:pt x="46" y="247"/>
                  </a:cubicBezTo>
                  <a:cubicBezTo>
                    <a:pt x="44" y="248"/>
                    <a:pt x="40" y="243"/>
                    <a:pt x="34" y="243"/>
                  </a:cubicBezTo>
                  <a:cubicBezTo>
                    <a:pt x="27" y="244"/>
                    <a:pt x="15" y="237"/>
                    <a:pt x="15" y="235"/>
                  </a:cubicBezTo>
                  <a:cubicBezTo>
                    <a:pt x="15" y="233"/>
                    <a:pt x="6" y="234"/>
                    <a:pt x="0" y="234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57"/>
                    <a:pt x="3" y="359"/>
                    <a:pt x="4" y="358"/>
                  </a:cubicBezTo>
                  <a:cubicBezTo>
                    <a:pt x="6" y="356"/>
                    <a:pt x="8" y="358"/>
                    <a:pt x="12" y="356"/>
                  </a:cubicBezTo>
                  <a:cubicBezTo>
                    <a:pt x="16" y="354"/>
                    <a:pt x="17" y="358"/>
                    <a:pt x="17" y="360"/>
                  </a:cubicBezTo>
                  <a:cubicBezTo>
                    <a:pt x="17" y="362"/>
                    <a:pt x="23" y="365"/>
                    <a:pt x="25" y="368"/>
                  </a:cubicBezTo>
                  <a:cubicBezTo>
                    <a:pt x="28" y="371"/>
                    <a:pt x="29" y="374"/>
                    <a:pt x="31" y="372"/>
                  </a:cubicBezTo>
                  <a:cubicBezTo>
                    <a:pt x="34" y="371"/>
                    <a:pt x="39" y="370"/>
                    <a:pt x="39" y="367"/>
                  </a:cubicBezTo>
                  <a:cubicBezTo>
                    <a:pt x="39" y="364"/>
                    <a:pt x="50" y="363"/>
                    <a:pt x="50" y="367"/>
                  </a:cubicBezTo>
                  <a:cubicBezTo>
                    <a:pt x="50" y="371"/>
                    <a:pt x="61" y="376"/>
                    <a:pt x="67" y="387"/>
                  </a:cubicBezTo>
                  <a:cubicBezTo>
                    <a:pt x="73" y="398"/>
                    <a:pt x="72" y="400"/>
                    <a:pt x="81" y="404"/>
                  </a:cubicBezTo>
                  <a:cubicBezTo>
                    <a:pt x="90" y="407"/>
                    <a:pt x="90" y="409"/>
                    <a:pt x="89" y="412"/>
                  </a:cubicBezTo>
                  <a:cubicBezTo>
                    <a:pt x="88" y="415"/>
                    <a:pt x="94" y="417"/>
                    <a:pt x="91" y="420"/>
                  </a:cubicBezTo>
                  <a:cubicBezTo>
                    <a:pt x="89" y="421"/>
                    <a:pt x="87" y="422"/>
                    <a:pt x="85" y="424"/>
                  </a:cubicBezTo>
                  <a:cubicBezTo>
                    <a:pt x="85" y="425"/>
                    <a:pt x="87" y="426"/>
                    <a:pt x="89" y="428"/>
                  </a:cubicBezTo>
                  <a:cubicBezTo>
                    <a:pt x="91" y="429"/>
                    <a:pt x="85" y="429"/>
                    <a:pt x="86" y="431"/>
                  </a:cubicBezTo>
                  <a:cubicBezTo>
                    <a:pt x="88" y="433"/>
                    <a:pt x="86" y="435"/>
                    <a:pt x="88" y="437"/>
                  </a:cubicBezTo>
                  <a:cubicBezTo>
                    <a:pt x="90" y="439"/>
                    <a:pt x="93" y="438"/>
                    <a:pt x="95" y="437"/>
                  </a:cubicBezTo>
                  <a:cubicBezTo>
                    <a:pt x="97" y="435"/>
                    <a:pt x="98" y="439"/>
                    <a:pt x="97" y="441"/>
                  </a:cubicBezTo>
                  <a:cubicBezTo>
                    <a:pt x="95" y="444"/>
                    <a:pt x="98" y="446"/>
                    <a:pt x="100" y="444"/>
                  </a:cubicBezTo>
                  <a:cubicBezTo>
                    <a:pt x="102" y="442"/>
                    <a:pt x="105" y="447"/>
                    <a:pt x="107" y="448"/>
                  </a:cubicBezTo>
                  <a:cubicBezTo>
                    <a:pt x="108" y="449"/>
                    <a:pt x="110" y="452"/>
                    <a:pt x="107" y="452"/>
                  </a:cubicBezTo>
                  <a:cubicBezTo>
                    <a:pt x="104" y="452"/>
                    <a:pt x="105" y="456"/>
                    <a:pt x="107" y="457"/>
                  </a:cubicBezTo>
                  <a:cubicBezTo>
                    <a:pt x="109" y="457"/>
                    <a:pt x="109" y="459"/>
                    <a:pt x="109" y="461"/>
                  </a:cubicBezTo>
                  <a:cubicBezTo>
                    <a:pt x="109" y="462"/>
                    <a:pt x="115" y="465"/>
                    <a:pt x="117" y="464"/>
                  </a:cubicBezTo>
                  <a:cubicBezTo>
                    <a:pt x="119" y="463"/>
                    <a:pt x="122" y="465"/>
                    <a:pt x="123" y="467"/>
                  </a:cubicBezTo>
                  <a:cubicBezTo>
                    <a:pt x="124" y="469"/>
                    <a:pt x="128" y="471"/>
                    <a:pt x="130" y="470"/>
                  </a:cubicBezTo>
                  <a:cubicBezTo>
                    <a:pt x="131" y="468"/>
                    <a:pt x="132" y="472"/>
                    <a:pt x="133" y="474"/>
                  </a:cubicBezTo>
                  <a:cubicBezTo>
                    <a:pt x="133" y="477"/>
                    <a:pt x="137" y="475"/>
                    <a:pt x="139" y="475"/>
                  </a:cubicBezTo>
                  <a:cubicBezTo>
                    <a:pt x="141" y="475"/>
                    <a:pt x="142" y="478"/>
                    <a:pt x="143" y="478"/>
                  </a:cubicBezTo>
                  <a:cubicBezTo>
                    <a:pt x="147" y="476"/>
                    <a:pt x="148" y="482"/>
                    <a:pt x="150" y="485"/>
                  </a:cubicBezTo>
                  <a:cubicBezTo>
                    <a:pt x="371" y="484"/>
                    <a:pt x="371" y="484"/>
                    <a:pt x="371" y="484"/>
                  </a:cubicBezTo>
                  <a:cubicBezTo>
                    <a:pt x="371" y="484"/>
                    <a:pt x="371" y="478"/>
                    <a:pt x="374" y="480"/>
                  </a:cubicBezTo>
                  <a:cubicBezTo>
                    <a:pt x="377" y="482"/>
                    <a:pt x="374" y="485"/>
                    <a:pt x="377" y="487"/>
                  </a:cubicBezTo>
                  <a:cubicBezTo>
                    <a:pt x="381" y="488"/>
                    <a:pt x="383" y="490"/>
                    <a:pt x="384" y="489"/>
                  </a:cubicBezTo>
                  <a:cubicBezTo>
                    <a:pt x="386" y="488"/>
                    <a:pt x="389" y="486"/>
                    <a:pt x="392" y="489"/>
                  </a:cubicBezTo>
                  <a:cubicBezTo>
                    <a:pt x="395" y="492"/>
                    <a:pt x="397" y="490"/>
                    <a:pt x="398" y="492"/>
                  </a:cubicBezTo>
                  <a:cubicBezTo>
                    <a:pt x="400" y="494"/>
                    <a:pt x="403" y="496"/>
                    <a:pt x="405" y="493"/>
                  </a:cubicBezTo>
                  <a:cubicBezTo>
                    <a:pt x="407" y="491"/>
                    <a:pt x="414" y="493"/>
                    <a:pt x="417" y="495"/>
                  </a:cubicBezTo>
                  <a:cubicBezTo>
                    <a:pt x="421" y="491"/>
                    <a:pt x="424" y="485"/>
                    <a:pt x="427" y="485"/>
                  </a:cubicBezTo>
                  <a:cubicBezTo>
                    <a:pt x="432" y="485"/>
                    <a:pt x="444" y="486"/>
                    <a:pt x="444" y="492"/>
                  </a:cubicBezTo>
                  <a:cubicBezTo>
                    <a:pt x="445" y="498"/>
                    <a:pt x="452" y="492"/>
                    <a:pt x="453" y="498"/>
                  </a:cubicBezTo>
                  <a:cubicBezTo>
                    <a:pt x="454" y="503"/>
                    <a:pt x="458" y="507"/>
                    <a:pt x="457" y="509"/>
                  </a:cubicBezTo>
                  <a:cubicBezTo>
                    <a:pt x="459" y="510"/>
                    <a:pt x="461" y="511"/>
                    <a:pt x="462" y="512"/>
                  </a:cubicBezTo>
                  <a:cubicBezTo>
                    <a:pt x="464" y="512"/>
                    <a:pt x="470" y="513"/>
                    <a:pt x="474" y="514"/>
                  </a:cubicBezTo>
                  <a:cubicBezTo>
                    <a:pt x="479" y="516"/>
                    <a:pt x="487" y="512"/>
                    <a:pt x="489" y="518"/>
                  </a:cubicBezTo>
                  <a:cubicBezTo>
                    <a:pt x="492" y="524"/>
                    <a:pt x="498" y="529"/>
                    <a:pt x="492" y="529"/>
                  </a:cubicBezTo>
                  <a:cubicBezTo>
                    <a:pt x="488" y="529"/>
                    <a:pt x="481" y="523"/>
                    <a:pt x="482" y="526"/>
                  </a:cubicBezTo>
                  <a:cubicBezTo>
                    <a:pt x="482" y="530"/>
                    <a:pt x="479" y="528"/>
                    <a:pt x="479" y="534"/>
                  </a:cubicBezTo>
                  <a:cubicBezTo>
                    <a:pt x="479" y="539"/>
                    <a:pt x="476" y="546"/>
                    <a:pt x="474" y="546"/>
                  </a:cubicBezTo>
                  <a:cubicBezTo>
                    <a:pt x="474" y="546"/>
                    <a:pt x="473" y="546"/>
                    <a:pt x="473" y="546"/>
                  </a:cubicBezTo>
                  <a:cubicBezTo>
                    <a:pt x="473" y="548"/>
                    <a:pt x="473" y="551"/>
                    <a:pt x="475" y="552"/>
                  </a:cubicBezTo>
                  <a:cubicBezTo>
                    <a:pt x="477" y="550"/>
                    <a:pt x="481" y="547"/>
                    <a:pt x="485" y="547"/>
                  </a:cubicBezTo>
                  <a:cubicBezTo>
                    <a:pt x="490" y="548"/>
                    <a:pt x="491" y="551"/>
                    <a:pt x="495" y="548"/>
                  </a:cubicBezTo>
                  <a:cubicBezTo>
                    <a:pt x="499" y="546"/>
                    <a:pt x="499" y="545"/>
                    <a:pt x="500" y="546"/>
                  </a:cubicBezTo>
                  <a:cubicBezTo>
                    <a:pt x="500" y="547"/>
                    <a:pt x="500" y="547"/>
                    <a:pt x="500" y="547"/>
                  </a:cubicBezTo>
                  <a:cubicBezTo>
                    <a:pt x="501" y="547"/>
                    <a:pt x="502" y="546"/>
                    <a:pt x="502" y="545"/>
                  </a:cubicBezTo>
                  <a:cubicBezTo>
                    <a:pt x="502" y="544"/>
                    <a:pt x="502" y="543"/>
                    <a:pt x="502" y="542"/>
                  </a:cubicBezTo>
                  <a:cubicBezTo>
                    <a:pt x="498" y="543"/>
                    <a:pt x="497" y="543"/>
                    <a:pt x="496" y="540"/>
                  </a:cubicBezTo>
                  <a:cubicBezTo>
                    <a:pt x="495" y="537"/>
                    <a:pt x="507" y="533"/>
                    <a:pt x="512" y="534"/>
                  </a:cubicBezTo>
                  <a:cubicBezTo>
                    <a:pt x="518" y="535"/>
                    <a:pt x="522" y="531"/>
                    <a:pt x="524" y="533"/>
                  </a:cubicBezTo>
                  <a:cubicBezTo>
                    <a:pt x="527" y="530"/>
                    <a:pt x="533" y="525"/>
                    <a:pt x="534" y="525"/>
                  </a:cubicBezTo>
                  <a:cubicBezTo>
                    <a:pt x="537" y="525"/>
                    <a:pt x="562" y="525"/>
                    <a:pt x="562" y="525"/>
                  </a:cubicBezTo>
                  <a:cubicBezTo>
                    <a:pt x="562" y="525"/>
                    <a:pt x="571" y="519"/>
                    <a:pt x="572" y="514"/>
                  </a:cubicBezTo>
                  <a:cubicBezTo>
                    <a:pt x="573" y="509"/>
                    <a:pt x="579" y="497"/>
                    <a:pt x="582" y="500"/>
                  </a:cubicBezTo>
                  <a:cubicBezTo>
                    <a:pt x="585" y="503"/>
                    <a:pt x="593" y="501"/>
                    <a:pt x="593" y="503"/>
                  </a:cubicBezTo>
                  <a:cubicBezTo>
                    <a:pt x="593" y="505"/>
                    <a:pt x="590" y="513"/>
                    <a:pt x="600" y="526"/>
                  </a:cubicBezTo>
                  <a:cubicBezTo>
                    <a:pt x="603" y="524"/>
                    <a:pt x="606" y="522"/>
                    <a:pt x="608" y="522"/>
                  </a:cubicBezTo>
                  <a:cubicBezTo>
                    <a:pt x="611" y="522"/>
                    <a:pt x="616" y="518"/>
                    <a:pt x="618" y="515"/>
                  </a:cubicBezTo>
                  <a:cubicBezTo>
                    <a:pt x="619" y="513"/>
                    <a:pt x="621" y="518"/>
                    <a:pt x="618" y="519"/>
                  </a:cubicBezTo>
                  <a:cubicBezTo>
                    <a:pt x="615" y="520"/>
                    <a:pt x="620" y="522"/>
                    <a:pt x="625" y="522"/>
                  </a:cubicBezTo>
                  <a:cubicBezTo>
                    <a:pt x="630" y="521"/>
                    <a:pt x="623" y="523"/>
                    <a:pt x="619" y="523"/>
                  </a:cubicBezTo>
                  <a:cubicBezTo>
                    <a:pt x="616" y="523"/>
                    <a:pt x="614" y="523"/>
                    <a:pt x="609" y="528"/>
                  </a:cubicBezTo>
                  <a:cubicBezTo>
                    <a:pt x="604" y="533"/>
                    <a:pt x="605" y="535"/>
                    <a:pt x="608" y="537"/>
                  </a:cubicBezTo>
                  <a:cubicBezTo>
                    <a:pt x="611" y="540"/>
                    <a:pt x="615" y="539"/>
                    <a:pt x="619" y="535"/>
                  </a:cubicBezTo>
                  <a:cubicBezTo>
                    <a:pt x="623" y="532"/>
                    <a:pt x="622" y="529"/>
                    <a:pt x="626" y="529"/>
                  </a:cubicBezTo>
                  <a:cubicBezTo>
                    <a:pt x="630" y="529"/>
                    <a:pt x="640" y="525"/>
                    <a:pt x="645" y="524"/>
                  </a:cubicBezTo>
                  <a:cubicBezTo>
                    <a:pt x="649" y="522"/>
                    <a:pt x="646" y="522"/>
                    <a:pt x="646" y="520"/>
                  </a:cubicBezTo>
                  <a:cubicBezTo>
                    <a:pt x="646" y="518"/>
                    <a:pt x="654" y="518"/>
                    <a:pt x="657" y="516"/>
                  </a:cubicBezTo>
                  <a:cubicBezTo>
                    <a:pt x="660" y="514"/>
                    <a:pt x="657" y="512"/>
                    <a:pt x="654" y="513"/>
                  </a:cubicBezTo>
                  <a:close/>
                  <a:moveTo>
                    <a:pt x="190" y="281"/>
                  </a:moveTo>
                  <a:cubicBezTo>
                    <a:pt x="185" y="287"/>
                    <a:pt x="184" y="288"/>
                    <a:pt x="179" y="287"/>
                  </a:cubicBezTo>
                  <a:cubicBezTo>
                    <a:pt x="174" y="286"/>
                    <a:pt x="171" y="289"/>
                    <a:pt x="173" y="290"/>
                  </a:cubicBezTo>
                  <a:cubicBezTo>
                    <a:pt x="176" y="292"/>
                    <a:pt x="176" y="294"/>
                    <a:pt x="171" y="295"/>
                  </a:cubicBezTo>
                  <a:cubicBezTo>
                    <a:pt x="166" y="296"/>
                    <a:pt x="163" y="300"/>
                    <a:pt x="161" y="299"/>
                  </a:cubicBezTo>
                  <a:cubicBezTo>
                    <a:pt x="159" y="299"/>
                    <a:pt x="169" y="291"/>
                    <a:pt x="167" y="289"/>
                  </a:cubicBezTo>
                  <a:cubicBezTo>
                    <a:pt x="164" y="287"/>
                    <a:pt x="157" y="293"/>
                    <a:pt x="157" y="295"/>
                  </a:cubicBezTo>
                  <a:cubicBezTo>
                    <a:pt x="157" y="298"/>
                    <a:pt x="153" y="298"/>
                    <a:pt x="150" y="298"/>
                  </a:cubicBezTo>
                  <a:cubicBezTo>
                    <a:pt x="147" y="297"/>
                    <a:pt x="144" y="295"/>
                    <a:pt x="146" y="295"/>
                  </a:cubicBezTo>
                  <a:cubicBezTo>
                    <a:pt x="149" y="294"/>
                    <a:pt x="147" y="291"/>
                    <a:pt x="151" y="290"/>
                  </a:cubicBezTo>
                  <a:cubicBezTo>
                    <a:pt x="155" y="289"/>
                    <a:pt x="150" y="286"/>
                    <a:pt x="151" y="285"/>
                  </a:cubicBezTo>
                  <a:cubicBezTo>
                    <a:pt x="152" y="283"/>
                    <a:pt x="160" y="286"/>
                    <a:pt x="160" y="284"/>
                  </a:cubicBezTo>
                  <a:cubicBezTo>
                    <a:pt x="160" y="281"/>
                    <a:pt x="153" y="278"/>
                    <a:pt x="150" y="280"/>
                  </a:cubicBezTo>
                  <a:cubicBezTo>
                    <a:pt x="148" y="282"/>
                    <a:pt x="142" y="286"/>
                    <a:pt x="134" y="283"/>
                  </a:cubicBezTo>
                  <a:cubicBezTo>
                    <a:pt x="132" y="282"/>
                    <a:pt x="152" y="279"/>
                    <a:pt x="156" y="276"/>
                  </a:cubicBezTo>
                  <a:cubicBezTo>
                    <a:pt x="159" y="273"/>
                    <a:pt x="174" y="270"/>
                    <a:pt x="176" y="272"/>
                  </a:cubicBezTo>
                  <a:cubicBezTo>
                    <a:pt x="177" y="275"/>
                    <a:pt x="167" y="277"/>
                    <a:pt x="172" y="280"/>
                  </a:cubicBezTo>
                  <a:cubicBezTo>
                    <a:pt x="176" y="282"/>
                    <a:pt x="184" y="281"/>
                    <a:pt x="186" y="278"/>
                  </a:cubicBezTo>
                  <a:cubicBezTo>
                    <a:pt x="187" y="275"/>
                    <a:pt x="195" y="276"/>
                    <a:pt x="190" y="281"/>
                  </a:cubicBezTo>
                  <a:close/>
                  <a:moveTo>
                    <a:pt x="235" y="339"/>
                  </a:moveTo>
                  <a:cubicBezTo>
                    <a:pt x="229" y="344"/>
                    <a:pt x="230" y="342"/>
                    <a:pt x="225" y="343"/>
                  </a:cubicBezTo>
                  <a:cubicBezTo>
                    <a:pt x="220" y="344"/>
                    <a:pt x="224" y="349"/>
                    <a:pt x="218" y="349"/>
                  </a:cubicBezTo>
                  <a:cubicBezTo>
                    <a:pt x="212" y="350"/>
                    <a:pt x="198" y="350"/>
                    <a:pt x="196" y="347"/>
                  </a:cubicBezTo>
                  <a:cubicBezTo>
                    <a:pt x="196" y="346"/>
                    <a:pt x="204" y="347"/>
                    <a:pt x="205" y="344"/>
                  </a:cubicBezTo>
                  <a:cubicBezTo>
                    <a:pt x="205" y="342"/>
                    <a:pt x="207" y="338"/>
                    <a:pt x="211" y="338"/>
                  </a:cubicBezTo>
                  <a:cubicBezTo>
                    <a:pt x="215" y="338"/>
                    <a:pt x="214" y="333"/>
                    <a:pt x="208" y="330"/>
                  </a:cubicBezTo>
                  <a:cubicBezTo>
                    <a:pt x="203" y="328"/>
                    <a:pt x="217" y="326"/>
                    <a:pt x="220" y="330"/>
                  </a:cubicBezTo>
                  <a:cubicBezTo>
                    <a:pt x="223" y="335"/>
                    <a:pt x="229" y="338"/>
                    <a:pt x="232" y="335"/>
                  </a:cubicBezTo>
                  <a:cubicBezTo>
                    <a:pt x="236" y="332"/>
                    <a:pt x="254" y="323"/>
                    <a:pt x="254" y="327"/>
                  </a:cubicBezTo>
                  <a:cubicBezTo>
                    <a:pt x="254" y="331"/>
                    <a:pt x="241" y="334"/>
                    <a:pt x="235" y="339"/>
                  </a:cubicBezTo>
                  <a:close/>
                  <a:moveTo>
                    <a:pt x="359" y="468"/>
                  </a:moveTo>
                  <a:cubicBezTo>
                    <a:pt x="355" y="469"/>
                    <a:pt x="359" y="458"/>
                    <a:pt x="352" y="454"/>
                  </a:cubicBezTo>
                  <a:cubicBezTo>
                    <a:pt x="344" y="449"/>
                    <a:pt x="340" y="441"/>
                    <a:pt x="340" y="436"/>
                  </a:cubicBezTo>
                  <a:cubicBezTo>
                    <a:pt x="340" y="432"/>
                    <a:pt x="347" y="429"/>
                    <a:pt x="350" y="433"/>
                  </a:cubicBezTo>
                  <a:cubicBezTo>
                    <a:pt x="353" y="437"/>
                    <a:pt x="357" y="451"/>
                    <a:pt x="360" y="456"/>
                  </a:cubicBezTo>
                  <a:cubicBezTo>
                    <a:pt x="362" y="461"/>
                    <a:pt x="362" y="468"/>
                    <a:pt x="359" y="4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8">
              <a:extLst>
                <a:ext uri="{FF2B5EF4-FFF2-40B4-BE49-F238E27FC236}">
                  <a16:creationId xmlns:a16="http://schemas.microsoft.com/office/drawing/2014/main" id="{EE44F834-B905-40E8-9998-901300796D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665054" y="4555002"/>
              <a:ext cx="942010" cy="833557"/>
            </a:xfrm>
            <a:custGeom>
              <a:avLst/>
              <a:gdLst>
                <a:gd name="T0" fmla="*/ 326 w 331"/>
                <a:gd name="T1" fmla="*/ 128 h 293"/>
                <a:gd name="T2" fmla="*/ 312 w 331"/>
                <a:gd name="T3" fmla="*/ 114 h 293"/>
                <a:gd name="T4" fmla="*/ 302 w 331"/>
                <a:gd name="T5" fmla="*/ 99 h 293"/>
                <a:gd name="T6" fmla="*/ 293 w 331"/>
                <a:gd name="T7" fmla="*/ 88 h 293"/>
                <a:gd name="T8" fmla="*/ 270 w 331"/>
                <a:gd name="T9" fmla="*/ 66 h 293"/>
                <a:gd name="T10" fmla="*/ 262 w 331"/>
                <a:gd name="T11" fmla="*/ 38 h 293"/>
                <a:gd name="T12" fmla="*/ 248 w 331"/>
                <a:gd name="T13" fmla="*/ 24 h 293"/>
                <a:gd name="T14" fmla="*/ 235 w 331"/>
                <a:gd name="T15" fmla="*/ 7 h 293"/>
                <a:gd name="T16" fmla="*/ 231 w 331"/>
                <a:gd name="T17" fmla="*/ 36 h 293"/>
                <a:gd name="T18" fmla="*/ 212 w 331"/>
                <a:gd name="T19" fmla="*/ 54 h 293"/>
                <a:gd name="T20" fmla="*/ 189 w 331"/>
                <a:gd name="T21" fmla="*/ 42 h 293"/>
                <a:gd name="T22" fmla="*/ 185 w 331"/>
                <a:gd name="T23" fmla="*/ 25 h 293"/>
                <a:gd name="T24" fmla="*/ 191 w 331"/>
                <a:gd name="T25" fmla="*/ 12 h 293"/>
                <a:gd name="T26" fmla="*/ 179 w 331"/>
                <a:gd name="T27" fmla="*/ 13 h 293"/>
                <a:gd name="T28" fmla="*/ 159 w 331"/>
                <a:gd name="T29" fmla="*/ 9 h 293"/>
                <a:gd name="T30" fmla="*/ 138 w 331"/>
                <a:gd name="T31" fmla="*/ 22 h 293"/>
                <a:gd name="T32" fmla="*/ 131 w 331"/>
                <a:gd name="T33" fmla="*/ 36 h 293"/>
                <a:gd name="T34" fmla="*/ 119 w 331"/>
                <a:gd name="T35" fmla="*/ 31 h 293"/>
                <a:gd name="T36" fmla="*/ 105 w 331"/>
                <a:gd name="T37" fmla="*/ 32 h 293"/>
                <a:gd name="T38" fmla="*/ 94 w 331"/>
                <a:gd name="T39" fmla="*/ 39 h 293"/>
                <a:gd name="T40" fmla="*/ 87 w 331"/>
                <a:gd name="T41" fmla="*/ 52 h 293"/>
                <a:gd name="T42" fmla="*/ 76 w 331"/>
                <a:gd name="T43" fmla="*/ 53 h 293"/>
                <a:gd name="T44" fmla="*/ 49 w 331"/>
                <a:gd name="T45" fmla="*/ 78 h 293"/>
                <a:gd name="T46" fmla="*/ 24 w 331"/>
                <a:gd name="T47" fmla="*/ 86 h 293"/>
                <a:gd name="T48" fmla="*/ 9 w 331"/>
                <a:gd name="T49" fmla="*/ 93 h 293"/>
                <a:gd name="T50" fmla="*/ 4 w 331"/>
                <a:gd name="T51" fmla="*/ 121 h 293"/>
                <a:gd name="T52" fmla="*/ 6 w 331"/>
                <a:gd name="T53" fmla="*/ 133 h 293"/>
                <a:gd name="T54" fmla="*/ 15 w 331"/>
                <a:gd name="T55" fmla="*/ 162 h 293"/>
                <a:gd name="T56" fmla="*/ 16 w 331"/>
                <a:gd name="T57" fmla="*/ 198 h 293"/>
                <a:gd name="T58" fmla="*/ 40 w 331"/>
                <a:gd name="T59" fmla="*/ 210 h 293"/>
                <a:gd name="T60" fmla="*/ 74 w 331"/>
                <a:gd name="T61" fmla="*/ 200 h 293"/>
                <a:gd name="T62" fmla="*/ 112 w 331"/>
                <a:gd name="T63" fmla="*/ 185 h 293"/>
                <a:gd name="T64" fmla="*/ 156 w 331"/>
                <a:gd name="T65" fmla="*/ 183 h 293"/>
                <a:gd name="T66" fmla="*/ 171 w 331"/>
                <a:gd name="T67" fmla="*/ 191 h 293"/>
                <a:gd name="T68" fmla="*/ 187 w 331"/>
                <a:gd name="T69" fmla="*/ 205 h 293"/>
                <a:gd name="T70" fmla="*/ 198 w 331"/>
                <a:gd name="T71" fmla="*/ 203 h 293"/>
                <a:gd name="T72" fmla="*/ 205 w 331"/>
                <a:gd name="T73" fmla="*/ 206 h 293"/>
                <a:gd name="T74" fmla="*/ 217 w 331"/>
                <a:gd name="T75" fmla="*/ 226 h 293"/>
                <a:gd name="T76" fmla="*/ 245 w 331"/>
                <a:gd name="T77" fmla="*/ 245 h 293"/>
                <a:gd name="T78" fmla="*/ 260 w 331"/>
                <a:gd name="T79" fmla="*/ 243 h 293"/>
                <a:gd name="T80" fmla="*/ 271 w 331"/>
                <a:gd name="T81" fmla="*/ 248 h 293"/>
                <a:gd name="T82" fmla="*/ 299 w 331"/>
                <a:gd name="T83" fmla="*/ 235 h 293"/>
                <a:gd name="T84" fmla="*/ 316 w 331"/>
                <a:gd name="T85" fmla="*/ 189 h 293"/>
                <a:gd name="T86" fmla="*/ 327 w 331"/>
                <a:gd name="T87" fmla="*/ 162 h 293"/>
                <a:gd name="T88" fmla="*/ 150 w 331"/>
                <a:gd name="T89" fmla="*/ 7 h 293"/>
                <a:gd name="T90" fmla="*/ 190 w 331"/>
                <a:gd name="T91" fmla="*/ 219 h 293"/>
                <a:gd name="T92" fmla="*/ 270 w 331"/>
                <a:gd name="T93" fmla="*/ 268 h 293"/>
                <a:gd name="T94" fmla="*/ 271 w 331"/>
                <a:gd name="T95" fmla="*/ 293 h 293"/>
                <a:gd name="T96" fmla="*/ 282 w 331"/>
                <a:gd name="T97" fmla="*/ 286 h 293"/>
                <a:gd name="T98" fmla="*/ 270 w 331"/>
                <a:gd name="T99" fmla="*/ 26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1" h="293">
                  <a:moveTo>
                    <a:pt x="328" y="147"/>
                  </a:moveTo>
                  <a:cubicBezTo>
                    <a:pt x="330" y="146"/>
                    <a:pt x="328" y="140"/>
                    <a:pt x="326" y="141"/>
                  </a:cubicBezTo>
                  <a:cubicBezTo>
                    <a:pt x="325" y="142"/>
                    <a:pt x="325" y="132"/>
                    <a:pt x="326" y="128"/>
                  </a:cubicBezTo>
                  <a:cubicBezTo>
                    <a:pt x="327" y="123"/>
                    <a:pt x="326" y="124"/>
                    <a:pt x="324" y="126"/>
                  </a:cubicBezTo>
                  <a:cubicBezTo>
                    <a:pt x="322" y="129"/>
                    <a:pt x="319" y="122"/>
                    <a:pt x="319" y="120"/>
                  </a:cubicBezTo>
                  <a:cubicBezTo>
                    <a:pt x="318" y="118"/>
                    <a:pt x="315" y="113"/>
                    <a:pt x="312" y="114"/>
                  </a:cubicBezTo>
                  <a:cubicBezTo>
                    <a:pt x="309" y="115"/>
                    <a:pt x="311" y="110"/>
                    <a:pt x="308" y="110"/>
                  </a:cubicBezTo>
                  <a:cubicBezTo>
                    <a:pt x="306" y="111"/>
                    <a:pt x="305" y="106"/>
                    <a:pt x="306" y="102"/>
                  </a:cubicBezTo>
                  <a:cubicBezTo>
                    <a:pt x="306" y="98"/>
                    <a:pt x="304" y="101"/>
                    <a:pt x="302" y="99"/>
                  </a:cubicBezTo>
                  <a:cubicBezTo>
                    <a:pt x="301" y="97"/>
                    <a:pt x="300" y="99"/>
                    <a:pt x="298" y="100"/>
                  </a:cubicBezTo>
                  <a:cubicBezTo>
                    <a:pt x="296" y="100"/>
                    <a:pt x="295" y="96"/>
                    <a:pt x="296" y="94"/>
                  </a:cubicBezTo>
                  <a:cubicBezTo>
                    <a:pt x="296" y="92"/>
                    <a:pt x="295" y="90"/>
                    <a:pt x="293" y="88"/>
                  </a:cubicBezTo>
                  <a:cubicBezTo>
                    <a:pt x="290" y="86"/>
                    <a:pt x="290" y="85"/>
                    <a:pt x="290" y="82"/>
                  </a:cubicBezTo>
                  <a:cubicBezTo>
                    <a:pt x="290" y="80"/>
                    <a:pt x="275" y="72"/>
                    <a:pt x="272" y="71"/>
                  </a:cubicBezTo>
                  <a:cubicBezTo>
                    <a:pt x="268" y="71"/>
                    <a:pt x="271" y="67"/>
                    <a:pt x="270" y="66"/>
                  </a:cubicBezTo>
                  <a:cubicBezTo>
                    <a:pt x="268" y="65"/>
                    <a:pt x="268" y="60"/>
                    <a:pt x="268" y="56"/>
                  </a:cubicBezTo>
                  <a:cubicBezTo>
                    <a:pt x="268" y="52"/>
                    <a:pt x="263" y="51"/>
                    <a:pt x="263" y="48"/>
                  </a:cubicBezTo>
                  <a:cubicBezTo>
                    <a:pt x="263" y="44"/>
                    <a:pt x="261" y="41"/>
                    <a:pt x="262" y="38"/>
                  </a:cubicBezTo>
                  <a:cubicBezTo>
                    <a:pt x="262" y="34"/>
                    <a:pt x="257" y="33"/>
                    <a:pt x="256" y="31"/>
                  </a:cubicBezTo>
                  <a:cubicBezTo>
                    <a:pt x="256" y="29"/>
                    <a:pt x="253" y="31"/>
                    <a:pt x="250" y="32"/>
                  </a:cubicBezTo>
                  <a:cubicBezTo>
                    <a:pt x="247" y="32"/>
                    <a:pt x="247" y="28"/>
                    <a:pt x="248" y="24"/>
                  </a:cubicBezTo>
                  <a:cubicBezTo>
                    <a:pt x="248" y="19"/>
                    <a:pt x="246" y="13"/>
                    <a:pt x="244" y="11"/>
                  </a:cubicBezTo>
                  <a:cubicBezTo>
                    <a:pt x="241" y="9"/>
                    <a:pt x="241" y="2"/>
                    <a:pt x="240" y="1"/>
                  </a:cubicBezTo>
                  <a:cubicBezTo>
                    <a:pt x="239" y="0"/>
                    <a:pt x="235" y="4"/>
                    <a:pt x="235" y="7"/>
                  </a:cubicBezTo>
                  <a:cubicBezTo>
                    <a:pt x="235" y="9"/>
                    <a:pt x="234" y="12"/>
                    <a:pt x="233" y="13"/>
                  </a:cubicBezTo>
                  <a:cubicBezTo>
                    <a:pt x="231" y="15"/>
                    <a:pt x="234" y="20"/>
                    <a:pt x="232" y="22"/>
                  </a:cubicBezTo>
                  <a:cubicBezTo>
                    <a:pt x="230" y="24"/>
                    <a:pt x="232" y="32"/>
                    <a:pt x="231" y="36"/>
                  </a:cubicBezTo>
                  <a:cubicBezTo>
                    <a:pt x="231" y="41"/>
                    <a:pt x="231" y="46"/>
                    <a:pt x="229" y="49"/>
                  </a:cubicBezTo>
                  <a:cubicBezTo>
                    <a:pt x="226" y="52"/>
                    <a:pt x="226" y="57"/>
                    <a:pt x="222" y="58"/>
                  </a:cubicBezTo>
                  <a:cubicBezTo>
                    <a:pt x="217" y="60"/>
                    <a:pt x="212" y="56"/>
                    <a:pt x="212" y="54"/>
                  </a:cubicBezTo>
                  <a:cubicBezTo>
                    <a:pt x="212" y="52"/>
                    <a:pt x="207" y="50"/>
                    <a:pt x="205" y="51"/>
                  </a:cubicBezTo>
                  <a:cubicBezTo>
                    <a:pt x="202" y="51"/>
                    <a:pt x="201" y="47"/>
                    <a:pt x="197" y="44"/>
                  </a:cubicBezTo>
                  <a:cubicBezTo>
                    <a:pt x="193" y="41"/>
                    <a:pt x="190" y="45"/>
                    <a:pt x="189" y="42"/>
                  </a:cubicBezTo>
                  <a:cubicBezTo>
                    <a:pt x="188" y="38"/>
                    <a:pt x="186" y="37"/>
                    <a:pt x="183" y="35"/>
                  </a:cubicBezTo>
                  <a:cubicBezTo>
                    <a:pt x="181" y="34"/>
                    <a:pt x="181" y="34"/>
                    <a:pt x="184" y="32"/>
                  </a:cubicBezTo>
                  <a:cubicBezTo>
                    <a:pt x="187" y="30"/>
                    <a:pt x="186" y="27"/>
                    <a:pt x="185" y="25"/>
                  </a:cubicBezTo>
                  <a:cubicBezTo>
                    <a:pt x="183" y="22"/>
                    <a:pt x="186" y="23"/>
                    <a:pt x="190" y="21"/>
                  </a:cubicBezTo>
                  <a:cubicBezTo>
                    <a:pt x="194" y="19"/>
                    <a:pt x="190" y="17"/>
                    <a:pt x="193" y="16"/>
                  </a:cubicBezTo>
                  <a:cubicBezTo>
                    <a:pt x="195" y="15"/>
                    <a:pt x="194" y="12"/>
                    <a:pt x="191" y="12"/>
                  </a:cubicBezTo>
                  <a:cubicBezTo>
                    <a:pt x="188" y="11"/>
                    <a:pt x="189" y="15"/>
                    <a:pt x="188" y="15"/>
                  </a:cubicBezTo>
                  <a:cubicBezTo>
                    <a:pt x="187" y="15"/>
                    <a:pt x="186" y="11"/>
                    <a:pt x="185" y="11"/>
                  </a:cubicBezTo>
                  <a:cubicBezTo>
                    <a:pt x="184" y="11"/>
                    <a:pt x="181" y="16"/>
                    <a:pt x="179" y="13"/>
                  </a:cubicBezTo>
                  <a:cubicBezTo>
                    <a:pt x="177" y="11"/>
                    <a:pt x="167" y="9"/>
                    <a:pt x="163" y="8"/>
                  </a:cubicBezTo>
                  <a:cubicBezTo>
                    <a:pt x="159" y="8"/>
                    <a:pt x="158" y="3"/>
                    <a:pt x="156" y="4"/>
                  </a:cubicBezTo>
                  <a:cubicBezTo>
                    <a:pt x="153" y="5"/>
                    <a:pt x="156" y="6"/>
                    <a:pt x="159" y="9"/>
                  </a:cubicBezTo>
                  <a:cubicBezTo>
                    <a:pt x="161" y="12"/>
                    <a:pt x="150" y="14"/>
                    <a:pt x="146" y="13"/>
                  </a:cubicBezTo>
                  <a:cubicBezTo>
                    <a:pt x="143" y="12"/>
                    <a:pt x="147" y="15"/>
                    <a:pt x="144" y="15"/>
                  </a:cubicBezTo>
                  <a:cubicBezTo>
                    <a:pt x="141" y="15"/>
                    <a:pt x="141" y="20"/>
                    <a:pt x="138" y="22"/>
                  </a:cubicBezTo>
                  <a:cubicBezTo>
                    <a:pt x="136" y="25"/>
                    <a:pt x="138" y="27"/>
                    <a:pt x="135" y="28"/>
                  </a:cubicBezTo>
                  <a:cubicBezTo>
                    <a:pt x="133" y="30"/>
                    <a:pt x="132" y="32"/>
                    <a:pt x="135" y="35"/>
                  </a:cubicBezTo>
                  <a:cubicBezTo>
                    <a:pt x="138" y="39"/>
                    <a:pt x="134" y="39"/>
                    <a:pt x="131" y="36"/>
                  </a:cubicBezTo>
                  <a:cubicBezTo>
                    <a:pt x="129" y="33"/>
                    <a:pt x="126" y="33"/>
                    <a:pt x="126" y="36"/>
                  </a:cubicBezTo>
                  <a:cubicBezTo>
                    <a:pt x="126" y="39"/>
                    <a:pt x="123" y="38"/>
                    <a:pt x="124" y="35"/>
                  </a:cubicBezTo>
                  <a:cubicBezTo>
                    <a:pt x="124" y="31"/>
                    <a:pt x="120" y="33"/>
                    <a:pt x="119" y="31"/>
                  </a:cubicBezTo>
                  <a:cubicBezTo>
                    <a:pt x="118" y="29"/>
                    <a:pt x="115" y="26"/>
                    <a:pt x="112" y="26"/>
                  </a:cubicBezTo>
                  <a:cubicBezTo>
                    <a:pt x="110" y="26"/>
                    <a:pt x="110" y="29"/>
                    <a:pt x="108" y="29"/>
                  </a:cubicBezTo>
                  <a:cubicBezTo>
                    <a:pt x="105" y="29"/>
                    <a:pt x="105" y="30"/>
                    <a:pt x="105" y="32"/>
                  </a:cubicBezTo>
                  <a:cubicBezTo>
                    <a:pt x="105" y="35"/>
                    <a:pt x="102" y="32"/>
                    <a:pt x="99" y="32"/>
                  </a:cubicBezTo>
                  <a:cubicBezTo>
                    <a:pt x="96" y="33"/>
                    <a:pt x="99" y="36"/>
                    <a:pt x="97" y="36"/>
                  </a:cubicBezTo>
                  <a:cubicBezTo>
                    <a:pt x="96" y="36"/>
                    <a:pt x="96" y="39"/>
                    <a:pt x="94" y="39"/>
                  </a:cubicBezTo>
                  <a:cubicBezTo>
                    <a:pt x="91" y="39"/>
                    <a:pt x="92" y="44"/>
                    <a:pt x="92" y="47"/>
                  </a:cubicBezTo>
                  <a:cubicBezTo>
                    <a:pt x="92" y="49"/>
                    <a:pt x="89" y="45"/>
                    <a:pt x="86" y="46"/>
                  </a:cubicBezTo>
                  <a:cubicBezTo>
                    <a:pt x="84" y="47"/>
                    <a:pt x="87" y="49"/>
                    <a:pt x="87" y="52"/>
                  </a:cubicBezTo>
                  <a:cubicBezTo>
                    <a:pt x="88" y="55"/>
                    <a:pt x="86" y="55"/>
                    <a:pt x="85" y="56"/>
                  </a:cubicBezTo>
                  <a:cubicBezTo>
                    <a:pt x="84" y="57"/>
                    <a:pt x="82" y="53"/>
                    <a:pt x="82" y="50"/>
                  </a:cubicBezTo>
                  <a:cubicBezTo>
                    <a:pt x="82" y="47"/>
                    <a:pt x="79" y="50"/>
                    <a:pt x="76" y="53"/>
                  </a:cubicBezTo>
                  <a:cubicBezTo>
                    <a:pt x="72" y="57"/>
                    <a:pt x="77" y="62"/>
                    <a:pt x="75" y="63"/>
                  </a:cubicBezTo>
                  <a:cubicBezTo>
                    <a:pt x="74" y="64"/>
                    <a:pt x="67" y="70"/>
                    <a:pt x="64" y="74"/>
                  </a:cubicBezTo>
                  <a:cubicBezTo>
                    <a:pt x="60" y="79"/>
                    <a:pt x="52" y="76"/>
                    <a:pt x="49" y="78"/>
                  </a:cubicBezTo>
                  <a:cubicBezTo>
                    <a:pt x="47" y="80"/>
                    <a:pt x="44" y="79"/>
                    <a:pt x="42" y="81"/>
                  </a:cubicBezTo>
                  <a:cubicBezTo>
                    <a:pt x="39" y="83"/>
                    <a:pt x="35" y="86"/>
                    <a:pt x="34" y="84"/>
                  </a:cubicBezTo>
                  <a:cubicBezTo>
                    <a:pt x="33" y="82"/>
                    <a:pt x="27" y="83"/>
                    <a:pt x="24" y="86"/>
                  </a:cubicBezTo>
                  <a:cubicBezTo>
                    <a:pt x="22" y="89"/>
                    <a:pt x="17" y="92"/>
                    <a:pt x="14" y="92"/>
                  </a:cubicBezTo>
                  <a:cubicBezTo>
                    <a:pt x="11" y="92"/>
                    <a:pt x="11" y="97"/>
                    <a:pt x="10" y="98"/>
                  </a:cubicBezTo>
                  <a:cubicBezTo>
                    <a:pt x="9" y="99"/>
                    <a:pt x="9" y="94"/>
                    <a:pt x="9" y="93"/>
                  </a:cubicBezTo>
                  <a:cubicBezTo>
                    <a:pt x="9" y="91"/>
                    <a:pt x="6" y="95"/>
                    <a:pt x="5" y="99"/>
                  </a:cubicBezTo>
                  <a:cubicBezTo>
                    <a:pt x="4" y="102"/>
                    <a:pt x="8" y="104"/>
                    <a:pt x="5" y="108"/>
                  </a:cubicBezTo>
                  <a:cubicBezTo>
                    <a:pt x="3" y="112"/>
                    <a:pt x="0" y="116"/>
                    <a:pt x="4" y="121"/>
                  </a:cubicBezTo>
                  <a:cubicBezTo>
                    <a:pt x="8" y="126"/>
                    <a:pt x="10" y="129"/>
                    <a:pt x="9" y="131"/>
                  </a:cubicBezTo>
                  <a:cubicBezTo>
                    <a:pt x="7" y="134"/>
                    <a:pt x="5" y="126"/>
                    <a:pt x="4" y="127"/>
                  </a:cubicBezTo>
                  <a:cubicBezTo>
                    <a:pt x="3" y="128"/>
                    <a:pt x="7" y="131"/>
                    <a:pt x="6" y="133"/>
                  </a:cubicBezTo>
                  <a:cubicBezTo>
                    <a:pt x="5" y="134"/>
                    <a:pt x="1" y="127"/>
                    <a:pt x="0" y="129"/>
                  </a:cubicBezTo>
                  <a:cubicBezTo>
                    <a:pt x="0" y="130"/>
                    <a:pt x="8" y="142"/>
                    <a:pt x="9" y="147"/>
                  </a:cubicBezTo>
                  <a:cubicBezTo>
                    <a:pt x="9" y="151"/>
                    <a:pt x="16" y="156"/>
                    <a:pt x="15" y="162"/>
                  </a:cubicBezTo>
                  <a:cubicBezTo>
                    <a:pt x="15" y="168"/>
                    <a:pt x="21" y="179"/>
                    <a:pt x="23" y="180"/>
                  </a:cubicBezTo>
                  <a:cubicBezTo>
                    <a:pt x="24" y="182"/>
                    <a:pt x="20" y="186"/>
                    <a:pt x="21" y="191"/>
                  </a:cubicBezTo>
                  <a:cubicBezTo>
                    <a:pt x="21" y="196"/>
                    <a:pt x="19" y="198"/>
                    <a:pt x="16" y="198"/>
                  </a:cubicBezTo>
                  <a:cubicBezTo>
                    <a:pt x="13" y="198"/>
                    <a:pt x="15" y="203"/>
                    <a:pt x="18" y="203"/>
                  </a:cubicBezTo>
                  <a:cubicBezTo>
                    <a:pt x="22" y="203"/>
                    <a:pt x="20" y="206"/>
                    <a:pt x="24" y="208"/>
                  </a:cubicBezTo>
                  <a:cubicBezTo>
                    <a:pt x="28" y="211"/>
                    <a:pt x="37" y="210"/>
                    <a:pt x="40" y="210"/>
                  </a:cubicBezTo>
                  <a:cubicBezTo>
                    <a:pt x="43" y="210"/>
                    <a:pt x="44" y="205"/>
                    <a:pt x="48" y="205"/>
                  </a:cubicBezTo>
                  <a:cubicBezTo>
                    <a:pt x="52" y="205"/>
                    <a:pt x="52" y="203"/>
                    <a:pt x="54" y="201"/>
                  </a:cubicBezTo>
                  <a:cubicBezTo>
                    <a:pt x="56" y="198"/>
                    <a:pt x="65" y="199"/>
                    <a:pt x="74" y="200"/>
                  </a:cubicBezTo>
                  <a:cubicBezTo>
                    <a:pt x="84" y="200"/>
                    <a:pt x="88" y="197"/>
                    <a:pt x="89" y="193"/>
                  </a:cubicBezTo>
                  <a:cubicBezTo>
                    <a:pt x="90" y="190"/>
                    <a:pt x="97" y="190"/>
                    <a:pt x="100" y="187"/>
                  </a:cubicBezTo>
                  <a:cubicBezTo>
                    <a:pt x="103" y="185"/>
                    <a:pt x="105" y="185"/>
                    <a:pt x="112" y="185"/>
                  </a:cubicBezTo>
                  <a:cubicBezTo>
                    <a:pt x="119" y="185"/>
                    <a:pt x="125" y="182"/>
                    <a:pt x="130" y="180"/>
                  </a:cubicBezTo>
                  <a:cubicBezTo>
                    <a:pt x="134" y="178"/>
                    <a:pt x="142" y="179"/>
                    <a:pt x="147" y="178"/>
                  </a:cubicBezTo>
                  <a:cubicBezTo>
                    <a:pt x="151" y="177"/>
                    <a:pt x="152" y="183"/>
                    <a:pt x="156" y="183"/>
                  </a:cubicBezTo>
                  <a:cubicBezTo>
                    <a:pt x="161" y="182"/>
                    <a:pt x="163" y="184"/>
                    <a:pt x="166" y="184"/>
                  </a:cubicBezTo>
                  <a:cubicBezTo>
                    <a:pt x="168" y="184"/>
                    <a:pt x="168" y="186"/>
                    <a:pt x="171" y="186"/>
                  </a:cubicBezTo>
                  <a:cubicBezTo>
                    <a:pt x="173" y="187"/>
                    <a:pt x="173" y="189"/>
                    <a:pt x="171" y="191"/>
                  </a:cubicBezTo>
                  <a:cubicBezTo>
                    <a:pt x="170" y="193"/>
                    <a:pt x="175" y="193"/>
                    <a:pt x="178" y="198"/>
                  </a:cubicBezTo>
                  <a:cubicBezTo>
                    <a:pt x="182" y="203"/>
                    <a:pt x="178" y="203"/>
                    <a:pt x="180" y="207"/>
                  </a:cubicBezTo>
                  <a:cubicBezTo>
                    <a:pt x="182" y="210"/>
                    <a:pt x="183" y="210"/>
                    <a:pt x="187" y="205"/>
                  </a:cubicBezTo>
                  <a:cubicBezTo>
                    <a:pt x="190" y="200"/>
                    <a:pt x="194" y="203"/>
                    <a:pt x="195" y="198"/>
                  </a:cubicBezTo>
                  <a:cubicBezTo>
                    <a:pt x="195" y="194"/>
                    <a:pt x="199" y="189"/>
                    <a:pt x="202" y="191"/>
                  </a:cubicBezTo>
                  <a:cubicBezTo>
                    <a:pt x="204" y="193"/>
                    <a:pt x="200" y="195"/>
                    <a:pt x="198" y="203"/>
                  </a:cubicBezTo>
                  <a:cubicBezTo>
                    <a:pt x="197" y="211"/>
                    <a:pt x="194" y="207"/>
                    <a:pt x="193" y="209"/>
                  </a:cubicBezTo>
                  <a:cubicBezTo>
                    <a:pt x="193" y="211"/>
                    <a:pt x="201" y="213"/>
                    <a:pt x="201" y="208"/>
                  </a:cubicBezTo>
                  <a:cubicBezTo>
                    <a:pt x="201" y="204"/>
                    <a:pt x="202" y="202"/>
                    <a:pt x="205" y="206"/>
                  </a:cubicBezTo>
                  <a:cubicBezTo>
                    <a:pt x="208" y="210"/>
                    <a:pt x="203" y="213"/>
                    <a:pt x="204" y="215"/>
                  </a:cubicBezTo>
                  <a:cubicBezTo>
                    <a:pt x="205" y="217"/>
                    <a:pt x="208" y="214"/>
                    <a:pt x="210" y="215"/>
                  </a:cubicBezTo>
                  <a:cubicBezTo>
                    <a:pt x="213" y="215"/>
                    <a:pt x="217" y="222"/>
                    <a:pt x="217" y="226"/>
                  </a:cubicBezTo>
                  <a:cubicBezTo>
                    <a:pt x="216" y="229"/>
                    <a:pt x="215" y="233"/>
                    <a:pt x="221" y="236"/>
                  </a:cubicBezTo>
                  <a:cubicBezTo>
                    <a:pt x="227" y="239"/>
                    <a:pt x="225" y="240"/>
                    <a:pt x="229" y="240"/>
                  </a:cubicBezTo>
                  <a:cubicBezTo>
                    <a:pt x="234" y="240"/>
                    <a:pt x="243" y="243"/>
                    <a:pt x="245" y="245"/>
                  </a:cubicBezTo>
                  <a:cubicBezTo>
                    <a:pt x="248" y="247"/>
                    <a:pt x="254" y="244"/>
                    <a:pt x="256" y="239"/>
                  </a:cubicBezTo>
                  <a:cubicBezTo>
                    <a:pt x="257" y="235"/>
                    <a:pt x="262" y="239"/>
                    <a:pt x="259" y="241"/>
                  </a:cubicBezTo>
                  <a:cubicBezTo>
                    <a:pt x="257" y="242"/>
                    <a:pt x="260" y="245"/>
                    <a:pt x="260" y="243"/>
                  </a:cubicBezTo>
                  <a:cubicBezTo>
                    <a:pt x="261" y="241"/>
                    <a:pt x="262" y="239"/>
                    <a:pt x="263" y="241"/>
                  </a:cubicBezTo>
                  <a:cubicBezTo>
                    <a:pt x="264" y="244"/>
                    <a:pt x="267" y="244"/>
                    <a:pt x="268" y="246"/>
                  </a:cubicBezTo>
                  <a:cubicBezTo>
                    <a:pt x="269" y="248"/>
                    <a:pt x="271" y="250"/>
                    <a:pt x="271" y="248"/>
                  </a:cubicBezTo>
                  <a:cubicBezTo>
                    <a:pt x="271" y="246"/>
                    <a:pt x="271" y="245"/>
                    <a:pt x="274" y="244"/>
                  </a:cubicBezTo>
                  <a:cubicBezTo>
                    <a:pt x="277" y="243"/>
                    <a:pt x="279" y="241"/>
                    <a:pt x="282" y="238"/>
                  </a:cubicBezTo>
                  <a:cubicBezTo>
                    <a:pt x="285" y="236"/>
                    <a:pt x="297" y="235"/>
                    <a:pt x="299" y="235"/>
                  </a:cubicBezTo>
                  <a:cubicBezTo>
                    <a:pt x="300" y="235"/>
                    <a:pt x="301" y="225"/>
                    <a:pt x="301" y="219"/>
                  </a:cubicBezTo>
                  <a:cubicBezTo>
                    <a:pt x="302" y="213"/>
                    <a:pt x="307" y="213"/>
                    <a:pt x="307" y="207"/>
                  </a:cubicBezTo>
                  <a:cubicBezTo>
                    <a:pt x="308" y="201"/>
                    <a:pt x="314" y="190"/>
                    <a:pt x="316" y="189"/>
                  </a:cubicBezTo>
                  <a:cubicBezTo>
                    <a:pt x="318" y="189"/>
                    <a:pt x="321" y="187"/>
                    <a:pt x="321" y="184"/>
                  </a:cubicBezTo>
                  <a:cubicBezTo>
                    <a:pt x="321" y="180"/>
                    <a:pt x="325" y="177"/>
                    <a:pt x="325" y="173"/>
                  </a:cubicBezTo>
                  <a:cubicBezTo>
                    <a:pt x="325" y="169"/>
                    <a:pt x="327" y="164"/>
                    <a:pt x="327" y="162"/>
                  </a:cubicBezTo>
                  <a:cubicBezTo>
                    <a:pt x="327" y="161"/>
                    <a:pt x="325" y="157"/>
                    <a:pt x="328" y="154"/>
                  </a:cubicBezTo>
                  <a:cubicBezTo>
                    <a:pt x="331" y="152"/>
                    <a:pt x="327" y="148"/>
                    <a:pt x="328" y="147"/>
                  </a:cubicBezTo>
                  <a:close/>
                  <a:moveTo>
                    <a:pt x="150" y="7"/>
                  </a:moveTo>
                  <a:cubicBezTo>
                    <a:pt x="149" y="5"/>
                    <a:pt x="136" y="8"/>
                    <a:pt x="139" y="10"/>
                  </a:cubicBezTo>
                  <a:cubicBezTo>
                    <a:pt x="141" y="11"/>
                    <a:pt x="150" y="10"/>
                    <a:pt x="150" y="7"/>
                  </a:cubicBezTo>
                  <a:close/>
                  <a:moveTo>
                    <a:pt x="190" y="219"/>
                  </a:moveTo>
                  <a:cubicBezTo>
                    <a:pt x="192" y="220"/>
                    <a:pt x="198" y="220"/>
                    <a:pt x="199" y="217"/>
                  </a:cubicBezTo>
                  <a:cubicBezTo>
                    <a:pt x="200" y="215"/>
                    <a:pt x="188" y="217"/>
                    <a:pt x="190" y="219"/>
                  </a:cubicBezTo>
                  <a:close/>
                  <a:moveTo>
                    <a:pt x="270" y="268"/>
                  </a:moveTo>
                  <a:cubicBezTo>
                    <a:pt x="265" y="269"/>
                    <a:pt x="258" y="264"/>
                    <a:pt x="257" y="264"/>
                  </a:cubicBezTo>
                  <a:cubicBezTo>
                    <a:pt x="255" y="265"/>
                    <a:pt x="263" y="277"/>
                    <a:pt x="260" y="280"/>
                  </a:cubicBezTo>
                  <a:cubicBezTo>
                    <a:pt x="258" y="284"/>
                    <a:pt x="268" y="292"/>
                    <a:pt x="271" y="293"/>
                  </a:cubicBezTo>
                  <a:cubicBezTo>
                    <a:pt x="274" y="293"/>
                    <a:pt x="273" y="289"/>
                    <a:pt x="275" y="290"/>
                  </a:cubicBezTo>
                  <a:cubicBezTo>
                    <a:pt x="278" y="290"/>
                    <a:pt x="277" y="287"/>
                    <a:pt x="277" y="286"/>
                  </a:cubicBezTo>
                  <a:cubicBezTo>
                    <a:pt x="278" y="284"/>
                    <a:pt x="280" y="287"/>
                    <a:pt x="282" y="286"/>
                  </a:cubicBezTo>
                  <a:cubicBezTo>
                    <a:pt x="284" y="285"/>
                    <a:pt x="281" y="278"/>
                    <a:pt x="284" y="278"/>
                  </a:cubicBezTo>
                  <a:cubicBezTo>
                    <a:pt x="287" y="278"/>
                    <a:pt x="285" y="268"/>
                    <a:pt x="284" y="265"/>
                  </a:cubicBezTo>
                  <a:cubicBezTo>
                    <a:pt x="283" y="262"/>
                    <a:pt x="275" y="268"/>
                    <a:pt x="270" y="2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4">
              <a:extLst>
                <a:ext uri="{FF2B5EF4-FFF2-40B4-BE49-F238E27FC236}">
                  <a16:creationId xmlns:a16="http://schemas.microsoft.com/office/drawing/2014/main" id="{EFCA5072-EC6D-4592-AE80-E929E60CA3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53272" y="1795588"/>
              <a:ext cx="3907491" cy="1501332"/>
            </a:xfrm>
            <a:custGeom>
              <a:avLst/>
              <a:gdLst>
                <a:gd name="T0" fmla="*/ 361 w 1373"/>
                <a:gd name="T1" fmla="*/ 11 h 527"/>
                <a:gd name="T2" fmla="*/ 610 w 1373"/>
                <a:gd name="T3" fmla="*/ 5 h 527"/>
                <a:gd name="T4" fmla="*/ 480 w 1373"/>
                <a:gd name="T5" fmla="*/ 151 h 527"/>
                <a:gd name="T6" fmla="*/ 662 w 1373"/>
                <a:gd name="T7" fmla="*/ 50 h 527"/>
                <a:gd name="T8" fmla="*/ 1002 w 1373"/>
                <a:gd name="T9" fmla="*/ 111 h 527"/>
                <a:gd name="T10" fmla="*/ 1053 w 1373"/>
                <a:gd name="T11" fmla="*/ 117 h 527"/>
                <a:gd name="T12" fmla="*/ 981 w 1373"/>
                <a:gd name="T13" fmla="*/ 426 h 527"/>
                <a:gd name="T14" fmla="*/ 243 w 1373"/>
                <a:gd name="T15" fmla="*/ 23 h 527"/>
                <a:gd name="T16" fmla="*/ 1331 w 1373"/>
                <a:gd name="T17" fmla="*/ 242 h 527"/>
                <a:gd name="T18" fmla="*/ 1193 w 1373"/>
                <a:gd name="T19" fmla="*/ 203 h 527"/>
                <a:gd name="T20" fmla="*/ 1062 w 1373"/>
                <a:gd name="T21" fmla="*/ 177 h 527"/>
                <a:gd name="T22" fmla="*/ 973 w 1373"/>
                <a:gd name="T23" fmla="*/ 150 h 527"/>
                <a:gd name="T24" fmla="*/ 902 w 1373"/>
                <a:gd name="T25" fmla="*/ 168 h 527"/>
                <a:gd name="T26" fmla="*/ 844 w 1373"/>
                <a:gd name="T27" fmla="*/ 139 h 527"/>
                <a:gd name="T28" fmla="*/ 747 w 1373"/>
                <a:gd name="T29" fmla="*/ 136 h 527"/>
                <a:gd name="T30" fmla="*/ 737 w 1373"/>
                <a:gd name="T31" fmla="*/ 118 h 527"/>
                <a:gd name="T32" fmla="*/ 698 w 1373"/>
                <a:gd name="T33" fmla="*/ 84 h 527"/>
                <a:gd name="T34" fmla="*/ 630 w 1373"/>
                <a:gd name="T35" fmla="*/ 96 h 527"/>
                <a:gd name="T36" fmla="*/ 546 w 1373"/>
                <a:gd name="T37" fmla="*/ 114 h 527"/>
                <a:gd name="T38" fmla="*/ 519 w 1373"/>
                <a:gd name="T39" fmla="*/ 137 h 527"/>
                <a:gd name="T40" fmla="*/ 478 w 1373"/>
                <a:gd name="T41" fmla="*/ 178 h 527"/>
                <a:gd name="T42" fmla="*/ 455 w 1373"/>
                <a:gd name="T43" fmla="*/ 204 h 527"/>
                <a:gd name="T44" fmla="*/ 421 w 1373"/>
                <a:gd name="T45" fmla="*/ 244 h 527"/>
                <a:gd name="T46" fmla="*/ 437 w 1373"/>
                <a:gd name="T47" fmla="*/ 213 h 527"/>
                <a:gd name="T48" fmla="*/ 386 w 1373"/>
                <a:gd name="T49" fmla="*/ 188 h 527"/>
                <a:gd name="T50" fmla="*/ 326 w 1373"/>
                <a:gd name="T51" fmla="*/ 196 h 527"/>
                <a:gd name="T52" fmla="*/ 268 w 1373"/>
                <a:gd name="T53" fmla="*/ 211 h 527"/>
                <a:gd name="T54" fmla="*/ 195 w 1373"/>
                <a:gd name="T55" fmla="*/ 214 h 527"/>
                <a:gd name="T56" fmla="*/ 149 w 1373"/>
                <a:gd name="T57" fmla="*/ 263 h 527"/>
                <a:gd name="T58" fmla="*/ 102 w 1373"/>
                <a:gd name="T59" fmla="*/ 234 h 527"/>
                <a:gd name="T60" fmla="*/ 107 w 1373"/>
                <a:gd name="T61" fmla="*/ 200 h 527"/>
                <a:gd name="T62" fmla="*/ 78 w 1373"/>
                <a:gd name="T63" fmla="*/ 231 h 527"/>
                <a:gd name="T64" fmla="*/ 70 w 1373"/>
                <a:gd name="T65" fmla="*/ 316 h 527"/>
                <a:gd name="T66" fmla="*/ 73 w 1373"/>
                <a:gd name="T67" fmla="*/ 370 h 527"/>
                <a:gd name="T68" fmla="*/ 114 w 1373"/>
                <a:gd name="T69" fmla="*/ 412 h 527"/>
                <a:gd name="T70" fmla="*/ 160 w 1373"/>
                <a:gd name="T71" fmla="*/ 451 h 527"/>
                <a:gd name="T72" fmla="*/ 164 w 1373"/>
                <a:gd name="T73" fmla="*/ 503 h 527"/>
                <a:gd name="T74" fmla="*/ 238 w 1373"/>
                <a:gd name="T75" fmla="*/ 476 h 527"/>
                <a:gd name="T76" fmla="*/ 236 w 1373"/>
                <a:gd name="T77" fmla="*/ 430 h 527"/>
                <a:gd name="T78" fmla="*/ 325 w 1373"/>
                <a:gd name="T79" fmla="*/ 433 h 527"/>
                <a:gd name="T80" fmla="*/ 373 w 1373"/>
                <a:gd name="T81" fmla="*/ 388 h 527"/>
                <a:gd name="T82" fmla="*/ 450 w 1373"/>
                <a:gd name="T83" fmla="*/ 396 h 527"/>
                <a:gd name="T84" fmla="*/ 541 w 1373"/>
                <a:gd name="T85" fmla="*/ 442 h 527"/>
                <a:gd name="T86" fmla="*/ 624 w 1373"/>
                <a:gd name="T87" fmla="*/ 433 h 527"/>
                <a:gd name="T88" fmla="*/ 696 w 1373"/>
                <a:gd name="T89" fmla="*/ 437 h 527"/>
                <a:gd name="T90" fmla="*/ 803 w 1373"/>
                <a:gd name="T91" fmla="*/ 420 h 527"/>
                <a:gd name="T92" fmla="*/ 887 w 1373"/>
                <a:gd name="T93" fmla="*/ 453 h 527"/>
                <a:gd name="T94" fmla="*/ 898 w 1373"/>
                <a:gd name="T95" fmla="*/ 508 h 527"/>
                <a:gd name="T96" fmla="*/ 960 w 1373"/>
                <a:gd name="T97" fmla="*/ 393 h 527"/>
                <a:gd name="T98" fmla="*/ 969 w 1373"/>
                <a:gd name="T99" fmla="*/ 349 h 527"/>
                <a:gd name="T100" fmla="*/ 1078 w 1373"/>
                <a:gd name="T101" fmla="*/ 337 h 527"/>
                <a:gd name="T102" fmla="*/ 1152 w 1373"/>
                <a:gd name="T103" fmla="*/ 299 h 527"/>
                <a:gd name="T104" fmla="*/ 1097 w 1373"/>
                <a:gd name="T105" fmla="*/ 424 h 527"/>
                <a:gd name="T106" fmla="*/ 1150 w 1373"/>
                <a:gd name="T107" fmla="*/ 352 h 527"/>
                <a:gd name="T108" fmla="*/ 1234 w 1373"/>
                <a:gd name="T109" fmla="*/ 309 h 527"/>
                <a:gd name="T110" fmla="*/ 1292 w 1373"/>
                <a:gd name="T111" fmla="*/ 262 h 527"/>
                <a:gd name="T112" fmla="*/ 1347 w 1373"/>
                <a:gd name="T113" fmla="*/ 268 h 527"/>
                <a:gd name="T114" fmla="*/ 707 w 1373"/>
                <a:gd name="T115" fmla="*/ 392 h 527"/>
                <a:gd name="T116" fmla="*/ 276 w 1373"/>
                <a:gd name="T117" fmla="*/ 24 h 527"/>
                <a:gd name="T118" fmla="*/ 281 w 1373"/>
                <a:gd name="T119" fmla="*/ 15 h 527"/>
                <a:gd name="T120" fmla="*/ 299 w 1373"/>
                <a:gd name="T121" fmla="*/ 146 h 527"/>
                <a:gd name="T122" fmla="*/ 300 w 1373"/>
                <a:gd name="T123" fmla="*/ 111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3" h="527">
                  <a:moveTo>
                    <a:pt x="20" y="381"/>
                  </a:moveTo>
                  <a:cubicBezTo>
                    <a:pt x="19" y="382"/>
                    <a:pt x="16" y="381"/>
                    <a:pt x="16" y="379"/>
                  </a:cubicBezTo>
                  <a:cubicBezTo>
                    <a:pt x="15" y="378"/>
                    <a:pt x="13" y="379"/>
                    <a:pt x="11" y="379"/>
                  </a:cubicBezTo>
                  <a:cubicBezTo>
                    <a:pt x="11" y="379"/>
                    <a:pt x="12" y="380"/>
                    <a:pt x="12" y="380"/>
                  </a:cubicBezTo>
                  <a:cubicBezTo>
                    <a:pt x="13" y="382"/>
                    <a:pt x="8" y="382"/>
                    <a:pt x="9" y="385"/>
                  </a:cubicBezTo>
                  <a:cubicBezTo>
                    <a:pt x="11" y="387"/>
                    <a:pt x="5" y="387"/>
                    <a:pt x="5" y="385"/>
                  </a:cubicBezTo>
                  <a:cubicBezTo>
                    <a:pt x="5" y="382"/>
                    <a:pt x="0" y="383"/>
                    <a:pt x="0" y="385"/>
                  </a:cubicBezTo>
                  <a:cubicBezTo>
                    <a:pt x="0" y="385"/>
                    <a:pt x="0" y="386"/>
                    <a:pt x="0" y="387"/>
                  </a:cubicBezTo>
                  <a:cubicBezTo>
                    <a:pt x="1" y="387"/>
                    <a:pt x="3" y="388"/>
                    <a:pt x="4" y="388"/>
                  </a:cubicBezTo>
                  <a:cubicBezTo>
                    <a:pt x="5" y="389"/>
                    <a:pt x="19" y="390"/>
                    <a:pt x="24" y="389"/>
                  </a:cubicBezTo>
                  <a:cubicBezTo>
                    <a:pt x="24" y="388"/>
                    <a:pt x="25" y="385"/>
                    <a:pt x="25" y="384"/>
                  </a:cubicBezTo>
                  <a:cubicBezTo>
                    <a:pt x="25" y="382"/>
                    <a:pt x="21" y="381"/>
                    <a:pt x="20" y="381"/>
                  </a:cubicBezTo>
                  <a:close/>
                  <a:moveTo>
                    <a:pt x="364" y="15"/>
                  </a:moveTo>
                  <a:cubicBezTo>
                    <a:pt x="373" y="14"/>
                    <a:pt x="373" y="9"/>
                    <a:pt x="368" y="8"/>
                  </a:cubicBezTo>
                  <a:cubicBezTo>
                    <a:pt x="364" y="7"/>
                    <a:pt x="363" y="11"/>
                    <a:pt x="361" y="11"/>
                  </a:cubicBezTo>
                  <a:cubicBezTo>
                    <a:pt x="358" y="10"/>
                    <a:pt x="349" y="12"/>
                    <a:pt x="351" y="14"/>
                  </a:cubicBezTo>
                  <a:cubicBezTo>
                    <a:pt x="353" y="17"/>
                    <a:pt x="360" y="15"/>
                    <a:pt x="364" y="15"/>
                  </a:cubicBezTo>
                  <a:close/>
                  <a:moveTo>
                    <a:pt x="410" y="147"/>
                  </a:moveTo>
                  <a:cubicBezTo>
                    <a:pt x="413" y="148"/>
                    <a:pt x="422" y="146"/>
                    <a:pt x="423" y="144"/>
                  </a:cubicBezTo>
                  <a:cubicBezTo>
                    <a:pt x="424" y="143"/>
                    <a:pt x="419" y="141"/>
                    <a:pt x="414" y="141"/>
                  </a:cubicBezTo>
                  <a:cubicBezTo>
                    <a:pt x="408" y="141"/>
                    <a:pt x="408" y="147"/>
                    <a:pt x="410" y="147"/>
                  </a:cubicBezTo>
                  <a:close/>
                  <a:moveTo>
                    <a:pt x="586" y="26"/>
                  </a:moveTo>
                  <a:cubicBezTo>
                    <a:pt x="591" y="28"/>
                    <a:pt x="589" y="29"/>
                    <a:pt x="584" y="29"/>
                  </a:cubicBezTo>
                  <a:cubicBezTo>
                    <a:pt x="579" y="29"/>
                    <a:pt x="575" y="30"/>
                    <a:pt x="578" y="32"/>
                  </a:cubicBezTo>
                  <a:cubicBezTo>
                    <a:pt x="581" y="33"/>
                    <a:pt x="581" y="35"/>
                    <a:pt x="586" y="36"/>
                  </a:cubicBezTo>
                  <a:cubicBezTo>
                    <a:pt x="591" y="37"/>
                    <a:pt x="596" y="33"/>
                    <a:pt x="595" y="31"/>
                  </a:cubicBezTo>
                  <a:cubicBezTo>
                    <a:pt x="595" y="28"/>
                    <a:pt x="612" y="25"/>
                    <a:pt x="617" y="24"/>
                  </a:cubicBezTo>
                  <a:cubicBezTo>
                    <a:pt x="622" y="23"/>
                    <a:pt x="614" y="18"/>
                    <a:pt x="619" y="17"/>
                  </a:cubicBezTo>
                  <a:cubicBezTo>
                    <a:pt x="625" y="17"/>
                    <a:pt x="622" y="14"/>
                    <a:pt x="616" y="13"/>
                  </a:cubicBezTo>
                  <a:cubicBezTo>
                    <a:pt x="610" y="13"/>
                    <a:pt x="612" y="7"/>
                    <a:pt x="610" y="5"/>
                  </a:cubicBezTo>
                  <a:cubicBezTo>
                    <a:pt x="608" y="3"/>
                    <a:pt x="607" y="8"/>
                    <a:pt x="598" y="9"/>
                  </a:cubicBezTo>
                  <a:cubicBezTo>
                    <a:pt x="590" y="11"/>
                    <a:pt x="586" y="13"/>
                    <a:pt x="589" y="15"/>
                  </a:cubicBezTo>
                  <a:cubicBezTo>
                    <a:pt x="593" y="16"/>
                    <a:pt x="589" y="20"/>
                    <a:pt x="586" y="20"/>
                  </a:cubicBezTo>
                  <a:cubicBezTo>
                    <a:pt x="582" y="20"/>
                    <a:pt x="582" y="24"/>
                    <a:pt x="586" y="26"/>
                  </a:cubicBezTo>
                  <a:close/>
                  <a:moveTo>
                    <a:pt x="599" y="32"/>
                  </a:moveTo>
                  <a:cubicBezTo>
                    <a:pt x="599" y="35"/>
                    <a:pt x="591" y="37"/>
                    <a:pt x="593" y="39"/>
                  </a:cubicBezTo>
                  <a:cubicBezTo>
                    <a:pt x="595" y="41"/>
                    <a:pt x="597" y="41"/>
                    <a:pt x="599" y="41"/>
                  </a:cubicBezTo>
                  <a:cubicBezTo>
                    <a:pt x="601" y="42"/>
                    <a:pt x="603" y="47"/>
                    <a:pt x="607" y="47"/>
                  </a:cubicBezTo>
                  <a:cubicBezTo>
                    <a:pt x="611" y="46"/>
                    <a:pt x="623" y="51"/>
                    <a:pt x="630" y="51"/>
                  </a:cubicBezTo>
                  <a:cubicBezTo>
                    <a:pt x="637" y="51"/>
                    <a:pt x="637" y="46"/>
                    <a:pt x="635" y="45"/>
                  </a:cubicBezTo>
                  <a:cubicBezTo>
                    <a:pt x="633" y="45"/>
                    <a:pt x="635" y="42"/>
                    <a:pt x="639" y="36"/>
                  </a:cubicBezTo>
                  <a:cubicBezTo>
                    <a:pt x="643" y="31"/>
                    <a:pt x="627" y="27"/>
                    <a:pt x="627" y="31"/>
                  </a:cubicBezTo>
                  <a:cubicBezTo>
                    <a:pt x="627" y="35"/>
                    <a:pt x="622" y="30"/>
                    <a:pt x="621" y="28"/>
                  </a:cubicBezTo>
                  <a:cubicBezTo>
                    <a:pt x="620" y="25"/>
                    <a:pt x="599" y="30"/>
                    <a:pt x="599" y="32"/>
                  </a:cubicBezTo>
                  <a:close/>
                  <a:moveTo>
                    <a:pt x="480" y="151"/>
                  </a:moveTo>
                  <a:cubicBezTo>
                    <a:pt x="484" y="153"/>
                    <a:pt x="486" y="152"/>
                    <a:pt x="486" y="148"/>
                  </a:cubicBezTo>
                  <a:cubicBezTo>
                    <a:pt x="485" y="144"/>
                    <a:pt x="477" y="149"/>
                    <a:pt x="480" y="151"/>
                  </a:cubicBezTo>
                  <a:close/>
                  <a:moveTo>
                    <a:pt x="580" y="9"/>
                  </a:moveTo>
                  <a:cubicBezTo>
                    <a:pt x="581" y="5"/>
                    <a:pt x="565" y="7"/>
                    <a:pt x="569" y="10"/>
                  </a:cubicBezTo>
                  <a:cubicBezTo>
                    <a:pt x="571" y="11"/>
                    <a:pt x="579" y="12"/>
                    <a:pt x="580" y="9"/>
                  </a:cubicBezTo>
                  <a:close/>
                  <a:moveTo>
                    <a:pt x="1280" y="181"/>
                  </a:moveTo>
                  <a:cubicBezTo>
                    <a:pt x="1284" y="184"/>
                    <a:pt x="1287" y="178"/>
                    <a:pt x="1291" y="181"/>
                  </a:cubicBezTo>
                  <a:cubicBezTo>
                    <a:pt x="1295" y="184"/>
                    <a:pt x="1304" y="180"/>
                    <a:pt x="1308" y="179"/>
                  </a:cubicBezTo>
                  <a:cubicBezTo>
                    <a:pt x="1312" y="178"/>
                    <a:pt x="1310" y="174"/>
                    <a:pt x="1299" y="172"/>
                  </a:cubicBezTo>
                  <a:cubicBezTo>
                    <a:pt x="1288" y="171"/>
                    <a:pt x="1275" y="179"/>
                    <a:pt x="1280" y="181"/>
                  </a:cubicBezTo>
                  <a:close/>
                  <a:moveTo>
                    <a:pt x="636" y="66"/>
                  </a:moveTo>
                  <a:cubicBezTo>
                    <a:pt x="639" y="68"/>
                    <a:pt x="650" y="63"/>
                    <a:pt x="657" y="64"/>
                  </a:cubicBezTo>
                  <a:cubicBezTo>
                    <a:pt x="664" y="64"/>
                    <a:pt x="684" y="58"/>
                    <a:pt x="684" y="54"/>
                  </a:cubicBezTo>
                  <a:cubicBezTo>
                    <a:pt x="685" y="51"/>
                    <a:pt x="677" y="51"/>
                    <a:pt x="674" y="47"/>
                  </a:cubicBezTo>
                  <a:cubicBezTo>
                    <a:pt x="671" y="44"/>
                    <a:pt x="664" y="47"/>
                    <a:pt x="662" y="50"/>
                  </a:cubicBezTo>
                  <a:cubicBezTo>
                    <a:pt x="661" y="53"/>
                    <a:pt x="659" y="50"/>
                    <a:pt x="663" y="46"/>
                  </a:cubicBezTo>
                  <a:cubicBezTo>
                    <a:pt x="668" y="41"/>
                    <a:pt x="659" y="37"/>
                    <a:pt x="659" y="40"/>
                  </a:cubicBezTo>
                  <a:cubicBezTo>
                    <a:pt x="658" y="43"/>
                    <a:pt x="650" y="41"/>
                    <a:pt x="650" y="43"/>
                  </a:cubicBezTo>
                  <a:cubicBezTo>
                    <a:pt x="650" y="46"/>
                    <a:pt x="647" y="47"/>
                    <a:pt x="647" y="50"/>
                  </a:cubicBezTo>
                  <a:cubicBezTo>
                    <a:pt x="647" y="52"/>
                    <a:pt x="641" y="48"/>
                    <a:pt x="641" y="54"/>
                  </a:cubicBezTo>
                  <a:cubicBezTo>
                    <a:pt x="641" y="60"/>
                    <a:pt x="632" y="64"/>
                    <a:pt x="636" y="66"/>
                  </a:cubicBezTo>
                  <a:close/>
                  <a:moveTo>
                    <a:pt x="942" y="115"/>
                  </a:moveTo>
                  <a:cubicBezTo>
                    <a:pt x="946" y="116"/>
                    <a:pt x="947" y="118"/>
                    <a:pt x="949" y="120"/>
                  </a:cubicBezTo>
                  <a:cubicBezTo>
                    <a:pt x="951" y="122"/>
                    <a:pt x="958" y="119"/>
                    <a:pt x="961" y="118"/>
                  </a:cubicBezTo>
                  <a:cubicBezTo>
                    <a:pt x="963" y="117"/>
                    <a:pt x="964" y="122"/>
                    <a:pt x="968" y="120"/>
                  </a:cubicBezTo>
                  <a:cubicBezTo>
                    <a:pt x="973" y="117"/>
                    <a:pt x="977" y="118"/>
                    <a:pt x="982" y="118"/>
                  </a:cubicBezTo>
                  <a:cubicBezTo>
                    <a:pt x="988" y="118"/>
                    <a:pt x="981" y="112"/>
                    <a:pt x="982" y="109"/>
                  </a:cubicBezTo>
                  <a:cubicBezTo>
                    <a:pt x="982" y="106"/>
                    <a:pt x="988" y="108"/>
                    <a:pt x="986" y="110"/>
                  </a:cubicBezTo>
                  <a:cubicBezTo>
                    <a:pt x="984" y="113"/>
                    <a:pt x="989" y="118"/>
                    <a:pt x="996" y="118"/>
                  </a:cubicBezTo>
                  <a:cubicBezTo>
                    <a:pt x="1004" y="117"/>
                    <a:pt x="998" y="112"/>
                    <a:pt x="1002" y="111"/>
                  </a:cubicBezTo>
                  <a:cubicBezTo>
                    <a:pt x="1006" y="109"/>
                    <a:pt x="1006" y="107"/>
                    <a:pt x="1000" y="104"/>
                  </a:cubicBezTo>
                  <a:cubicBezTo>
                    <a:pt x="995" y="101"/>
                    <a:pt x="987" y="103"/>
                    <a:pt x="983" y="101"/>
                  </a:cubicBezTo>
                  <a:cubicBezTo>
                    <a:pt x="978" y="98"/>
                    <a:pt x="972" y="98"/>
                    <a:pt x="971" y="103"/>
                  </a:cubicBezTo>
                  <a:cubicBezTo>
                    <a:pt x="971" y="109"/>
                    <a:pt x="961" y="98"/>
                    <a:pt x="956" y="96"/>
                  </a:cubicBezTo>
                  <a:cubicBezTo>
                    <a:pt x="951" y="94"/>
                    <a:pt x="934" y="111"/>
                    <a:pt x="942" y="115"/>
                  </a:cubicBezTo>
                  <a:close/>
                  <a:moveTo>
                    <a:pt x="992" y="145"/>
                  </a:moveTo>
                  <a:cubicBezTo>
                    <a:pt x="996" y="144"/>
                    <a:pt x="989" y="136"/>
                    <a:pt x="981" y="135"/>
                  </a:cubicBezTo>
                  <a:cubicBezTo>
                    <a:pt x="974" y="134"/>
                    <a:pt x="967" y="140"/>
                    <a:pt x="968" y="141"/>
                  </a:cubicBezTo>
                  <a:cubicBezTo>
                    <a:pt x="970" y="145"/>
                    <a:pt x="988" y="146"/>
                    <a:pt x="992" y="145"/>
                  </a:cubicBezTo>
                  <a:close/>
                  <a:moveTo>
                    <a:pt x="973" y="130"/>
                  </a:moveTo>
                  <a:cubicBezTo>
                    <a:pt x="973" y="126"/>
                    <a:pt x="960" y="131"/>
                    <a:pt x="965" y="133"/>
                  </a:cubicBezTo>
                  <a:cubicBezTo>
                    <a:pt x="968" y="134"/>
                    <a:pt x="973" y="133"/>
                    <a:pt x="973" y="130"/>
                  </a:cubicBezTo>
                  <a:close/>
                  <a:moveTo>
                    <a:pt x="1014" y="115"/>
                  </a:moveTo>
                  <a:cubicBezTo>
                    <a:pt x="1020" y="115"/>
                    <a:pt x="1023" y="120"/>
                    <a:pt x="1034" y="121"/>
                  </a:cubicBezTo>
                  <a:cubicBezTo>
                    <a:pt x="1045" y="122"/>
                    <a:pt x="1053" y="120"/>
                    <a:pt x="1053" y="117"/>
                  </a:cubicBezTo>
                  <a:cubicBezTo>
                    <a:pt x="1053" y="115"/>
                    <a:pt x="1043" y="111"/>
                    <a:pt x="1040" y="113"/>
                  </a:cubicBezTo>
                  <a:cubicBezTo>
                    <a:pt x="1037" y="115"/>
                    <a:pt x="1035" y="110"/>
                    <a:pt x="1031" y="111"/>
                  </a:cubicBezTo>
                  <a:cubicBezTo>
                    <a:pt x="1027" y="113"/>
                    <a:pt x="1022" y="112"/>
                    <a:pt x="1020" y="109"/>
                  </a:cubicBezTo>
                  <a:cubicBezTo>
                    <a:pt x="1018" y="106"/>
                    <a:pt x="1011" y="114"/>
                    <a:pt x="1014" y="115"/>
                  </a:cubicBezTo>
                  <a:close/>
                  <a:moveTo>
                    <a:pt x="220" y="18"/>
                  </a:moveTo>
                  <a:cubicBezTo>
                    <a:pt x="225" y="13"/>
                    <a:pt x="232" y="18"/>
                    <a:pt x="233" y="15"/>
                  </a:cubicBezTo>
                  <a:cubicBezTo>
                    <a:pt x="234" y="13"/>
                    <a:pt x="223" y="12"/>
                    <a:pt x="219" y="14"/>
                  </a:cubicBezTo>
                  <a:cubicBezTo>
                    <a:pt x="215" y="17"/>
                    <a:pt x="206" y="15"/>
                    <a:pt x="207" y="18"/>
                  </a:cubicBezTo>
                  <a:cubicBezTo>
                    <a:pt x="207" y="19"/>
                    <a:pt x="214" y="23"/>
                    <a:pt x="220" y="18"/>
                  </a:cubicBezTo>
                  <a:close/>
                  <a:moveTo>
                    <a:pt x="990" y="420"/>
                  </a:moveTo>
                  <a:cubicBezTo>
                    <a:pt x="987" y="413"/>
                    <a:pt x="994" y="406"/>
                    <a:pt x="989" y="403"/>
                  </a:cubicBezTo>
                  <a:cubicBezTo>
                    <a:pt x="984" y="399"/>
                    <a:pt x="986" y="392"/>
                    <a:pt x="984" y="393"/>
                  </a:cubicBezTo>
                  <a:cubicBezTo>
                    <a:pt x="981" y="395"/>
                    <a:pt x="984" y="401"/>
                    <a:pt x="980" y="402"/>
                  </a:cubicBezTo>
                  <a:cubicBezTo>
                    <a:pt x="976" y="402"/>
                    <a:pt x="980" y="406"/>
                    <a:pt x="978" y="410"/>
                  </a:cubicBezTo>
                  <a:cubicBezTo>
                    <a:pt x="977" y="415"/>
                    <a:pt x="979" y="422"/>
                    <a:pt x="981" y="426"/>
                  </a:cubicBezTo>
                  <a:cubicBezTo>
                    <a:pt x="983" y="431"/>
                    <a:pt x="978" y="453"/>
                    <a:pt x="980" y="457"/>
                  </a:cubicBezTo>
                  <a:cubicBezTo>
                    <a:pt x="982" y="461"/>
                    <a:pt x="977" y="478"/>
                    <a:pt x="979" y="480"/>
                  </a:cubicBezTo>
                  <a:cubicBezTo>
                    <a:pt x="982" y="483"/>
                    <a:pt x="980" y="475"/>
                    <a:pt x="984" y="475"/>
                  </a:cubicBezTo>
                  <a:cubicBezTo>
                    <a:pt x="988" y="474"/>
                    <a:pt x="988" y="479"/>
                    <a:pt x="991" y="481"/>
                  </a:cubicBezTo>
                  <a:cubicBezTo>
                    <a:pt x="994" y="482"/>
                    <a:pt x="992" y="473"/>
                    <a:pt x="990" y="473"/>
                  </a:cubicBezTo>
                  <a:cubicBezTo>
                    <a:pt x="987" y="474"/>
                    <a:pt x="985" y="468"/>
                    <a:pt x="984" y="464"/>
                  </a:cubicBezTo>
                  <a:cubicBezTo>
                    <a:pt x="983" y="460"/>
                    <a:pt x="986" y="456"/>
                    <a:pt x="986" y="451"/>
                  </a:cubicBezTo>
                  <a:cubicBezTo>
                    <a:pt x="986" y="446"/>
                    <a:pt x="992" y="446"/>
                    <a:pt x="996" y="450"/>
                  </a:cubicBezTo>
                  <a:cubicBezTo>
                    <a:pt x="1000" y="453"/>
                    <a:pt x="1000" y="451"/>
                    <a:pt x="999" y="448"/>
                  </a:cubicBezTo>
                  <a:cubicBezTo>
                    <a:pt x="997" y="446"/>
                    <a:pt x="993" y="427"/>
                    <a:pt x="990" y="420"/>
                  </a:cubicBezTo>
                  <a:close/>
                  <a:moveTo>
                    <a:pt x="242" y="16"/>
                  </a:moveTo>
                  <a:cubicBezTo>
                    <a:pt x="246" y="18"/>
                    <a:pt x="233" y="18"/>
                    <a:pt x="231" y="20"/>
                  </a:cubicBezTo>
                  <a:cubicBezTo>
                    <a:pt x="230" y="22"/>
                    <a:pt x="222" y="21"/>
                    <a:pt x="224" y="24"/>
                  </a:cubicBezTo>
                  <a:cubicBezTo>
                    <a:pt x="225" y="27"/>
                    <a:pt x="237" y="27"/>
                    <a:pt x="237" y="25"/>
                  </a:cubicBezTo>
                  <a:cubicBezTo>
                    <a:pt x="237" y="23"/>
                    <a:pt x="243" y="25"/>
                    <a:pt x="243" y="23"/>
                  </a:cubicBezTo>
                  <a:cubicBezTo>
                    <a:pt x="244" y="20"/>
                    <a:pt x="246" y="18"/>
                    <a:pt x="253" y="18"/>
                  </a:cubicBezTo>
                  <a:cubicBezTo>
                    <a:pt x="260" y="17"/>
                    <a:pt x="260" y="15"/>
                    <a:pt x="253" y="12"/>
                  </a:cubicBezTo>
                  <a:cubicBezTo>
                    <a:pt x="247" y="9"/>
                    <a:pt x="239" y="13"/>
                    <a:pt x="242" y="16"/>
                  </a:cubicBezTo>
                  <a:close/>
                  <a:moveTo>
                    <a:pt x="232" y="208"/>
                  </a:moveTo>
                  <a:cubicBezTo>
                    <a:pt x="238" y="214"/>
                    <a:pt x="244" y="205"/>
                    <a:pt x="247" y="205"/>
                  </a:cubicBezTo>
                  <a:cubicBezTo>
                    <a:pt x="250" y="204"/>
                    <a:pt x="245" y="201"/>
                    <a:pt x="240" y="200"/>
                  </a:cubicBezTo>
                  <a:cubicBezTo>
                    <a:pt x="235" y="198"/>
                    <a:pt x="227" y="204"/>
                    <a:pt x="232" y="208"/>
                  </a:cubicBezTo>
                  <a:close/>
                  <a:moveTo>
                    <a:pt x="1371" y="249"/>
                  </a:moveTo>
                  <a:cubicBezTo>
                    <a:pt x="1369" y="248"/>
                    <a:pt x="1361" y="243"/>
                    <a:pt x="1359" y="240"/>
                  </a:cubicBezTo>
                  <a:cubicBezTo>
                    <a:pt x="1357" y="237"/>
                    <a:pt x="1348" y="236"/>
                    <a:pt x="1348" y="237"/>
                  </a:cubicBezTo>
                  <a:cubicBezTo>
                    <a:pt x="1348" y="239"/>
                    <a:pt x="1345" y="237"/>
                    <a:pt x="1344" y="236"/>
                  </a:cubicBezTo>
                  <a:cubicBezTo>
                    <a:pt x="1344" y="234"/>
                    <a:pt x="1334" y="234"/>
                    <a:pt x="1334" y="235"/>
                  </a:cubicBezTo>
                  <a:cubicBezTo>
                    <a:pt x="1334" y="237"/>
                    <a:pt x="1336" y="237"/>
                    <a:pt x="1338" y="239"/>
                  </a:cubicBezTo>
                  <a:cubicBezTo>
                    <a:pt x="1339" y="241"/>
                    <a:pt x="1336" y="242"/>
                    <a:pt x="1337" y="244"/>
                  </a:cubicBezTo>
                  <a:cubicBezTo>
                    <a:pt x="1337" y="246"/>
                    <a:pt x="1333" y="243"/>
                    <a:pt x="1331" y="242"/>
                  </a:cubicBezTo>
                  <a:cubicBezTo>
                    <a:pt x="1330" y="241"/>
                    <a:pt x="1331" y="236"/>
                    <a:pt x="1331" y="234"/>
                  </a:cubicBezTo>
                  <a:cubicBezTo>
                    <a:pt x="1332" y="231"/>
                    <a:pt x="1328" y="232"/>
                    <a:pt x="1328" y="230"/>
                  </a:cubicBezTo>
                  <a:cubicBezTo>
                    <a:pt x="1328" y="227"/>
                    <a:pt x="1317" y="222"/>
                    <a:pt x="1312" y="220"/>
                  </a:cubicBezTo>
                  <a:cubicBezTo>
                    <a:pt x="1308" y="218"/>
                    <a:pt x="1302" y="217"/>
                    <a:pt x="1300" y="214"/>
                  </a:cubicBezTo>
                  <a:cubicBezTo>
                    <a:pt x="1299" y="212"/>
                    <a:pt x="1291" y="212"/>
                    <a:pt x="1288" y="209"/>
                  </a:cubicBezTo>
                  <a:cubicBezTo>
                    <a:pt x="1285" y="205"/>
                    <a:pt x="1271" y="200"/>
                    <a:pt x="1265" y="199"/>
                  </a:cubicBezTo>
                  <a:cubicBezTo>
                    <a:pt x="1259" y="199"/>
                    <a:pt x="1261" y="196"/>
                    <a:pt x="1258" y="196"/>
                  </a:cubicBezTo>
                  <a:cubicBezTo>
                    <a:pt x="1255" y="197"/>
                    <a:pt x="1243" y="196"/>
                    <a:pt x="1239" y="196"/>
                  </a:cubicBezTo>
                  <a:cubicBezTo>
                    <a:pt x="1235" y="195"/>
                    <a:pt x="1234" y="198"/>
                    <a:pt x="1232" y="197"/>
                  </a:cubicBezTo>
                  <a:cubicBezTo>
                    <a:pt x="1229" y="196"/>
                    <a:pt x="1215" y="191"/>
                    <a:pt x="1213" y="192"/>
                  </a:cubicBezTo>
                  <a:cubicBezTo>
                    <a:pt x="1211" y="194"/>
                    <a:pt x="1212" y="197"/>
                    <a:pt x="1210" y="198"/>
                  </a:cubicBezTo>
                  <a:cubicBezTo>
                    <a:pt x="1209" y="198"/>
                    <a:pt x="1210" y="200"/>
                    <a:pt x="1214" y="204"/>
                  </a:cubicBezTo>
                  <a:cubicBezTo>
                    <a:pt x="1218" y="208"/>
                    <a:pt x="1216" y="210"/>
                    <a:pt x="1212" y="212"/>
                  </a:cubicBezTo>
                  <a:cubicBezTo>
                    <a:pt x="1209" y="213"/>
                    <a:pt x="1203" y="210"/>
                    <a:pt x="1201" y="208"/>
                  </a:cubicBezTo>
                  <a:cubicBezTo>
                    <a:pt x="1200" y="205"/>
                    <a:pt x="1195" y="206"/>
                    <a:pt x="1193" y="203"/>
                  </a:cubicBezTo>
                  <a:cubicBezTo>
                    <a:pt x="1192" y="199"/>
                    <a:pt x="1195" y="198"/>
                    <a:pt x="1197" y="200"/>
                  </a:cubicBezTo>
                  <a:cubicBezTo>
                    <a:pt x="1200" y="202"/>
                    <a:pt x="1203" y="201"/>
                    <a:pt x="1203" y="198"/>
                  </a:cubicBezTo>
                  <a:cubicBezTo>
                    <a:pt x="1204" y="196"/>
                    <a:pt x="1197" y="194"/>
                    <a:pt x="1193" y="194"/>
                  </a:cubicBezTo>
                  <a:cubicBezTo>
                    <a:pt x="1189" y="194"/>
                    <a:pt x="1187" y="199"/>
                    <a:pt x="1184" y="201"/>
                  </a:cubicBezTo>
                  <a:cubicBezTo>
                    <a:pt x="1180" y="204"/>
                    <a:pt x="1165" y="201"/>
                    <a:pt x="1164" y="199"/>
                  </a:cubicBezTo>
                  <a:cubicBezTo>
                    <a:pt x="1162" y="198"/>
                    <a:pt x="1141" y="199"/>
                    <a:pt x="1139" y="201"/>
                  </a:cubicBezTo>
                  <a:cubicBezTo>
                    <a:pt x="1137" y="202"/>
                    <a:pt x="1139" y="208"/>
                    <a:pt x="1138" y="208"/>
                  </a:cubicBezTo>
                  <a:cubicBezTo>
                    <a:pt x="1137" y="209"/>
                    <a:pt x="1135" y="202"/>
                    <a:pt x="1135" y="200"/>
                  </a:cubicBezTo>
                  <a:cubicBezTo>
                    <a:pt x="1135" y="199"/>
                    <a:pt x="1133" y="198"/>
                    <a:pt x="1129" y="198"/>
                  </a:cubicBezTo>
                  <a:cubicBezTo>
                    <a:pt x="1126" y="198"/>
                    <a:pt x="1123" y="198"/>
                    <a:pt x="1125" y="196"/>
                  </a:cubicBezTo>
                  <a:cubicBezTo>
                    <a:pt x="1127" y="195"/>
                    <a:pt x="1124" y="193"/>
                    <a:pt x="1126" y="191"/>
                  </a:cubicBezTo>
                  <a:cubicBezTo>
                    <a:pt x="1129" y="189"/>
                    <a:pt x="1121" y="183"/>
                    <a:pt x="1113" y="180"/>
                  </a:cubicBezTo>
                  <a:cubicBezTo>
                    <a:pt x="1106" y="177"/>
                    <a:pt x="1088" y="179"/>
                    <a:pt x="1083" y="180"/>
                  </a:cubicBezTo>
                  <a:cubicBezTo>
                    <a:pt x="1078" y="181"/>
                    <a:pt x="1069" y="181"/>
                    <a:pt x="1064" y="181"/>
                  </a:cubicBezTo>
                  <a:cubicBezTo>
                    <a:pt x="1060" y="181"/>
                    <a:pt x="1063" y="179"/>
                    <a:pt x="1062" y="177"/>
                  </a:cubicBezTo>
                  <a:cubicBezTo>
                    <a:pt x="1061" y="175"/>
                    <a:pt x="1053" y="172"/>
                    <a:pt x="1052" y="174"/>
                  </a:cubicBezTo>
                  <a:cubicBezTo>
                    <a:pt x="1051" y="176"/>
                    <a:pt x="1049" y="174"/>
                    <a:pt x="1049" y="173"/>
                  </a:cubicBezTo>
                  <a:cubicBezTo>
                    <a:pt x="1049" y="172"/>
                    <a:pt x="1042" y="169"/>
                    <a:pt x="1039" y="170"/>
                  </a:cubicBezTo>
                  <a:cubicBezTo>
                    <a:pt x="1036" y="170"/>
                    <a:pt x="1035" y="167"/>
                    <a:pt x="1038" y="167"/>
                  </a:cubicBezTo>
                  <a:cubicBezTo>
                    <a:pt x="1041" y="167"/>
                    <a:pt x="1047" y="168"/>
                    <a:pt x="1044" y="164"/>
                  </a:cubicBezTo>
                  <a:cubicBezTo>
                    <a:pt x="1042" y="160"/>
                    <a:pt x="1020" y="159"/>
                    <a:pt x="1018" y="160"/>
                  </a:cubicBezTo>
                  <a:cubicBezTo>
                    <a:pt x="1016" y="160"/>
                    <a:pt x="1018" y="163"/>
                    <a:pt x="1014" y="167"/>
                  </a:cubicBezTo>
                  <a:cubicBezTo>
                    <a:pt x="1009" y="172"/>
                    <a:pt x="1005" y="169"/>
                    <a:pt x="1005" y="167"/>
                  </a:cubicBezTo>
                  <a:cubicBezTo>
                    <a:pt x="1006" y="165"/>
                    <a:pt x="1011" y="165"/>
                    <a:pt x="1011" y="163"/>
                  </a:cubicBezTo>
                  <a:cubicBezTo>
                    <a:pt x="1011" y="161"/>
                    <a:pt x="1004" y="162"/>
                    <a:pt x="1002" y="160"/>
                  </a:cubicBezTo>
                  <a:cubicBezTo>
                    <a:pt x="1001" y="158"/>
                    <a:pt x="1004" y="157"/>
                    <a:pt x="1007" y="158"/>
                  </a:cubicBezTo>
                  <a:cubicBezTo>
                    <a:pt x="1010" y="159"/>
                    <a:pt x="1015" y="159"/>
                    <a:pt x="1015" y="158"/>
                  </a:cubicBezTo>
                  <a:cubicBezTo>
                    <a:pt x="1015" y="157"/>
                    <a:pt x="1012" y="156"/>
                    <a:pt x="1007" y="156"/>
                  </a:cubicBezTo>
                  <a:cubicBezTo>
                    <a:pt x="1003" y="155"/>
                    <a:pt x="991" y="152"/>
                    <a:pt x="985" y="153"/>
                  </a:cubicBezTo>
                  <a:cubicBezTo>
                    <a:pt x="979" y="153"/>
                    <a:pt x="976" y="150"/>
                    <a:pt x="973" y="150"/>
                  </a:cubicBezTo>
                  <a:cubicBezTo>
                    <a:pt x="969" y="150"/>
                    <a:pt x="969" y="152"/>
                    <a:pt x="971" y="154"/>
                  </a:cubicBezTo>
                  <a:cubicBezTo>
                    <a:pt x="973" y="156"/>
                    <a:pt x="968" y="157"/>
                    <a:pt x="964" y="156"/>
                  </a:cubicBezTo>
                  <a:cubicBezTo>
                    <a:pt x="960" y="156"/>
                    <a:pt x="954" y="158"/>
                    <a:pt x="957" y="161"/>
                  </a:cubicBezTo>
                  <a:cubicBezTo>
                    <a:pt x="959" y="164"/>
                    <a:pt x="961" y="160"/>
                    <a:pt x="963" y="161"/>
                  </a:cubicBezTo>
                  <a:cubicBezTo>
                    <a:pt x="965" y="162"/>
                    <a:pt x="958" y="164"/>
                    <a:pt x="961" y="166"/>
                  </a:cubicBezTo>
                  <a:cubicBezTo>
                    <a:pt x="964" y="167"/>
                    <a:pt x="963" y="170"/>
                    <a:pt x="963" y="171"/>
                  </a:cubicBezTo>
                  <a:cubicBezTo>
                    <a:pt x="963" y="173"/>
                    <a:pt x="959" y="173"/>
                    <a:pt x="957" y="171"/>
                  </a:cubicBezTo>
                  <a:cubicBezTo>
                    <a:pt x="955" y="169"/>
                    <a:pt x="952" y="171"/>
                    <a:pt x="949" y="171"/>
                  </a:cubicBezTo>
                  <a:cubicBezTo>
                    <a:pt x="946" y="170"/>
                    <a:pt x="943" y="172"/>
                    <a:pt x="947" y="172"/>
                  </a:cubicBezTo>
                  <a:cubicBezTo>
                    <a:pt x="950" y="173"/>
                    <a:pt x="952" y="175"/>
                    <a:pt x="947" y="176"/>
                  </a:cubicBezTo>
                  <a:cubicBezTo>
                    <a:pt x="942" y="176"/>
                    <a:pt x="943" y="171"/>
                    <a:pt x="940" y="172"/>
                  </a:cubicBezTo>
                  <a:cubicBezTo>
                    <a:pt x="938" y="172"/>
                    <a:pt x="931" y="170"/>
                    <a:pt x="928" y="170"/>
                  </a:cubicBezTo>
                  <a:cubicBezTo>
                    <a:pt x="925" y="170"/>
                    <a:pt x="923" y="172"/>
                    <a:pt x="919" y="173"/>
                  </a:cubicBezTo>
                  <a:cubicBezTo>
                    <a:pt x="914" y="173"/>
                    <a:pt x="908" y="171"/>
                    <a:pt x="907" y="168"/>
                  </a:cubicBezTo>
                  <a:cubicBezTo>
                    <a:pt x="905" y="166"/>
                    <a:pt x="904" y="165"/>
                    <a:pt x="902" y="168"/>
                  </a:cubicBezTo>
                  <a:cubicBezTo>
                    <a:pt x="900" y="171"/>
                    <a:pt x="900" y="176"/>
                    <a:pt x="898" y="176"/>
                  </a:cubicBezTo>
                  <a:cubicBezTo>
                    <a:pt x="896" y="176"/>
                    <a:pt x="895" y="181"/>
                    <a:pt x="893" y="182"/>
                  </a:cubicBezTo>
                  <a:cubicBezTo>
                    <a:pt x="891" y="184"/>
                    <a:pt x="890" y="181"/>
                    <a:pt x="888" y="181"/>
                  </a:cubicBezTo>
                  <a:cubicBezTo>
                    <a:pt x="885" y="181"/>
                    <a:pt x="876" y="172"/>
                    <a:pt x="876" y="170"/>
                  </a:cubicBezTo>
                  <a:cubicBezTo>
                    <a:pt x="875" y="167"/>
                    <a:pt x="870" y="163"/>
                    <a:pt x="868" y="162"/>
                  </a:cubicBezTo>
                  <a:cubicBezTo>
                    <a:pt x="867" y="161"/>
                    <a:pt x="870" y="160"/>
                    <a:pt x="872" y="162"/>
                  </a:cubicBezTo>
                  <a:cubicBezTo>
                    <a:pt x="873" y="163"/>
                    <a:pt x="876" y="163"/>
                    <a:pt x="877" y="162"/>
                  </a:cubicBezTo>
                  <a:cubicBezTo>
                    <a:pt x="879" y="162"/>
                    <a:pt x="879" y="157"/>
                    <a:pt x="876" y="157"/>
                  </a:cubicBezTo>
                  <a:cubicBezTo>
                    <a:pt x="873" y="157"/>
                    <a:pt x="874" y="154"/>
                    <a:pt x="875" y="154"/>
                  </a:cubicBezTo>
                  <a:cubicBezTo>
                    <a:pt x="877" y="153"/>
                    <a:pt x="872" y="149"/>
                    <a:pt x="874" y="148"/>
                  </a:cubicBezTo>
                  <a:cubicBezTo>
                    <a:pt x="876" y="148"/>
                    <a:pt x="875" y="146"/>
                    <a:pt x="872" y="145"/>
                  </a:cubicBezTo>
                  <a:cubicBezTo>
                    <a:pt x="870" y="145"/>
                    <a:pt x="867" y="143"/>
                    <a:pt x="867" y="142"/>
                  </a:cubicBezTo>
                  <a:cubicBezTo>
                    <a:pt x="867" y="140"/>
                    <a:pt x="856" y="140"/>
                    <a:pt x="856" y="142"/>
                  </a:cubicBezTo>
                  <a:cubicBezTo>
                    <a:pt x="857" y="144"/>
                    <a:pt x="852" y="143"/>
                    <a:pt x="853" y="141"/>
                  </a:cubicBezTo>
                  <a:cubicBezTo>
                    <a:pt x="854" y="140"/>
                    <a:pt x="849" y="140"/>
                    <a:pt x="844" y="139"/>
                  </a:cubicBezTo>
                  <a:cubicBezTo>
                    <a:pt x="839" y="137"/>
                    <a:pt x="839" y="134"/>
                    <a:pt x="837" y="134"/>
                  </a:cubicBezTo>
                  <a:cubicBezTo>
                    <a:pt x="835" y="133"/>
                    <a:pt x="836" y="139"/>
                    <a:pt x="833" y="137"/>
                  </a:cubicBezTo>
                  <a:cubicBezTo>
                    <a:pt x="830" y="136"/>
                    <a:pt x="828" y="139"/>
                    <a:pt x="829" y="142"/>
                  </a:cubicBezTo>
                  <a:cubicBezTo>
                    <a:pt x="830" y="145"/>
                    <a:pt x="829" y="145"/>
                    <a:pt x="829" y="148"/>
                  </a:cubicBezTo>
                  <a:cubicBezTo>
                    <a:pt x="829" y="150"/>
                    <a:pt x="827" y="149"/>
                    <a:pt x="824" y="148"/>
                  </a:cubicBezTo>
                  <a:cubicBezTo>
                    <a:pt x="821" y="147"/>
                    <a:pt x="821" y="151"/>
                    <a:pt x="814" y="149"/>
                  </a:cubicBezTo>
                  <a:cubicBezTo>
                    <a:pt x="808" y="147"/>
                    <a:pt x="805" y="149"/>
                    <a:pt x="804" y="147"/>
                  </a:cubicBezTo>
                  <a:cubicBezTo>
                    <a:pt x="802" y="145"/>
                    <a:pt x="800" y="145"/>
                    <a:pt x="800" y="146"/>
                  </a:cubicBezTo>
                  <a:cubicBezTo>
                    <a:pt x="800" y="148"/>
                    <a:pt x="790" y="147"/>
                    <a:pt x="789" y="145"/>
                  </a:cubicBezTo>
                  <a:cubicBezTo>
                    <a:pt x="788" y="142"/>
                    <a:pt x="791" y="142"/>
                    <a:pt x="792" y="141"/>
                  </a:cubicBezTo>
                  <a:cubicBezTo>
                    <a:pt x="794" y="140"/>
                    <a:pt x="790" y="139"/>
                    <a:pt x="785" y="140"/>
                  </a:cubicBezTo>
                  <a:cubicBezTo>
                    <a:pt x="779" y="140"/>
                    <a:pt x="776" y="137"/>
                    <a:pt x="770" y="137"/>
                  </a:cubicBezTo>
                  <a:cubicBezTo>
                    <a:pt x="764" y="138"/>
                    <a:pt x="752" y="139"/>
                    <a:pt x="750" y="140"/>
                  </a:cubicBezTo>
                  <a:cubicBezTo>
                    <a:pt x="748" y="141"/>
                    <a:pt x="751" y="144"/>
                    <a:pt x="749" y="144"/>
                  </a:cubicBezTo>
                  <a:cubicBezTo>
                    <a:pt x="746" y="144"/>
                    <a:pt x="748" y="139"/>
                    <a:pt x="747" y="136"/>
                  </a:cubicBezTo>
                  <a:cubicBezTo>
                    <a:pt x="747" y="134"/>
                    <a:pt x="743" y="133"/>
                    <a:pt x="743" y="135"/>
                  </a:cubicBezTo>
                  <a:cubicBezTo>
                    <a:pt x="744" y="137"/>
                    <a:pt x="737" y="138"/>
                    <a:pt x="735" y="137"/>
                  </a:cubicBezTo>
                  <a:cubicBezTo>
                    <a:pt x="733" y="135"/>
                    <a:pt x="730" y="133"/>
                    <a:pt x="726" y="132"/>
                  </a:cubicBezTo>
                  <a:cubicBezTo>
                    <a:pt x="721" y="131"/>
                    <a:pt x="715" y="136"/>
                    <a:pt x="717" y="137"/>
                  </a:cubicBezTo>
                  <a:cubicBezTo>
                    <a:pt x="718" y="139"/>
                    <a:pt x="721" y="137"/>
                    <a:pt x="722" y="138"/>
                  </a:cubicBezTo>
                  <a:cubicBezTo>
                    <a:pt x="722" y="140"/>
                    <a:pt x="712" y="140"/>
                    <a:pt x="712" y="141"/>
                  </a:cubicBezTo>
                  <a:cubicBezTo>
                    <a:pt x="712" y="143"/>
                    <a:pt x="702" y="145"/>
                    <a:pt x="699" y="146"/>
                  </a:cubicBezTo>
                  <a:cubicBezTo>
                    <a:pt x="692" y="147"/>
                    <a:pt x="690" y="147"/>
                    <a:pt x="686" y="150"/>
                  </a:cubicBezTo>
                  <a:cubicBezTo>
                    <a:pt x="683" y="153"/>
                    <a:pt x="685" y="147"/>
                    <a:pt x="688" y="144"/>
                  </a:cubicBezTo>
                  <a:cubicBezTo>
                    <a:pt x="691" y="141"/>
                    <a:pt x="694" y="142"/>
                    <a:pt x="696" y="140"/>
                  </a:cubicBezTo>
                  <a:cubicBezTo>
                    <a:pt x="697" y="138"/>
                    <a:pt x="700" y="138"/>
                    <a:pt x="705" y="137"/>
                  </a:cubicBezTo>
                  <a:cubicBezTo>
                    <a:pt x="709" y="137"/>
                    <a:pt x="709" y="134"/>
                    <a:pt x="711" y="133"/>
                  </a:cubicBezTo>
                  <a:cubicBezTo>
                    <a:pt x="713" y="132"/>
                    <a:pt x="718" y="130"/>
                    <a:pt x="719" y="128"/>
                  </a:cubicBezTo>
                  <a:cubicBezTo>
                    <a:pt x="720" y="126"/>
                    <a:pt x="731" y="122"/>
                    <a:pt x="733" y="122"/>
                  </a:cubicBezTo>
                  <a:cubicBezTo>
                    <a:pt x="735" y="123"/>
                    <a:pt x="736" y="118"/>
                    <a:pt x="737" y="118"/>
                  </a:cubicBezTo>
                  <a:cubicBezTo>
                    <a:pt x="738" y="118"/>
                    <a:pt x="744" y="115"/>
                    <a:pt x="747" y="114"/>
                  </a:cubicBezTo>
                  <a:cubicBezTo>
                    <a:pt x="749" y="113"/>
                    <a:pt x="750" y="111"/>
                    <a:pt x="750" y="109"/>
                  </a:cubicBezTo>
                  <a:cubicBezTo>
                    <a:pt x="750" y="108"/>
                    <a:pt x="747" y="108"/>
                    <a:pt x="747" y="107"/>
                  </a:cubicBezTo>
                  <a:cubicBezTo>
                    <a:pt x="746" y="105"/>
                    <a:pt x="748" y="106"/>
                    <a:pt x="751" y="105"/>
                  </a:cubicBezTo>
                  <a:cubicBezTo>
                    <a:pt x="753" y="104"/>
                    <a:pt x="751" y="101"/>
                    <a:pt x="749" y="102"/>
                  </a:cubicBezTo>
                  <a:cubicBezTo>
                    <a:pt x="747" y="102"/>
                    <a:pt x="750" y="100"/>
                    <a:pt x="748" y="98"/>
                  </a:cubicBezTo>
                  <a:cubicBezTo>
                    <a:pt x="746" y="96"/>
                    <a:pt x="743" y="99"/>
                    <a:pt x="743" y="97"/>
                  </a:cubicBezTo>
                  <a:cubicBezTo>
                    <a:pt x="743" y="94"/>
                    <a:pt x="743" y="92"/>
                    <a:pt x="741" y="90"/>
                  </a:cubicBezTo>
                  <a:cubicBezTo>
                    <a:pt x="740" y="89"/>
                    <a:pt x="737" y="93"/>
                    <a:pt x="734" y="90"/>
                  </a:cubicBezTo>
                  <a:cubicBezTo>
                    <a:pt x="731" y="88"/>
                    <a:pt x="723" y="87"/>
                    <a:pt x="723" y="88"/>
                  </a:cubicBezTo>
                  <a:cubicBezTo>
                    <a:pt x="723" y="89"/>
                    <a:pt x="718" y="86"/>
                    <a:pt x="718" y="87"/>
                  </a:cubicBezTo>
                  <a:cubicBezTo>
                    <a:pt x="717" y="88"/>
                    <a:pt x="710" y="88"/>
                    <a:pt x="708" y="87"/>
                  </a:cubicBezTo>
                  <a:cubicBezTo>
                    <a:pt x="706" y="87"/>
                    <a:pt x="703" y="88"/>
                    <a:pt x="702" y="90"/>
                  </a:cubicBezTo>
                  <a:cubicBezTo>
                    <a:pt x="702" y="93"/>
                    <a:pt x="694" y="92"/>
                    <a:pt x="692" y="91"/>
                  </a:cubicBezTo>
                  <a:cubicBezTo>
                    <a:pt x="691" y="91"/>
                    <a:pt x="698" y="85"/>
                    <a:pt x="698" y="84"/>
                  </a:cubicBezTo>
                  <a:cubicBezTo>
                    <a:pt x="698" y="83"/>
                    <a:pt x="686" y="84"/>
                    <a:pt x="685" y="83"/>
                  </a:cubicBezTo>
                  <a:cubicBezTo>
                    <a:pt x="684" y="82"/>
                    <a:pt x="678" y="81"/>
                    <a:pt x="675" y="81"/>
                  </a:cubicBezTo>
                  <a:cubicBezTo>
                    <a:pt x="673" y="82"/>
                    <a:pt x="675" y="81"/>
                    <a:pt x="678" y="81"/>
                  </a:cubicBezTo>
                  <a:cubicBezTo>
                    <a:pt x="680" y="80"/>
                    <a:pt x="683" y="78"/>
                    <a:pt x="685" y="78"/>
                  </a:cubicBezTo>
                  <a:cubicBezTo>
                    <a:pt x="688" y="77"/>
                    <a:pt x="687" y="76"/>
                    <a:pt x="686" y="75"/>
                  </a:cubicBezTo>
                  <a:cubicBezTo>
                    <a:pt x="685" y="73"/>
                    <a:pt x="682" y="74"/>
                    <a:pt x="679" y="73"/>
                  </a:cubicBezTo>
                  <a:cubicBezTo>
                    <a:pt x="677" y="72"/>
                    <a:pt x="673" y="71"/>
                    <a:pt x="671" y="71"/>
                  </a:cubicBezTo>
                  <a:cubicBezTo>
                    <a:pt x="669" y="71"/>
                    <a:pt x="666" y="72"/>
                    <a:pt x="660" y="73"/>
                  </a:cubicBezTo>
                  <a:cubicBezTo>
                    <a:pt x="655" y="74"/>
                    <a:pt x="654" y="78"/>
                    <a:pt x="652" y="80"/>
                  </a:cubicBezTo>
                  <a:cubicBezTo>
                    <a:pt x="649" y="81"/>
                    <a:pt x="644" y="86"/>
                    <a:pt x="646" y="87"/>
                  </a:cubicBezTo>
                  <a:cubicBezTo>
                    <a:pt x="648" y="87"/>
                    <a:pt x="647" y="89"/>
                    <a:pt x="648" y="90"/>
                  </a:cubicBezTo>
                  <a:cubicBezTo>
                    <a:pt x="648" y="92"/>
                    <a:pt x="646" y="92"/>
                    <a:pt x="643" y="92"/>
                  </a:cubicBezTo>
                  <a:cubicBezTo>
                    <a:pt x="640" y="91"/>
                    <a:pt x="631" y="91"/>
                    <a:pt x="631" y="93"/>
                  </a:cubicBezTo>
                  <a:cubicBezTo>
                    <a:pt x="631" y="95"/>
                    <a:pt x="636" y="96"/>
                    <a:pt x="636" y="97"/>
                  </a:cubicBezTo>
                  <a:cubicBezTo>
                    <a:pt x="636" y="98"/>
                    <a:pt x="632" y="97"/>
                    <a:pt x="630" y="96"/>
                  </a:cubicBezTo>
                  <a:cubicBezTo>
                    <a:pt x="628" y="95"/>
                    <a:pt x="624" y="96"/>
                    <a:pt x="623" y="98"/>
                  </a:cubicBezTo>
                  <a:cubicBezTo>
                    <a:pt x="622" y="100"/>
                    <a:pt x="619" y="99"/>
                    <a:pt x="618" y="99"/>
                  </a:cubicBezTo>
                  <a:cubicBezTo>
                    <a:pt x="617" y="98"/>
                    <a:pt x="614" y="100"/>
                    <a:pt x="613" y="99"/>
                  </a:cubicBezTo>
                  <a:cubicBezTo>
                    <a:pt x="611" y="98"/>
                    <a:pt x="616" y="96"/>
                    <a:pt x="615" y="95"/>
                  </a:cubicBezTo>
                  <a:cubicBezTo>
                    <a:pt x="614" y="93"/>
                    <a:pt x="608" y="94"/>
                    <a:pt x="607" y="97"/>
                  </a:cubicBezTo>
                  <a:cubicBezTo>
                    <a:pt x="607" y="99"/>
                    <a:pt x="603" y="95"/>
                    <a:pt x="602" y="96"/>
                  </a:cubicBezTo>
                  <a:cubicBezTo>
                    <a:pt x="601" y="96"/>
                    <a:pt x="599" y="97"/>
                    <a:pt x="597" y="98"/>
                  </a:cubicBezTo>
                  <a:cubicBezTo>
                    <a:pt x="594" y="99"/>
                    <a:pt x="590" y="97"/>
                    <a:pt x="589" y="99"/>
                  </a:cubicBezTo>
                  <a:cubicBezTo>
                    <a:pt x="588" y="101"/>
                    <a:pt x="594" y="102"/>
                    <a:pt x="594" y="102"/>
                  </a:cubicBezTo>
                  <a:cubicBezTo>
                    <a:pt x="594" y="103"/>
                    <a:pt x="581" y="103"/>
                    <a:pt x="580" y="104"/>
                  </a:cubicBezTo>
                  <a:cubicBezTo>
                    <a:pt x="580" y="106"/>
                    <a:pt x="576" y="106"/>
                    <a:pt x="570" y="106"/>
                  </a:cubicBezTo>
                  <a:cubicBezTo>
                    <a:pt x="565" y="106"/>
                    <a:pt x="567" y="109"/>
                    <a:pt x="563" y="109"/>
                  </a:cubicBezTo>
                  <a:cubicBezTo>
                    <a:pt x="559" y="110"/>
                    <a:pt x="557" y="110"/>
                    <a:pt x="555" y="113"/>
                  </a:cubicBezTo>
                  <a:cubicBezTo>
                    <a:pt x="554" y="115"/>
                    <a:pt x="550" y="115"/>
                    <a:pt x="549" y="113"/>
                  </a:cubicBezTo>
                  <a:cubicBezTo>
                    <a:pt x="548" y="112"/>
                    <a:pt x="544" y="114"/>
                    <a:pt x="546" y="114"/>
                  </a:cubicBezTo>
                  <a:cubicBezTo>
                    <a:pt x="548" y="115"/>
                    <a:pt x="546" y="117"/>
                    <a:pt x="545" y="116"/>
                  </a:cubicBezTo>
                  <a:cubicBezTo>
                    <a:pt x="543" y="116"/>
                    <a:pt x="540" y="119"/>
                    <a:pt x="542" y="118"/>
                  </a:cubicBezTo>
                  <a:cubicBezTo>
                    <a:pt x="544" y="118"/>
                    <a:pt x="545" y="120"/>
                    <a:pt x="544" y="121"/>
                  </a:cubicBezTo>
                  <a:cubicBezTo>
                    <a:pt x="543" y="123"/>
                    <a:pt x="538" y="120"/>
                    <a:pt x="537" y="121"/>
                  </a:cubicBezTo>
                  <a:cubicBezTo>
                    <a:pt x="536" y="122"/>
                    <a:pt x="539" y="124"/>
                    <a:pt x="541" y="123"/>
                  </a:cubicBezTo>
                  <a:cubicBezTo>
                    <a:pt x="543" y="123"/>
                    <a:pt x="545" y="125"/>
                    <a:pt x="545" y="126"/>
                  </a:cubicBezTo>
                  <a:cubicBezTo>
                    <a:pt x="545" y="128"/>
                    <a:pt x="540" y="125"/>
                    <a:pt x="539" y="126"/>
                  </a:cubicBezTo>
                  <a:cubicBezTo>
                    <a:pt x="538" y="128"/>
                    <a:pt x="540" y="128"/>
                    <a:pt x="542" y="129"/>
                  </a:cubicBezTo>
                  <a:cubicBezTo>
                    <a:pt x="544" y="129"/>
                    <a:pt x="543" y="130"/>
                    <a:pt x="545" y="131"/>
                  </a:cubicBezTo>
                  <a:cubicBezTo>
                    <a:pt x="545" y="132"/>
                    <a:pt x="545" y="132"/>
                    <a:pt x="545" y="132"/>
                  </a:cubicBezTo>
                  <a:cubicBezTo>
                    <a:pt x="546" y="133"/>
                    <a:pt x="544" y="134"/>
                    <a:pt x="544" y="135"/>
                  </a:cubicBezTo>
                  <a:cubicBezTo>
                    <a:pt x="544" y="137"/>
                    <a:pt x="542" y="137"/>
                    <a:pt x="542" y="136"/>
                  </a:cubicBezTo>
                  <a:cubicBezTo>
                    <a:pt x="542" y="135"/>
                    <a:pt x="536" y="134"/>
                    <a:pt x="534" y="136"/>
                  </a:cubicBezTo>
                  <a:cubicBezTo>
                    <a:pt x="533" y="137"/>
                    <a:pt x="532" y="138"/>
                    <a:pt x="530" y="137"/>
                  </a:cubicBezTo>
                  <a:cubicBezTo>
                    <a:pt x="529" y="135"/>
                    <a:pt x="524" y="137"/>
                    <a:pt x="519" y="137"/>
                  </a:cubicBezTo>
                  <a:cubicBezTo>
                    <a:pt x="513" y="138"/>
                    <a:pt x="501" y="138"/>
                    <a:pt x="498" y="139"/>
                  </a:cubicBezTo>
                  <a:cubicBezTo>
                    <a:pt x="495" y="140"/>
                    <a:pt x="492" y="144"/>
                    <a:pt x="495" y="147"/>
                  </a:cubicBezTo>
                  <a:cubicBezTo>
                    <a:pt x="498" y="150"/>
                    <a:pt x="495" y="151"/>
                    <a:pt x="495" y="153"/>
                  </a:cubicBezTo>
                  <a:cubicBezTo>
                    <a:pt x="495" y="155"/>
                    <a:pt x="502" y="158"/>
                    <a:pt x="506" y="159"/>
                  </a:cubicBezTo>
                  <a:cubicBezTo>
                    <a:pt x="510" y="159"/>
                    <a:pt x="513" y="164"/>
                    <a:pt x="511" y="167"/>
                  </a:cubicBezTo>
                  <a:cubicBezTo>
                    <a:pt x="508" y="169"/>
                    <a:pt x="502" y="166"/>
                    <a:pt x="497" y="162"/>
                  </a:cubicBezTo>
                  <a:cubicBezTo>
                    <a:pt x="492" y="159"/>
                    <a:pt x="482" y="157"/>
                    <a:pt x="479" y="157"/>
                  </a:cubicBezTo>
                  <a:cubicBezTo>
                    <a:pt x="475" y="158"/>
                    <a:pt x="477" y="154"/>
                    <a:pt x="473" y="154"/>
                  </a:cubicBezTo>
                  <a:cubicBezTo>
                    <a:pt x="468" y="155"/>
                    <a:pt x="465" y="159"/>
                    <a:pt x="468" y="159"/>
                  </a:cubicBezTo>
                  <a:cubicBezTo>
                    <a:pt x="471" y="159"/>
                    <a:pt x="472" y="158"/>
                    <a:pt x="471" y="160"/>
                  </a:cubicBezTo>
                  <a:cubicBezTo>
                    <a:pt x="469" y="161"/>
                    <a:pt x="472" y="161"/>
                    <a:pt x="475" y="162"/>
                  </a:cubicBezTo>
                  <a:cubicBezTo>
                    <a:pt x="479" y="164"/>
                    <a:pt x="472" y="166"/>
                    <a:pt x="469" y="164"/>
                  </a:cubicBezTo>
                  <a:cubicBezTo>
                    <a:pt x="465" y="161"/>
                    <a:pt x="461" y="163"/>
                    <a:pt x="460" y="165"/>
                  </a:cubicBezTo>
                  <a:cubicBezTo>
                    <a:pt x="459" y="167"/>
                    <a:pt x="464" y="173"/>
                    <a:pt x="471" y="174"/>
                  </a:cubicBezTo>
                  <a:cubicBezTo>
                    <a:pt x="477" y="175"/>
                    <a:pt x="475" y="177"/>
                    <a:pt x="478" y="178"/>
                  </a:cubicBezTo>
                  <a:cubicBezTo>
                    <a:pt x="481" y="179"/>
                    <a:pt x="479" y="180"/>
                    <a:pt x="477" y="180"/>
                  </a:cubicBezTo>
                  <a:cubicBezTo>
                    <a:pt x="475" y="180"/>
                    <a:pt x="471" y="177"/>
                    <a:pt x="467" y="175"/>
                  </a:cubicBezTo>
                  <a:cubicBezTo>
                    <a:pt x="464" y="174"/>
                    <a:pt x="456" y="176"/>
                    <a:pt x="454" y="174"/>
                  </a:cubicBezTo>
                  <a:cubicBezTo>
                    <a:pt x="452" y="172"/>
                    <a:pt x="455" y="170"/>
                    <a:pt x="453" y="169"/>
                  </a:cubicBezTo>
                  <a:cubicBezTo>
                    <a:pt x="452" y="167"/>
                    <a:pt x="453" y="164"/>
                    <a:pt x="455" y="161"/>
                  </a:cubicBezTo>
                  <a:cubicBezTo>
                    <a:pt x="457" y="158"/>
                    <a:pt x="455" y="152"/>
                    <a:pt x="452" y="151"/>
                  </a:cubicBezTo>
                  <a:cubicBezTo>
                    <a:pt x="449" y="150"/>
                    <a:pt x="449" y="153"/>
                    <a:pt x="450" y="154"/>
                  </a:cubicBezTo>
                  <a:cubicBezTo>
                    <a:pt x="450" y="155"/>
                    <a:pt x="450" y="160"/>
                    <a:pt x="448" y="163"/>
                  </a:cubicBezTo>
                  <a:cubicBezTo>
                    <a:pt x="445" y="166"/>
                    <a:pt x="438" y="166"/>
                    <a:pt x="438" y="168"/>
                  </a:cubicBezTo>
                  <a:cubicBezTo>
                    <a:pt x="438" y="170"/>
                    <a:pt x="433" y="171"/>
                    <a:pt x="435" y="173"/>
                  </a:cubicBezTo>
                  <a:cubicBezTo>
                    <a:pt x="436" y="174"/>
                    <a:pt x="443" y="181"/>
                    <a:pt x="444" y="184"/>
                  </a:cubicBezTo>
                  <a:cubicBezTo>
                    <a:pt x="445" y="186"/>
                    <a:pt x="438" y="193"/>
                    <a:pt x="439" y="197"/>
                  </a:cubicBezTo>
                  <a:cubicBezTo>
                    <a:pt x="440" y="201"/>
                    <a:pt x="438" y="203"/>
                    <a:pt x="440" y="205"/>
                  </a:cubicBezTo>
                  <a:cubicBezTo>
                    <a:pt x="441" y="207"/>
                    <a:pt x="444" y="205"/>
                    <a:pt x="446" y="206"/>
                  </a:cubicBezTo>
                  <a:cubicBezTo>
                    <a:pt x="448" y="207"/>
                    <a:pt x="451" y="205"/>
                    <a:pt x="455" y="204"/>
                  </a:cubicBezTo>
                  <a:cubicBezTo>
                    <a:pt x="460" y="203"/>
                    <a:pt x="468" y="208"/>
                    <a:pt x="471" y="210"/>
                  </a:cubicBezTo>
                  <a:cubicBezTo>
                    <a:pt x="474" y="211"/>
                    <a:pt x="472" y="213"/>
                    <a:pt x="474" y="216"/>
                  </a:cubicBezTo>
                  <a:cubicBezTo>
                    <a:pt x="475" y="218"/>
                    <a:pt x="470" y="218"/>
                    <a:pt x="470" y="222"/>
                  </a:cubicBezTo>
                  <a:cubicBezTo>
                    <a:pt x="470" y="225"/>
                    <a:pt x="479" y="227"/>
                    <a:pt x="479" y="228"/>
                  </a:cubicBezTo>
                  <a:cubicBezTo>
                    <a:pt x="480" y="229"/>
                    <a:pt x="473" y="228"/>
                    <a:pt x="470" y="227"/>
                  </a:cubicBezTo>
                  <a:cubicBezTo>
                    <a:pt x="467" y="226"/>
                    <a:pt x="467" y="223"/>
                    <a:pt x="466" y="222"/>
                  </a:cubicBezTo>
                  <a:cubicBezTo>
                    <a:pt x="466" y="221"/>
                    <a:pt x="468" y="218"/>
                    <a:pt x="468" y="216"/>
                  </a:cubicBezTo>
                  <a:cubicBezTo>
                    <a:pt x="469" y="214"/>
                    <a:pt x="465" y="213"/>
                    <a:pt x="464" y="211"/>
                  </a:cubicBezTo>
                  <a:cubicBezTo>
                    <a:pt x="463" y="210"/>
                    <a:pt x="461" y="207"/>
                    <a:pt x="459" y="208"/>
                  </a:cubicBezTo>
                  <a:cubicBezTo>
                    <a:pt x="457" y="208"/>
                    <a:pt x="449" y="209"/>
                    <a:pt x="447" y="211"/>
                  </a:cubicBezTo>
                  <a:cubicBezTo>
                    <a:pt x="445" y="213"/>
                    <a:pt x="447" y="219"/>
                    <a:pt x="449" y="222"/>
                  </a:cubicBezTo>
                  <a:cubicBezTo>
                    <a:pt x="450" y="225"/>
                    <a:pt x="442" y="229"/>
                    <a:pt x="442" y="232"/>
                  </a:cubicBezTo>
                  <a:cubicBezTo>
                    <a:pt x="442" y="234"/>
                    <a:pt x="439" y="235"/>
                    <a:pt x="436" y="237"/>
                  </a:cubicBezTo>
                  <a:cubicBezTo>
                    <a:pt x="432" y="239"/>
                    <a:pt x="428" y="240"/>
                    <a:pt x="428" y="244"/>
                  </a:cubicBezTo>
                  <a:cubicBezTo>
                    <a:pt x="429" y="247"/>
                    <a:pt x="424" y="245"/>
                    <a:pt x="421" y="244"/>
                  </a:cubicBezTo>
                  <a:cubicBezTo>
                    <a:pt x="419" y="242"/>
                    <a:pt x="416" y="244"/>
                    <a:pt x="412" y="244"/>
                  </a:cubicBezTo>
                  <a:cubicBezTo>
                    <a:pt x="408" y="244"/>
                    <a:pt x="408" y="241"/>
                    <a:pt x="406" y="242"/>
                  </a:cubicBezTo>
                  <a:cubicBezTo>
                    <a:pt x="403" y="243"/>
                    <a:pt x="401" y="241"/>
                    <a:pt x="402" y="239"/>
                  </a:cubicBezTo>
                  <a:cubicBezTo>
                    <a:pt x="402" y="237"/>
                    <a:pt x="406" y="238"/>
                    <a:pt x="406" y="240"/>
                  </a:cubicBezTo>
                  <a:cubicBezTo>
                    <a:pt x="406" y="241"/>
                    <a:pt x="408" y="241"/>
                    <a:pt x="411" y="239"/>
                  </a:cubicBezTo>
                  <a:cubicBezTo>
                    <a:pt x="413" y="238"/>
                    <a:pt x="412" y="241"/>
                    <a:pt x="415" y="241"/>
                  </a:cubicBezTo>
                  <a:cubicBezTo>
                    <a:pt x="419" y="242"/>
                    <a:pt x="417" y="240"/>
                    <a:pt x="419" y="240"/>
                  </a:cubicBezTo>
                  <a:cubicBezTo>
                    <a:pt x="422" y="240"/>
                    <a:pt x="422" y="239"/>
                    <a:pt x="421" y="238"/>
                  </a:cubicBezTo>
                  <a:cubicBezTo>
                    <a:pt x="420" y="237"/>
                    <a:pt x="423" y="236"/>
                    <a:pt x="425" y="235"/>
                  </a:cubicBezTo>
                  <a:cubicBezTo>
                    <a:pt x="427" y="234"/>
                    <a:pt x="426" y="231"/>
                    <a:pt x="427" y="231"/>
                  </a:cubicBezTo>
                  <a:cubicBezTo>
                    <a:pt x="429" y="230"/>
                    <a:pt x="428" y="228"/>
                    <a:pt x="429" y="228"/>
                  </a:cubicBezTo>
                  <a:cubicBezTo>
                    <a:pt x="431" y="228"/>
                    <a:pt x="432" y="225"/>
                    <a:pt x="433" y="225"/>
                  </a:cubicBezTo>
                  <a:cubicBezTo>
                    <a:pt x="435" y="225"/>
                    <a:pt x="436" y="223"/>
                    <a:pt x="435" y="222"/>
                  </a:cubicBezTo>
                  <a:cubicBezTo>
                    <a:pt x="434" y="220"/>
                    <a:pt x="435" y="217"/>
                    <a:pt x="437" y="216"/>
                  </a:cubicBezTo>
                  <a:cubicBezTo>
                    <a:pt x="438" y="216"/>
                    <a:pt x="439" y="214"/>
                    <a:pt x="437" y="213"/>
                  </a:cubicBezTo>
                  <a:cubicBezTo>
                    <a:pt x="436" y="212"/>
                    <a:pt x="431" y="209"/>
                    <a:pt x="431" y="206"/>
                  </a:cubicBezTo>
                  <a:cubicBezTo>
                    <a:pt x="431" y="204"/>
                    <a:pt x="430" y="200"/>
                    <a:pt x="431" y="198"/>
                  </a:cubicBezTo>
                  <a:cubicBezTo>
                    <a:pt x="431" y="196"/>
                    <a:pt x="431" y="193"/>
                    <a:pt x="431" y="191"/>
                  </a:cubicBezTo>
                  <a:cubicBezTo>
                    <a:pt x="430" y="188"/>
                    <a:pt x="432" y="186"/>
                    <a:pt x="433" y="182"/>
                  </a:cubicBezTo>
                  <a:cubicBezTo>
                    <a:pt x="433" y="178"/>
                    <a:pt x="428" y="174"/>
                    <a:pt x="426" y="173"/>
                  </a:cubicBezTo>
                  <a:cubicBezTo>
                    <a:pt x="424" y="172"/>
                    <a:pt x="425" y="170"/>
                    <a:pt x="429" y="167"/>
                  </a:cubicBezTo>
                  <a:cubicBezTo>
                    <a:pt x="432" y="164"/>
                    <a:pt x="432" y="155"/>
                    <a:pt x="432" y="153"/>
                  </a:cubicBezTo>
                  <a:cubicBezTo>
                    <a:pt x="432" y="151"/>
                    <a:pt x="425" y="150"/>
                    <a:pt x="422" y="150"/>
                  </a:cubicBezTo>
                  <a:cubicBezTo>
                    <a:pt x="419" y="150"/>
                    <a:pt x="409" y="150"/>
                    <a:pt x="407" y="149"/>
                  </a:cubicBezTo>
                  <a:cubicBezTo>
                    <a:pt x="404" y="149"/>
                    <a:pt x="403" y="151"/>
                    <a:pt x="402" y="154"/>
                  </a:cubicBezTo>
                  <a:cubicBezTo>
                    <a:pt x="401" y="156"/>
                    <a:pt x="398" y="160"/>
                    <a:pt x="397" y="165"/>
                  </a:cubicBezTo>
                  <a:cubicBezTo>
                    <a:pt x="395" y="170"/>
                    <a:pt x="389" y="172"/>
                    <a:pt x="386" y="173"/>
                  </a:cubicBezTo>
                  <a:cubicBezTo>
                    <a:pt x="383" y="174"/>
                    <a:pt x="382" y="178"/>
                    <a:pt x="383" y="180"/>
                  </a:cubicBezTo>
                  <a:cubicBezTo>
                    <a:pt x="384" y="182"/>
                    <a:pt x="386" y="181"/>
                    <a:pt x="387" y="181"/>
                  </a:cubicBezTo>
                  <a:cubicBezTo>
                    <a:pt x="389" y="182"/>
                    <a:pt x="387" y="187"/>
                    <a:pt x="386" y="188"/>
                  </a:cubicBezTo>
                  <a:cubicBezTo>
                    <a:pt x="386" y="188"/>
                    <a:pt x="388" y="190"/>
                    <a:pt x="386" y="192"/>
                  </a:cubicBezTo>
                  <a:cubicBezTo>
                    <a:pt x="384" y="193"/>
                    <a:pt x="382" y="196"/>
                    <a:pt x="383" y="197"/>
                  </a:cubicBezTo>
                  <a:cubicBezTo>
                    <a:pt x="384" y="198"/>
                    <a:pt x="390" y="199"/>
                    <a:pt x="393" y="201"/>
                  </a:cubicBezTo>
                  <a:cubicBezTo>
                    <a:pt x="395" y="202"/>
                    <a:pt x="394" y="205"/>
                    <a:pt x="396" y="207"/>
                  </a:cubicBezTo>
                  <a:cubicBezTo>
                    <a:pt x="398" y="210"/>
                    <a:pt x="400" y="208"/>
                    <a:pt x="401" y="210"/>
                  </a:cubicBezTo>
                  <a:cubicBezTo>
                    <a:pt x="402" y="211"/>
                    <a:pt x="398" y="217"/>
                    <a:pt x="396" y="218"/>
                  </a:cubicBezTo>
                  <a:cubicBezTo>
                    <a:pt x="394" y="218"/>
                    <a:pt x="388" y="211"/>
                    <a:pt x="386" y="210"/>
                  </a:cubicBezTo>
                  <a:cubicBezTo>
                    <a:pt x="384" y="208"/>
                    <a:pt x="377" y="206"/>
                    <a:pt x="373" y="204"/>
                  </a:cubicBezTo>
                  <a:cubicBezTo>
                    <a:pt x="370" y="202"/>
                    <a:pt x="367" y="203"/>
                    <a:pt x="363" y="200"/>
                  </a:cubicBezTo>
                  <a:cubicBezTo>
                    <a:pt x="359" y="197"/>
                    <a:pt x="355" y="196"/>
                    <a:pt x="348" y="196"/>
                  </a:cubicBezTo>
                  <a:cubicBezTo>
                    <a:pt x="340" y="196"/>
                    <a:pt x="336" y="194"/>
                    <a:pt x="333" y="195"/>
                  </a:cubicBezTo>
                  <a:cubicBezTo>
                    <a:pt x="331" y="195"/>
                    <a:pt x="332" y="192"/>
                    <a:pt x="327" y="190"/>
                  </a:cubicBezTo>
                  <a:cubicBezTo>
                    <a:pt x="323" y="188"/>
                    <a:pt x="320" y="186"/>
                    <a:pt x="317" y="187"/>
                  </a:cubicBezTo>
                  <a:cubicBezTo>
                    <a:pt x="315" y="188"/>
                    <a:pt x="316" y="193"/>
                    <a:pt x="320" y="194"/>
                  </a:cubicBezTo>
                  <a:cubicBezTo>
                    <a:pt x="324" y="194"/>
                    <a:pt x="322" y="196"/>
                    <a:pt x="326" y="196"/>
                  </a:cubicBezTo>
                  <a:cubicBezTo>
                    <a:pt x="330" y="196"/>
                    <a:pt x="331" y="197"/>
                    <a:pt x="331" y="200"/>
                  </a:cubicBezTo>
                  <a:cubicBezTo>
                    <a:pt x="331" y="202"/>
                    <a:pt x="333" y="205"/>
                    <a:pt x="334" y="206"/>
                  </a:cubicBezTo>
                  <a:cubicBezTo>
                    <a:pt x="336" y="208"/>
                    <a:pt x="335" y="211"/>
                    <a:pt x="332" y="211"/>
                  </a:cubicBezTo>
                  <a:cubicBezTo>
                    <a:pt x="329" y="211"/>
                    <a:pt x="325" y="211"/>
                    <a:pt x="326" y="214"/>
                  </a:cubicBezTo>
                  <a:cubicBezTo>
                    <a:pt x="328" y="216"/>
                    <a:pt x="326" y="216"/>
                    <a:pt x="322" y="215"/>
                  </a:cubicBezTo>
                  <a:cubicBezTo>
                    <a:pt x="319" y="214"/>
                    <a:pt x="321" y="212"/>
                    <a:pt x="322" y="210"/>
                  </a:cubicBezTo>
                  <a:cubicBezTo>
                    <a:pt x="324" y="209"/>
                    <a:pt x="319" y="208"/>
                    <a:pt x="317" y="207"/>
                  </a:cubicBezTo>
                  <a:cubicBezTo>
                    <a:pt x="315" y="206"/>
                    <a:pt x="307" y="212"/>
                    <a:pt x="305" y="213"/>
                  </a:cubicBezTo>
                  <a:cubicBezTo>
                    <a:pt x="303" y="214"/>
                    <a:pt x="297" y="212"/>
                    <a:pt x="292" y="213"/>
                  </a:cubicBezTo>
                  <a:cubicBezTo>
                    <a:pt x="286" y="214"/>
                    <a:pt x="286" y="219"/>
                    <a:pt x="284" y="218"/>
                  </a:cubicBezTo>
                  <a:cubicBezTo>
                    <a:pt x="282" y="218"/>
                    <a:pt x="276" y="219"/>
                    <a:pt x="273" y="218"/>
                  </a:cubicBezTo>
                  <a:cubicBezTo>
                    <a:pt x="271" y="216"/>
                    <a:pt x="273" y="215"/>
                    <a:pt x="275" y="215"/>
                  </a:cubicBezTo>
                  <a:cubicBezTo>
                    <a:pt x="278" y="216"/>
                    <a:pt x="279" y="215"/>
                    <a:pt x="277" y="213"/>
                  </a:cubicBezTo>
                  <a:cubicBezTo>
                    <a:pt x="276" y="211"/>
                    <a:pt x="279" y="209"/>
                    <a:pt x="279" y="208"/>
                  </a:cubicBezTo>
                  <a:cubicBezTo>
                    <a:pt x="279" y="206"/>
                    <a:pt x="270" y="210"/>
                    <a:pt x="268" y="211"/>
                  </a:cubicBezTo>
                  <a:cubicBezTo>
                    <a:pt x="266" y="212"/>
                    <a:pt x="268" y="215"/>
                    <a:pt x="266" y="215"/>
                  </a:cubicBezTo>
                  <a:cubicBezTo>
                    <a:pt x="265" y="216"/>
                    <a:pt x="265" y="214"/>
                    <a:pt x="263" y="213"/>
                  </a:cubicBezTo>
                  <a:cubicBezTo>
                    <a:pt x="261" y="213"/>
                    <a:pt x="247" y="216"/>
                    <a:pt x="244" y="219"/>
                  </a:cubicBezTo>
                  <a:cubicBezTo>
                    <a:pt x="242" y="222"/>
                    <a:pt x="237" y="222"/>
                    <a:pt x="237" y="223"/>
                  </a:cubicBezTo>
                  <a:cubicBezTo>
                    <a:pt x="237" y="225"/>
                    <a:pt x="230" y="225"/>
                    <a:pt x="228" y="226"/>
                  </a:cubicBezTo>
                  <a:cubicBezTo>
                    <a:pt x="225" y="227"/>
                    <a:pt x="227" y="232"/>
                    <a:pt x="226" y="235"/>
                  </a:cubicBezTo>
                  <a:cubicBezTo>
                    <a:pt x="225" y="237"/>
                    <a:pt x="215" y="236"/>
                    <a:pt x="212" y="236"/>
                  </a:cubicBezTo>
                  <a:cubicBezTo>
                    <a:pt x="209" y="237"/>
                    <a:pt x="208" y="231"/>
                    <a:pt x="206" y="230"/>
                  </a:cubicBezTo>
                  <a:cubicBezTo>
                    <a:pt x="204" y="230"/>
                    <a:pt x="205" y="227"/>
                    <a:pt x="206" y="225"/>
                  </a:cubicBezTo>
                  <a:cubicBezTo>
                    <a:pt x="207" y="224"/>
                    <a:pt x="208" y="225"/>
                    <a:pt x="211" y="223"/>
                  </a:cubicBezTo>
                  <a:cubicBezTo>
                    <a:pt x="214" y="221"/>
                    <a:pt x="217" y="224"/>
                    <a:pt x="219" y="223"/>
                  </a:cubicBezTo>
                  <a:cubicBezTo>
                    <a:pt x="220" y="221"/>
                    <a:pt x="214" y="218"/>
                    <a:pt x="214" y="215"/>
                  </a:cubicBezTo>
                  <a:cubicBezTo>
                    <a:pt x="213" y="212"/>
                    <a:pt x="207" y="211"/>
                    <a:pt x="203" y="212"/>
                  </a:cubicBezTo>
                  <a:cubicBezTo>
                    <a:pt x="200" y="213"/>
                    <a:pt x="196" y="212"/>
                    <a:pt x="193" y="211"/>
                  </a:cubicBezTo>
                  <a:cubicBezTo>
                    <a:pt x="191" y="210"/>
                    <a:pt x="191" y="213"/>
                    <a:pt x="195" y="214"/>
                  </a:cubicBezTo>
                  <a:cubicBezTo>
                    <a:pt x="199" y="215"/>
                    <a:pt x="197" y="218"/>
                    <a:pt x="197" y="220"/>
                  </a:cubicBezTo>
                  <a:cubicBezTo>
                    <a:pt x="198" y="222"/>
                    <a:pt x="196" y="226"/>
                    <a:pt x="194" y="229"/>
                  </a:cubicBezTo>
                  <a:cubicBezTo>
                    <a:pt x="192" y="232"/>
                    <a:pt x="194" y="232"/>
                    <a:pt x="197" y="232"/>
                  </a:cubicBezTo>
                  <a:cubicBezTo>
                    <a:pt x="200" y="231"/>
                    <a:pt x="200" y="236"/>
                    <a:pt x="200" y="239"/>
                  </a:cubicBezTo>
                  <a:cubicBezTo>
                    <a:pt x="200" y="242"/>
                    <a:pt x="197" y="243"/>
                    <a:pt x="197" y="245"/>
                  </a:cubicBezTo>
                  <a:cubicBezTo>
                    <a:pt x="197" y="247"/>
                    <a:pt x="195" y="244"/>
                    <a:pt x="194" y="245"/>
                  </a:cubicBezTo>
                  <a:cubicBezTo>
                    <a:pt x="193" y="246"/>
                    <a:pt x="192" y="244"/>
                    <a:pt x="191" y="242"/>
                  </a:cubicBezTo>
                  <a:cubicBezTo>
                    <a:pt x="191" y="240"/>
                    <a:pt x="186" y="242"/>
                    <a:pt x="183" y="241"/>
                  </a:cubicBezTo>
                  <a:cubicBezTo>
                    <a:pt x="181" y="240"/>
                    <a:pt x="180" y="241"/>
                    <a:pt x="178" y="243"/>
                  </a:cubicBezTo>
                  <a:cubicBezTo>
                    <a:pt x="177" y="245"/>
                    <a:pt x="173" y="246"/>
                    <a:pt x="171" y="246"/>
                  </a:cubicBezTo>
                  <a:cubicBezTo>
                    <a:pt x="169" y="247"/>
                    <a:pt x="165" y="251"/>
                    <a:pt x="163" y="252"/>
                  </a:cubicBezTo>
                  <a:cubicBezTo>
                    <a:pt x="161" y="253"/>
                    <a:pt x="161" y="256"/>
                    <a:pt x="164" y="259"/>
                  </a:cubicBezTo>
                  <a:cubicBezTo>
                    <a:pt x="167" y="262"/>
                    <a:pt x="167" y="264"/>
                    <a:pt x="167" y="265"/>
                  </a:cubicBezTo>
                  <a:cubicBezTo>
                    <a:pt x="167" y="267"/>
                    <a:pt x="159" y="266"/>
                    <a:pt x="158" y="265"/>
                  </a:cubicBezTo>
                  <a:cubicBezTo>
                    <a:pt x="156" y="263"/>
                    <a:pt x="151" y="262"/>
                    <a:pt x="149" y="263"/>
                  </a:cubicBezTo>
                  <a:cubicBezTo>
                    <a:pt x="147" y="263"/>
                    <a:pt x="143" y="257"/>
                    <a:pt x="140" y="257"/>
                  </a:cubicBezTo>
                  <a:cubicBezTo>
                    <a:pt x="138" y="257"/>
                    <a:pt x="136" y="260"/>
                    <a:pt x="135" y="262"/>
                  </a:cubicBezTo>
                  <a:cubicBezTo>
                    <a:pt x="134" y="263"/>
                    <a:pt x="136" y="264"/>
                    <a:pt x="138" y="266"/>
                  </a:cubicBezTo>
                  <a:cubicBezTo>
                    <a:pt x="139" y="269"/>
                    <a:pt x="143" y="269"/>
                    <a:pt x="145" y="269"/>
                  </a:cubicBezTo>
                  <a:cubicBezTo>
                    <a:pt x="148" y="269"/>
                    <a:pt x="147" y="273"/>
                    <a:pt x="146" y="274"/>
                  </a:cubicBezTo>
                  <a:cubicBezTo>
                    <a:pt x="145" y="276"/>
                    <a:pt x="141" y="277"/>
                    <a:pt x="140" y="275"/>
                  </a:cubicBezTo>
                  <a:cubicBezTo>
                    <a:pt x="139" y="274"/>
                    <a:pt x="134" y="275"/>
                    <a:pt x="134" y="273"/>
                  </a:cubicBezTo>
                  <a:cubicBezTo>
                    <a:pt x="134" y="271"/>
                    <a:pt x="130" y="268"/>
                    <a:pt x="126" y="269"/>
                  </a:cubicBezTo>
                  <a:cubicBezTo>
                    <a:pt x="123" y="270"/>
                    <a:pt x="122" y="267"/>
                    <a:pt x="122" y="264"/>
                  </a:cubicBezTo>
                  <a:cubicBezTo>
                    <a:pt x="122" y="261"/>
                    <a:pt x="120" y="260"/>
                    <a:pt x="120" y="259"/>
                  </a:cubicBezTo>
                  <a:cubicBezTo>
                    <a:pt x="120" y="257"/>
                    <a:pt x="119" y="255"/>
                    <a:pt x="121" y="253"/>
                  </a:cubicBezTo>
                  <a:cubicBezTo>
                    <a:pt x="122" y="252"/>
                    <a:pt x="121" y="250"/>
                    <a:pt x="121" y="248"/>
                  </a:cubicBezTo>
                  <a:cubicBezTo>
                    <a:pt x="121" y="246"/>
                    <a:pt x="118" y="244"/>
                    <a:pt x="115" y="244"/>
                  </a:cubicBezTo>
                  <a:cubicBezTo>
                    <a:pt x="112" y="244"/>
                    <a:pt x="113" y="241"/>
                    <a:pt x="110" y="240"/>
                  </a:cubicBezTo>
                  <a:cubicBezTo>
                    <a:pt x="108" y="240"/>
                    <a:pt x="103" y="235"/>
                    <a:pt x="102" y="234"/>
                  </a:cubicBezTo>
                  <a:cubicBezTo>
                    <a:pt x="102" y="232"/>
                    <a:pt x="98" y="232"/>
                    <a:pt x="99" y="231"/>
                  </a:cubicBezTo>
                  <a:cubicBezTo>
                    <a:pt x="101" y="230"/>
                    <a:pt x="104" y="231"/>
                    <a:pt x="106" y="233"/>
                  </a:cubicBezTo>
                  <a:cubicBezTo>
                    <a:pt x="108" y="235"/>
                    <a:pt x="111" y="237"/>
                    <a:pt x="117" y="238"/>
                  </a:cubicBezTo>
                  <a:cubicBezTo>
                    <a:pt x="123" y="239"/>
                    <a:pt x="125" y="241"/>
                    <a:pt x="131" y="242"/>
                  </a:cubicBezTo>
                  <a:cubicBezTo>
                    <a:pt x="137" y="244"/>
                    <a:pt x="141" y="244"/>
                    <a:pt x="150" y="246"/>
                  </a:cubicBezTo>
                  <a:cubicBezTo>
                    <a:pt x="159" y="247"/>
                    <a:pt x="171" y="238"/>
                    <a:pt x="173" y="235"/>
                  </a:cubicBezTo>
                  <a:cubicBezTo>
                    <a:pt x="176" y="233"/>
                    <a:pt x="172" y="228"/>
                    <a:pt x="172" y="226"/>
                  </a:cubicBezTo>
                  <a:cubicBezTo>
                    <a:pt x="172" y="224"/>
                    <a:pt x="168" y="224"/>
                    <a:pt x="168" y="222"/>
                  </a:cubicBezTo>
                  <a:cubicBezTo>
                    <a:pt x="167" y="221"/>
                    <a:pt x="165" y="218"/>
                    <a:pt x="161" y="218"/>
                  </a:cubicBezTo>
                  <a:cubicBezTo>
                    <a:pt x="158" y="218"/>
                    <a:pt x="157" y="214"/>
                    <a:pt x="154" y="215"/>
                  </a:cubicBezTo>
                  <a:cubicBezTo>
                    <a:pt x="152" y="215"/>
                    <a:pt x="150" y="213"/>
                    <a:pt x="143" y="209"/>
                  </a:cubicBezTo>
                  <a:cubicBezTo>
                    <a:pt x="136" y="204"/>
                    <a:pt x="126" y="200"/>
                    <a:pt x="124" y="201"/>
                  </a:cubicBezTo>
                  <a:cubicBezTo>
                    <a:pt x="122" y="202"/>
                    <a:pt x="121" y="203"/>
                    <a:pt x="120" y="201"/>
                  </a:cubicBezTo>
                  <a:cubicBezTo>
                    <a:pt x="119" y="199"/>
                    <a:pt x="116" y="199"/>
                    <a:pt x="114" y="201"/>
                  </a:cubicBezTo>
                  <a:cubicBezTo>
                    <a:pt x="112" y="202"/>
                    <a:pt x="110" y="199"/>
                    <a:pt x="107" y="200"/>
                  </a:cubicBezTo>
                  <a:cubicBezTo>
                    <a:pt x="103" y="201"/>
                    <a:pt x="101" y="199"/>
                    <a:pt x="102" y="198"/>
                  </a:cubicBezTo>
                  <a:cubicBezTo>
                    <a:pt x="103" y="196"/>
                    <a:pt x="108" y="197"/>
                    <a:pt x="108" y="196"/>
                  </a:cubicBezTo>
                  <a:cubicBezTo>
                    <a:pt x="108" y="194"/>
                    <a:pt x="106" y="196"/>
                    <a:pt x="103" y="193"/>
                  </a:cubicBezTo>
                  <a:cubicBezTo>
                    <a:pt x="99" y="191"/>
                    <a:pt x="98" y="193"/>
                    <a:pt x="97" y="195"/>
                  </a:cubicBezTo>
                  <a:cubicBezTo>
                    <a:pt x="96" y="196"/>
                    <a:pt x="94" y="196"/>
                    <a:pt x="92" y="194"/>
                  </a:cubicBezTo>
                  <a:cubicBezTo>
                    <a:pt x="92" y="194"/>
                    <a:pt x="92" y="194"/>
                    <a:pt x="91" y="194"/>
                  </a:cubicBezTo>
                  <a:cubicBezTo>
                    <a:pt x="91" y="197"/>
                    <a:pt x="89" y="197"/>
                    <a:pt x="87" y="197"/>
                  </a:cubicBezTo>
                  <a:cubicBezTo>
                    <a:pt x="85" y="196"/>
                    <a:pt x="83" y="200"/>
                    <a:pt x="81" y="200"/>
                  </a:cubicBezTo>
                  <a:cubicBezTo>
                    <a:pt x="78" y="200"/>
                    <a:pt x="76" y="203"/>
                    <a:pt x="75" y="205"/>
                  </a:cubicBezTo>
                  <a:cubicBezTo>
                    <a:pt x="75" y="207"/>
                    <a:pt x="72" y="206"/>
                    <a:pt x="72" y="207"/>
                  </a:cubicBezTo>
                  <a:cubicBezTo>
                    <a:pt x="72" y="208"/>
                    <a:pt x="72" y="210"/>
                    <a:pt x="71" y="211"/>
                  </a:cubicBezTo>
                  <a:cubicBezTo>
                    <a:pt x="70" y="213"/>
                    <a:pt x="71" y="213"/>
                    <a:pt x="72" y="216"/>
                  </a:cubicBezTo>
                  <a:cubicBezTo>
                    <a:pt x="73" y="218"/>
                    <a:pt x="76" y="218"/>
                    <a:pt x="77" y="219"/>
                  </a:cubicBezTo>
                  <a:cubicBezTo>
                    <a:pt x="78" y="219"/>
                    <a:pt x="83" y="223"/>
                    <a:pt x="83" y="225"/>
                  </a:cubicBezTo>
                  <a:cubicBezTo>
                    <a:pt x="83" y="226"/>
                    <a:pt x="79" y="230"/>
                    <a:pt x="78" y="231"/>
                  </a:cubicBezTo>
                  <a:cubicBezTo>
                    <a:pt x="76" y="232"/>
                    <a:pt x="75" y="234"/>
                    <a:pt x="75" y="235"/>
                  </a:cubicBezTo>
                  <a:cubicBezTo>
                    <a:pt x="76" y="237"/>
                    <a:pt x="80" y="243"/>
                    <a:pt x="83" y="247"/>
                  </a:cubicBezTo>
                  <a:cubicBezTo>
                    <a:pt x="86" y="252"/>
                    <a:pt x="82" y="250"/>
                    <a:pt x="80" y="252"/>
                  </a:cubicBezTo>
                  <a:cubicBezTo>
                    <a:pt x="79" y="254"/>
                    <a:pt x="81" y="257"/>
                    <a:pt x="82" y="258"/>
                  </a:cubicBezTo>
                  <a:cubicBezTo>
                    <a:pt x="82" y="260"/>
                    <a:pt x="80" y="260"/>
                    <a:pt x="80" y="261"/>
                  </a:cubicBezTo>
                  <a:cubicBezTo>
                    <a:pt x="80" y="262"/>
                    <a:pt x="84" y="262"/>
                    <a:pt x="84" y="263"/>
                  </a:cubicBezTo>
                  <a:cubicBezTo>
                    <a:pt x="84" y="264"/>
                    <a:pt x="81" y="266"/>
                    <a:pt x="83" y="267"/>
                  </a:cubicBezTo>
                  <a:cubicBezTo>
                    <a:pt x="84" y="269"/>
                    <a:pt x="87" y="269"/>
                    <a:pt x="87" y="272"/>
                  </a:cubicBezTo>
                  <a:cubicBezTo>
                    <a:pt x="87" y="274"/>
                    <a:pt x="82" y="274"/>
                    <a:pt x="82" y="276"/>
                  </a:cubicBezTo>
                  <a:cubicBezTo>
                    <a:pt x="82" y="278"/>
                    <a:pt x="89" y="281"/>
                    <a:pt x="92" y="284"/>
                  </a:cubicBezTo>
                  <a:cubicBezTo>
                    <a:pt x="95" y="288"/>
                    <a:pt x="95" y="289"/>
                    <a:pt x="94" y="291"/>
                  </a:cubicBezTo>
                  <a:cubicBezTo>
                    <a:pt x="93" y="294"/>
                    <a:pt x="84" y="298"/>
                    <a:pt x="82" y="302"/>
                  </a:cubicBezTo>
                  <a:cubicBezTo>
                    <a:pt x="80" y="306"/>
                    <a:pt x="73" y="309"/>
                    <a:pt x="70" y="312"/>
                  </a:cubicBezTo>
                  <a:cubicBezTo>
                    <a:pt x="69" y="313"/>
                    <a:pt x="67" y="315"/>
                    <a:pt x="66" y="317"/>
                  </a:cubicBezTo>
                  <a:cubicBezTo>
                    <a:pt x="68" y="316"/>
                    <a:pt x="69" y="316"/>
                    <a:pt x="70" y="316"/>
                  </a:cubicBezTo>
                  <a:cubicBezTo>
                    <a:pt x="71" y="315"/>
                    <a:pt x="73" y="319"/>
                    <a:pt x="75" y="321"/>
                  </a:cubicBezTo>
                  <a:cubicBezTo>
                    <a:pt x="77" y="322"/>
                    <a:pt x="80" y="321"/>
                    <a:pt x="82" y="322"/>
                  </a:cubicBezTo>
                  <a:cubicBezTo>
                    <a:pt x="83" y="324"/>
                    <a:pt x="81" y="324"/>
                    <a:pt x="78" y="323"/>
                  </a:cubicBezTo>
                  <a:cubicBezTo>
                    <a:pt x="75" y="323"/>
                    <a:pt x="74" y="325"/>
                    <a:pt x="70" y="326"/>
                  </a:cubicBezTo>
                  <a:cubicBezTo>
                    <a:pt x="67" y="327"/>
                    <a:pt x="67" y="328"/>
                    <a:pt x="66" y="329"/>
                  </a:cubicBezTo>
                  <a:cubicBezTo>
                    <a:pt x="68" y="332"/>
                    <a:pt x="66" y="332"/>
                    <a:pt x="65" y="334"/>
                  </a:cubicBezTo>
                  <a:cubicBezTo>
                    <a:pt x="63" y="337"/>
                    <a:pt x="62" y="337"/>
                    <a:pt x="62" y="339"/>
                  </a:cubicBezTo>
                  <a:cubicBezTo>
                    <a:pt x="62" y="340"/>
                    <a:pt x="62" y="341"/>
                    <a:pt x="62" y="343"/>
                  </a:cubicBezTo>
                  <a:cubicBezTo>
                    <a:pt x="63" y="345"/>
                    <a:pt x="63" y="346"/>
                    <a:pt x="64" y="347"/>
                  </a:cubicBezTo>
                  <a:cubicBezTo>
                    <a:pt x="65" y="349"/>
                    <a:pt x="63" y="349"/>
                    <a:pt x="62" y="350"/>
                  </a:cubicBezTo>
                  <a:cubicBezTo>
                    <a:pt x="61" y="351"/>
                    <a:pt x="62" y="353"/>
                    <a:pt x="63" y="354"/>
                  </a:cubicBezTo>
                  <a:cubicBezTo>
                    <a:pt x="65" y="356"/>
                    <a:pt x="65" y="358"/>
                    <a:pt x="64" y="359"/>
                  </a:cubicBezTo>
                  <a:cubicBezTo>
                    <a:pt x="63" y="360"/>
                    <a:pt x="65" y="362"/>
                    <a:pt x="67" y="364"/>
                  </a:cubicBezTo>
                  <a:cubicBezTo>
                    <a:pt x="68" y="365"/>
                    <a:pt x="68" y="368"/>
                    <a:pt x="69" y="369"/>
                  </a:cubicBezTo>
                  <a:cubicBezTo>
                    <a:pt x="70" y="370"/>
                    <a:pt x="71" y="371"/>
                    <a:pt x="73" y="370"/>
                  </a:cubicBezTo>
                  <a:cubicBezTo>
                    <a:pt x="75" y="370"/>
                    <a:pt x="76" y="371"/>
                    <a:pt x="77" y="372"/>
                  </a:cubicBezTo>
                  <a:cubicBezTo>
                    <a:pt x="78" y="374"/>
                    <a:pt x="79" y="373"/>
                    <a:pt x="81" y="372"/>
                  </a:cubicBezTo>
                  <a:cubicBezTo>
                    <a:pt x="83" y="371"/>
                    <a:pt x="88" y="374"/>
                    <a:pt x="89" y="374"/>
                  </a:cubicBezTo>
                  <a:cubicBezTo>
                    <a:pt x="90" y="375"/>
                    <a:pt x="89" y="378"/>
                    <a:pt x="90" y="380"/>
                  </a:cubicBezTo>
                  <a:cubicBezTo>
                    <a:pt x="90" y="382"/>
                    <a:pt x="88" y="384"/>
                    <a:pt x="90" y="386"/>
                  </a:cubicBezTo>
                  <a:cubicBezTo>
                    <a:pt x="92" y="387"/>
                    <a:pt x="92" y="390"/>
                    <a:pt x="94" y="391"/>
                  </a:cubicBezTo>
                  <a:cubicBezTo>
                    <a:pt x="96" y="392"/>
                    <a:pt x="97" y="395"/>
                    <a:pt x="99" y="395"/>
                  </a:cubicBezTo>
                  <a:cubicBezTo>
                    <a:pt x="100" y="395"/>
                    <a:pt x="103" y="398"/>
                    <a:pt x="103" y="399"/>
                  </a:cubicBezTo>
                  <a:cubicBezTo>
                    <a:pt x="104" y="401"/>
                    <a:pt x="101" y="402"/>
                    <a:pt x="99" y="403"/>
                  </a:cubicBezTo>
                  <a:cubicBezTo>
                    <a:pt x="98" y="404"/>
                    <a:pt x="95" y="401"/>
                    <a:pt x="93" y="402"/>
                  </a:cubicBezTo>
                  <a:cubicBezTo>
                    <a:pt x="92" y="403"/>
                    <a:pt x="94" y="406"/>
                    <a:pt x="95" y="410"/>
                  </a:cubicBezTo>
                  <a:cubicBezTo>
                    <a:pt x="96" y="413"/>
                    <a:pt x="96" y="414"/>
                    <a:pt x="98" y="414"/>
                  </a:cubicBezTo>
                  <a:cubicBezTo>
                    <a:pt x="100" y="414"/>
                    <a:pt x="101" y="413"/>
                    <a:pt x="102" y="412"/>
                  </a:cubicBezTo>
                  <a:cubicBezTo>
                    <a:pt x="103" y="411"/>
                    <a:pt x="106" y="412"/>
                    <a:pt x="107" y="412"/>
                  </a:cubicBezTo>
                  <a:cubicBezTo>
                    <a:pt x="108" y="411"/>
                    <a:pt x="113" y="411"/>
                    <a:pt x="114" y="412"/>
                  </a:cubicBezTo>
                  <a:cubicBezTo>
                    <a:pt x="115" y="414"/>
                    <a:pt x="116" y="417"/>
                    <a:pt x="115" y="418"/>
                  </a:cubicBezTo>
                  <a:cubicBezTo>
                    <a:pt x="114" y="420"/>
                    <a:pt x="116" y="421"/>
                    <a:pt x="117" y="423"/>
                  </a:cubicBezTo>
                  <a:cubicBezTo>
                    <a:pt x="118" y="425"/>
                    <a:pt x="121" y="424"/>
                    <a:pt x="123" y="424"/>
                  </a:cubicBezTo>
                  <a:cubicBezTo>
                    <a:pt x="124" y="425"/>
                    <a:pt x="127" y="429"/>
                    <a:pt x="126" y="431"/>
                  </a:cubicBezTo>
                  <a:cubicBezTo>
                    <a:pt x="126" y="432"/>
                    <a:pt x="128" y="433"/>
                    <a:pt x="129" y="432"/>
                  </a:cubicBezTo>
                  <a:cubicBezTo>
                    <a:pt x="130" y="432"/>
                    <a:pt x="132" y="433"/>
                    <a:pt x="133" y="434"/>
                  </a:cubicBezTo>
                  <a:cubicBezTo>
                    <a:pt x="134" y="435"/>
                    <a:pt x="136" y="434"/>
                    <a:pt x="137" y="434"/>
                  </a:cubicBezTo>
                  <a:cubicBezTo>
                    <a:pt x="139" y="433"/>
                    <a:pt x="141" y="432"/>
                    <a:pt x="142" y="433"/>
                  </a:cubicBezTo>
                  <a:cubicBezTo>
                    <a:pt x="142" y="434"/>
                    <a:pt x="145" y="437"/>
                    <a:pt x="145" y="438"/>
                  </a:cubicBezTo>
                  <a:cubicBezTo>
                    <a:pt x="145" y="438"/>
                    <a:pt x="150" y="438"/>
                    <a:pt x="152" y="439"/>
                  </a:cubicBezTo>
                  <a:cubicBezTo>
                    <a:pt x="154" y="440"/>
                    <a:pt x="156" y="439"/>
                    <a:pt x="159" y="440"/>
                  </a:cubicBezTo>
                  <a:cubicBezTo>
                    <a:pt x="161" y="442"/>
                    <a:pt x="163" y="442"/>
                    <a:pt x="163" y="443"/>
                  </a:cubicBezTo>
                  <a:cubicBezTo>
                    <a:pt x="163" y="445"/>
                    <a:pt x="161" y="446"/>
                    <a:pt x="161" y="447"/>
                  </a:cubicBezTo>
                  <a:cubicBezTo>
                    <a:pt x="161" y="447"/>
                    <a:pt x="163" y="448"/>
                    <a:pt x="163" y="449"/>
                  </a:cubicBezTo>
                  <a:cubicBezTo>
                    <a:pt x="163" y="450"/>
                    <a:pt x="160" y="450"/>
                    <a:pt x="160" y="451"/>
                  </a:cubicBezTo>
                  <a:cubicBezTo>
                    <a:pt x="160" y="452"/>
                    <a:pt x="161" y="453"/>
                    <a:pt x="162" y="454"/>
                  </a:cubicBezTo>
                  <a:cubicBezTo>
                    <a:pt x="162" y="455"/>
                    <a:pt x="160" y="458"/>
                    <a:pt x="160" y="459"/>
                  </a:cubicBezTo>
                  <a:cubicBezTo>
                    <a:pt x="160" y="460"/>
                    <a:pt x="155" y="459"/>
                    <a:pt x="154" y="459"/>
                  </a:cubicBezTo>
                  <a:cubicBezTo>
                    <a:pt x="152" y="459"/>
                    <a:pt x="149" y="463"/>
                    <a:pt x="147" y="463"/>
                  </a:cubicBezTo>
                  <a:cubicBezTo>
                    <a:pt x="146" y="463"/>
                    <a:pt x="147" y="465"/>
                    <a:pt x="147" y="467"/>
                  </a:cubicBezTo>
                  <a:cubicBezTo>
                    <a:pt x="151" y="466"/>
                    <a:pt x="155" y="466"/>
                    <a:pt x="156" y="466"/>
                  </a:cubicBezTo>
                  <a:cubicBezTo>
                    <a:pt x="156" y="468"/>
                    <a:pt x="147" y="472"/>
                    <a:pt x="146" y="472"/>
                  </a:cubicBezTo>
                  <a:cubicBezTo>
                    <a:pt x="144" y="473"/>
                    <a:pt x="149" y="475"/>
                    <a:pt x="149" y="477"/>
                  </a:cubicBezTo>
                  <a:cubicBezTo>
                    <a:pt x="149" y="478"/>
                    <a:pt x="143" y="479"/>
                    <a:pt x="144" y="481"/>
                  </a:cubicBezTo>
                  <a:cubicBezTo>
                    <a:pt x="144" y="484"/>
                    <a:pt x="142" y="485"/>
                    <a:pt x="139" y="485"/>
                  </a:cubicBezTo>
                  <a:cubicBezTo>
                    <a:pt x="137" y="485"/>
                    <a:pt x="136" y="487"/>
                    <a:pt x="137" y="487"/>
                  </a:cubicBezTo>
                  <a:cubicBezTo>
                    <a:pt x="139" y="487"/>
                    <a:pt x="139" y="491"/>
                    <a:pt x="144" y="492"/>
                  </a:cubicBezTo>
                  <a:cubicBezTo>
                    <a:pt x="149" y="493"/>
                    <a:pt x="154" y="498"/>
                    <a:pt x="159" y="503"/>
                  </a:cubicBezTo>
                  <a:cubicBezTo>
                    <a:pt x="159" y="503"/>
                    <a:pt x="160" y="504"/>
                    <a:pt x="161" y="504"/>
                  </a:cubicBezTo>
                  <a:cubicBezTo>
                    <a:pt x="162" y="504"/>
                    <a:pt x="163" y="503"/>
                    <a:pt x="164" y="503"/>
                  </a:cubicBezTo>
                  <a:cubicBezTo>
                    <a:pt x="166" y="503"/>
                    <a:pt x="171" y="504"/>
                    <a:pt x="173" y="506"/>
                  </a:cubicBezTo>
                  <a:cubicBezTo>
                    <a:pt x="176" y="508"/>
                    <a:pt x="185" y="505"/>
                    <a:pt x="186" y="507"/>
                  </a:cubicBezTo>
                  <a:cubicBezTo>
                    <a:pt x="187" y="508"/>
                    <a:pt x="189" y="510"/>
                    <a:pt x="191" y="510"/>
                  </a:cubicBezTo>
                  <a:cubicBezTo>
                    <a:pt x="193" y="510"/>
                    <a:pt x="194" y="514"/>
                    <a:pt x="196" y="513"/>
                  </a:cubicBezTo>
                  <a:cubicBezTo>
                    <a:pt x="197" y="512"/>
                    <a:pt x="203" y="512"/>
                    <a:pt x="204" y="512"/>
                  </a:cubicBezTo>
                  <a:cubicBezTo>
                    <a:pt x="205" y="512"/>
                    <a:pt x="205" y="513"/>
                    <a:pt x="207" y="513"/>
                  </a:cubicBezTo>
                  <a:cubicBezTo>
                    <a:pt x="208" y="513"/>
                    <a:pt x="208" y="518"/>
                    <a:pt x="209" y="518"/>
                  </a:cubicBezTo>
                  <a:cubicBezTo>
                    <a:pt x="210" y="517"/>
                    <a:pt x="214" y="521"/>
                    <a:pt x="217" y="521"/>
                  </a:cubicBezTo>
                  <a:cubicBezTo>
                    <a:pt x="219" y="522"/>
                    <a:pt x="222" y="526"/>
                    <a:pt x="223" y="525"/>
                  </a:cubicBezTo>
                  <a:cubicBezTo>
                    <a:pt x="224" y="525"/>
                    <a:pt x="226" y="527"/>
                    <a:pt x="226" y="525"/>
                  </a:cubicBezTo>
                  <a:cubicBezTo>
                    <a:pt x="227" y="524"/>
                    <a:pt x="231" y="525"/>
                    <a:pt x="232" y="522"/>
                  </a:cubicBezTo>
                  <a:cubicBezTo>
                    <a:pt x="227" y="516"/>
                    <a:pt x="222" y="510"/>
                    <a:pt x="222" y="508"/>
                  </a:cubicBezTo>
                  <a:cubicBezTo>
                    <a:pt x="223" y="504"/>
                    <a:pt x="224" y="501"/>
                    <a:pt x="219" y="497"/>
                  </a:cubicBezTo>
                  <a:cubicBezTo>
                    <a:pt x="214" y="492"/>
                    <a:pt x="220" y="490"/>
                    <a:pt x="223" y="485"/>
                  </a:cubicBezTo>
                  <a:cubicBezTo>
                    <a:pt x="227" y="481"/>
                    <a:pt x="233" y="479"/>
                    <a:pt x="238" y="476"/>
                  </a:cubicBezTo>
                  <a:cubicBezTo>
                    <a:pt x="237" y="476"/>
                    <a:pt x="236" y="475"/>
                    <a:pt x="235" y="475"/>
                  </a:cubicBezTo>
                  <a:cubicBezTo>
                    <a:pt x="232" y="473"/>
                    <a:pt x="231" y="472"/>
                    <a:pt x="233" y="471"/>
                  </a:cubicBezTo>
                  <a:cubicBezTo>
                    <a:pt x="236" y="471"/>
                    <a:pt x="235" y="469"/>
                    <a:pt x="232" y="466"/>
                  </a:cubicBezTo>
                  <a:cubicBezTo>
                    <a:pt x="230" y="463"/>
                    <a:pt x="229" y="461"/>
                    <a:pt x="227" y="461"/>
                  </a:cubicBezTo>
                  <a:cubicBezTo>
                    <a:pt x="226" y="461"/>
                    <a:pt x="224" y="460"/>
                    <a:pt x="221" y="461"/>
                  </a:cubicBezTo>
                  <a:cubicBezTo>
                    <a:pt x="219" y="462"/>
                    <a:pt x="220" y="459"/>
                    <a:pt x="220" y="457"/>
                  </a:cubicBezTo>
                  <a:cubicBezTo>
                    <a:pt x="220" y="454"/>
                    <a:pt x="216" y="454"/>
                    <a:pt x="215" y="453"/>
                  </a:cubicBezTo>
                  <a:cubicBezTo>
                    <a:pt x="215" y="452"/>
                    <a:pt x="217" y="449"/>
                    <a:pt x="217" y="448"/>
                  </a:cubicBezTo>
                  <a:cubicBezTo>
                    <a:pt x="218" y="448"/>
                    <a:pt x="220" y="447"/>
                    <a:pt x="220" y="446"/>
                  </a:cubicBezTo>
                  <a:cubicBezTo>
                    <a:pt x="220" y="445"/>
                    <a:pt x="216" y="444"/>
                    <a:pt x="218" y="442"/>
                  </a:cubicBezTo>
                  <a:cubicBezTo>
                    <a:pt x="219" y="439"/>
                    <a:pt x="222" y="439"/>
                    <a:pt x="222" y="437"/>
                  </a:cubicBezTo>
                  <a:cubicBezTo>
                    <a:pt x="222" y="434"/>
                    <a:pt x="224" y="432"/>
                    <a:pt x="226" y="434"/>
                  </a:cubicBezTo>
                  <a:cubicBezTo>
                    <a:pt x="229" y="436"/>
                    <a:pt x="230" y="441"/>
                    <a:pt x="233" y="439"/>
                  </a:cubicBezTo>
                  <a:cubicBezTo>
                    <a:pt x="236" y="438"/>
                    <a:pt x="234" y="436"/>
                    <a:pt x="234" y="434"/>
                  </a:cubicBezTo>
                  <a:cubicBezTo>
                    <a:pt x="233" y="433"/>
                    <a:pt x="233" y="431"/>
                    <a:pt x="236" y="430"/>
                  </a:cubicBezTo>
                  <a:cubicBezTo>
                    <a:pt x="239" y="429"/>
                    <a:pt x="238" y="426"/>
                    <a:pt x="240" y="426"/>
                  </a:cubicBezTo>
                  <a:cubicBezTo>
                    <a:pt x="243" y="426"/>
                    <a:pt x="247" y="423"/>
                    <a:pt x="249" y="422"/>
                  </a:cubicBezTo>
                  <a:cubicBezTo>
                    <a:pt x="250" y="422"/>
                    <a:pt x="253" y="420"/>
                    <a:pt x="255" y="421"/>
                  </a:cubicBezTo>
                  <a:cubicBezTo>
                    <a:pt x="256" y="421"/>
                    <a:pt x="258" y="423"/>
                    <a:pt x="259" y="421"/>
                  </a:cubicBezTo>
                  <a:cubicBezTo>
                    <a:pt x="260" y="418"/>
                    <a:pt x="264" y="419"/>
                    <a:pt x="265" y="421"/>
                  </a:cubicBezTo>
                  <a:cubicBezTo>
                    <a:pt x="265" y="422"/>
                    <a:pt x="272" y="422"/>
                    <a:pt x="274" y="423"/>
                  </a:cubicBezTo>
                  <a:cubicBezTo>
                    <a:pt x="276" y="425"/>
                    <a:pt x="281" y="428"/>
                    <a:pt x="281" y="429"/>
                  </a:cubicBezTo>
                  <a:cubicBezTo>
                    <a:pt x="281" y="431"/>
                    <a:pt x="283" y="433"/>
                    <a:pt x="283" y="430"/>
                  </a:cubicBezTo>
                  <a:cubicBezTo>
                    <a:pt x="283" y="428"/>
                    <a:pt x="285" y="428"/>
                    <a:pt x="287" y="430"/>
                  </a:cubicBezTo>
                  <a:cubicBezTo>
                    <a:pt x="290" y="432"/>
                    <a:pt x="294" y="431"/>
                    <a:pt x="295" y="429"/>
                  </a:cubicBezTo>
                  <a:cubicBezTo>
                    <a:pt x="296" y="428"/>
                    <a:pt x="301" y="426"/>
                    <a:pt x="303" y="427"/>
                  </a:cubicBezTo>
                  <a:cubicBezTo>
                    <a:pt x="305" y="428"/>
                    <a:pt x="305" y="429"/>
                    <a:pt x="307" y="427"/>
                  </a:cubicBezTo>
                  <a:cubicBezTo>
                    <a:pt x="310" y="425"/>
                    <a:pt x="315" y="426"/>
                    <a:pt x="315" y="428"/>
                  </a:cubicBezTo>
                  <a:cubicBezTo>
                    <a:pt x="316" y="430"/>
                    <a:pt x="319" y="430"/>
                    <a:pt x="321" y="430"/>
                  </a:cubicBezTo>
                  <a:cubicBezTo>
                    <a:pt x="323" y="430"/>
                    <a:pt x="323" y="433"/>
                    <a:pt x="325" y="433"/>
                  </a:cubicBezTo>
                  <a:cubicBezTo>
                    <a:pt x="326" y="432"/>
                    <a:pt x="326" y="428"/>
                    <a:pt x="327" y="429"/>
                  </a:cubicBezTo>
                  <a:cubicBezTo>
                    <a:pt x="329" y="429"/>
                    <a:pt x="331" y="431"/>
                    <a:pt x="333" y="431"/>
                  </a:cubicBezTo>
                  <a:cubicBezTo>
                    <a:pt x="336" y="431"/>
                    <a:pt x="338" y="431"/>
                    <a:pt x="338" y="428"/>
                  </a:cubicBezTo>
                  <a:cubicBezTo>
                    <a:pt x="338" y="426"/>
                    <a:pt x="338" y="423"/>
                    <a:pt x="336" y="423"/>
                  </a:cubicBezTo>
                  <a:cubicBezTo>
                    <a:pt x="335" y="423"/>
                    <a:pt x="333" y="421"/>
                    <a:pt x="331" y="421"/>
                  </a:cubicBezTo>
                  <a:cubicBezTo>
                    <a:pt x="329" y="421"/>
                    <a:pt x="326" y="417"/>
                    <a:pt x="329" y="417"/>
                  </a:cubicBezTo>
                  <a:cubicBezTo>
                    <a:pt x="331" y="416"/>
                    <a:pt x="334" y="414"/>
                    <a:pt x="333" y="412"/>
                  </a:cubicBezTo>
                  <a:cubicBezTo>
                    <a:pt x="333" y="411"/>
                    <a:pt x="332" y="407"/>
                    <a:pt x="335" y="407"/>
                  </a:cubicBezTo>
                  <a:cubicBezTo>
                    <a:pt x="338" y="406"/>
                    <a:pt x="344" y="406"/>
                    <a:pt x="343" y="405"/>
                  </a:cubicBezTo>
                  <a:cubicBezTo>
                    <a:pt x="343" y="404"/>
                    <a:pt x="337" y="403"/>
                    <a:pt x="336" y="402"/>
                  </a:cubicBezTo>
                  <a:cubicBezTo>
                    <a:pt x="335" y="400"/>
                    <a:pt x="335" y="396"/>
                    <a:pt x="336" y="395"/>
                  </a:cubicBezTo>
                  <a:cubicBezTo>
                    <a:pt x="337" y="394"/>
                    <a:pt x="341" y="395"/>
                    <a:pt x="343" y="395"/>
                  </a:cubicBezTo>
                  <a:cubicBezTo>
                    <a:pt x="345" y="394"/>
                    <a:pt x="350" y="396"/>
                    <a:pt x="352" y="393"/>
                  </a:cubicBezTo>
                  <a:cubicBezTo>
                    <a:pt x="355" y="391"/>
                    <a:pt x="361" y="391"/>
                    <a:pt x="365" y="391"/>
                  </a:cubicBezTo>
                  <a:cubicBezTo>
                    <a:pt x="368" y="391"/>
                    <a:pt x="370" y="389"/>
                    <a:pt x="373" y="388"/>
                  </a:cubicBezTo>
                  <a:cubicBezTo>
                    <a:pt x="375" y="388"/>
                    <a:pt x="382" y="387"/>
                    <a:pt x="384" y="386"/>
                  </a:cubicBezTo>
                  <a:cubicBezTo>
                    <a:pt x="386" y="386"/>
                    <a:pt x="396" y="384"/>
                    <a:pt x="396" y="382"/>
                  </a:cubicBezTo>
                  <a:cubicBezTo>
                    <a:pt x="396" y="381"/>
                    <a:pt x="404" y="379"/>
                    <a:pt x="406" y="380"/>
                  </a:cubicBezTo>
                  <a:cubicBezTo>
                    <a:pt x="408" y="381"/>
                    <a:pt x="410" y="382"/>
                    <a:pt x="412" y="381"/>
                  </a:cubicBezTo>
                  <a:cubicBezTo>
                    <a:pt x="414" y="380"/>
                    <a:pt x="418" y="382"/>
                    <a:pt x="417" y="384"/>
                  </a:cubicBezTo>
                  <a:cubicBezTo>
                    <a:pt x="417" y="386"/>
                    <a:pt x="419" y="388"/>
                    <a:pt x="419" y="390"/>
                  </a:cubicBezTo>
                  <a:cubicBezTo>
                    <a:pt x="419" y="392"/>
                    <a:pt x="417" y="392"/>
                    <a:pt x="418" y="393"/>
                  </a:cubicBezTo>
                  <a:cubicBezTo>
                    <a:pt x="419" y="395"/>
                    <a:pt x="424" y="394"/>
                    <a:pt x="425" y="392"/>
                  </a:cubicBezTo>
                  <a:cubicBezTo>
                    <a:pt x="427" y="390"/>
                    <a:pt x="428" y="393"/>
                    <a:pt x="428" y="394"/>
                  </a:cubicBezTo>
                  <a:cubicBezTo>
                    <a:pt x="428" y="395"/>
                    <a:pt x="431" y="396"/>
                    <a:pt x="431" y="395"/>
                  </a:cubicBezTo>
                  <a:cubicBezTo>
                    <a:pt x="431" y="393"/>
                    <a:pt x="433" y="394"/>
                    <a:pt x="434" y="395"/>
                  </a:cubicBezTo>
                  <a:cubicBezTo>
                    <a:pt x="435" y="396"/>
                    <a:pt x="439" y="394"/>
                    <a:pt x="439" y="396"/>
                  </a:cubicBezTo>
                  <a:cubicBezTo>
                    <a:pt x="439" y="397"/>
                    <a:pt x="434" y="399"/>
                    <a:pt x="436" y="401"/>
                  </a:cubicBezTo>
                  <a:cubicBezTo>
                    <a:pt x="438" y="403"/>
                    <a:pt x="439" y="398"/>
                    <a:pt x="442" y="399"/>
                  </a:cubicBezTo>
                  <a:cubicBezTo>
                    <a:pt x="444" y="400"/>
                    <a:pt x="448" y="396"/>
                    <a:pt x="450" y="396"/>
                  </a:cubicBezTo>
                  <a:cubicBezTo>
                    <a:pt x="453" y="395"/>
                    <a:pt x="456" y="393"/>
                    <a:pt x="458" y="392"/>
                  </a:cubicBezTo>
                  <a:cubicBezTo>
                    <a:pt x="460" y="390"/>
                    <a:pt x="465" y="391"/>
                    <a:pt x="463" y="392"/>
                  </a:cubicBezTo>
                  <a:cubicBezTo>
                    <a:pt x="462" y="394"/>
                    <a:pt x="460" y="396"/>
                    <a:pt x="465" y="398"/>
                  </a:cubicBezTo>
                  <a:cubicBezTo>
                    <a:pt x="471" y="400"/>
                    <a:pt x="477" y="411"/>
                    <a:pt x="480" y="416"/>
                  </a:cubicBezTo>
                  <a:cubicBezTo>
                    <a:pt x="484" y="421"/>
                    <a:pt x="487" y="430"/>
                    <a:pt x="489" y="430"/>
                  </a:cubicBezTo>
                  <a:cubicBezTo>
                    <a:pt x="490" y="430"/>
                    <a:pt x="491" y="426"/>
                    <a:pt x="493" y="425"/>
                  </a:cubicBezTo>
                  <a:cubicBezTo>
                    <a:pt x="496" y="425"/>
                    <a:pt x="497" y="429"/>
                    <a:pt x="500" y="429"/>
                  </a:cubicBezTo>
                  <a:cubicBezTo>
                    <a:pt x="502" y="430"/>
                    <a:pt x="505" y="431"/>
                    <a:pt x="507" y="431"/>
                  </a:cubicBezTo>
                  <a:cubicBezTo>
                    <a:pt x="509" y="430"/>
                    <a:pt x="514" y="428"/>
                    <a:pt x="515" y="428"/>
                  </a:cubicBezTo>
                  <a:cubicBezTo>
                    <a:pt x="517" y="429"/>
                    <a:pt x="519" y="429"/>
                    <a:pt x="521" y="433"/>
                  </a:cubicBezTo>
                  <a:cubicBezTo>
                    <a:pt x="522" y="436"/>
                    <a:pt x="524" y="437"/>
                    <a:pt x="526" y="437"/>
                  </a:cubicBezTo>
                  <a:cubicBezTo>
                    <a:pt x="527" y="437"/>
                    <a:pt x="527" y="438"/>
                    <a:pt x="527" y="440"/>
                  </a:cubicBezTo>
                  <a:cubicBezTo>
                    <a:pt x="527" y="441"/>
                    <a:pt x="530" y="443"/>
                    <a:pt x="531" y="443"/>
                  </a:cubicBezTo>
                  <a:cubicBezTo>
                    <a:pt x="533" y="443"/>
                    <a:pt x="537" y="443"/>
                    <a:pt x="538" y="442"/>
                  </a:cubicBezTo>
                  <a:cubicBezTo>
                    <a:pt x="539" y="441"/>
                    <a:pt x="540" y="441"/>
                    <a:pt x="541" y="442"/>
                  </a:cubicBezTo>
                  <a:cubicBezTo>
                    <a:pt x="541" y="444"/>
                    <a:pt x="543" y="446"/>
                    <a:pt x="544" y="446"/>
                  </a:cubicBezTo>
                  <a:cubicBezTo>
                    <a:pt x="546" y="446"/>
                    <a:pt x="549" y="448"/>
                    <a:pt x="549" y="446"/>
                  </a:cubicBezTo>
                  <a:cubicBezTo>
                    <a:pt x="549" y="445"/>
                    <a:pt x="553" y="445"/>
                    <a:pt x="554" y="444"/>
                  </a:cubicBezTo>
                  <a:cubicBezTo>
                    <a:pt x="556" y="444"/>
                    <a:pt x="561" y="443"/>
                    <a:pt x="562" y="441"/>
                  </a:cubicBezTo>
                  <a:cubicBezTo>
                    <a:pt x="563" y="439"/>
                    <a:pt x="567" y="439"/>
                    <a:pt x="568" y="437"/>
                  </a:cubicBezTo>
                  <a:cubicBezTo>
                    <a:pt x="569" y="436"/>
                    <a:pt x="572" y="435"/>
                    <a:pt x="573" y="434"/>
                  </a:cubicBezTo>
                  <a:cubicBezTo>
                    <a:pt x="574" y="432"/>
                    <a:pt x="578" y="433"/>
                    <a:pt x="579" y="432"/>
                  </a:cubicBezTo>
                  <a:cubicBezTo>
                    <a:pt x="579" y="430"/>
                    <a:pt x="583" y="430"/>
                    <a:pt x="584" y="431"/>
                  </a:cubicBezTo>
                  <a:cubicBezTo>
                    <a:pt x="586" y="431"/>
                    <a:pt x="594" y="433"/>
                    <a:pt x="596" y="432"/>
                  </a:cubicBezTo>
                  <a:cubicBezTo>
                    <a:pt x="597" y="432"/>
                    <a:pt x="597" y="437"/>
                    <a:pt x="598" y="437"/>
                  </a:cubicBezTo>
                  <a:cubicBezTo>
                    <a:pt x="599" y="437"/>
                    <a:pt x="604" y="441"/>
                    <a:pt x="605" y="440"/>
                  </a:cubicBezTo>
                  <a:cubicBezTo>
                    <a:pt x="606" y="439"/>
                    <a:pt x="609" y="438"/>
                    <a:pt x="611" y="439"/>
                  </a:cubicBezTo>
                  <a:cubicBezTo>
                    <a:pt x="614" y="441"/>
                    <a:pt x="616" y="442"/>
                    <a:pt x="617" y="441"/>
                  </a:cubicBezTo>
                  <a:cubicBezTo>
                    <a:pt x="618" y="439"/>
                    <a:pt x="623" y="438"/>
                    <a:pt x="624" y="437"/>
                  </a:cubicBezTo>
                  <a:cubicBezTo>
                    <a:pt x="624" y="437"/>
                    <a:pt x="625" y="434"/>
                    <a:pt x="624" y="433"/>
                  </a:cubicBezTo>
                  <a:cubicBezTo>
                    <a:pt x="623" y="432"/>
                    <a:pt x="621" y="428"/>
                    <a:pt x="621" y="426"/>
                  </a:cubicBezTo>
                  <a:cubicBezTo>
                    <a:pt x="621" y="424"/>
                    <a:pt x="624" y="424"/>
                    <a:pt x="624" y="422"/>
                  </a:cubicBezTo>
                  <a:cubicBezTo>
                    <a:pt x="625" y="420"/>
                    <a:pt x="628" y="420"/>
                    <a:pt x="629" y="419"/>
                  </a:cubicBezTo>
                  <a:cubicBezTo>
                    <a:pt x="630" y="418"/>
                    <a:pt x="630" y="416"/>
                    <a:pt x="631" y="417"/>
                  </a:cubicBezTo>
                  <a:cubicBezTo>
                    <a:pt x="633" y="417"/>
                    <a:pt x="637" y="418"/>
                    <a:pt x="637" y="419"/>
                  </a:cubicBezTo>
                  <a:cubicBezTo>
                    <a:pt x="638" y="420"/>
                    <a:pt x="641" y="420"/>
                    <a:pt x="642" y="420"/>
                  </a:cubicBezTo>
                  <a:cubicBezTo>
                    <a:pt x="644" y="420"/>
                    <a:pt x="647" y="422"/>
                    <a:pt x="648" y="422"/>
                  </a:cubicBezTo>
                  <a:cubicBezTo>
                    <a:pt x="650" y="423"/>
                    <a:pt x="655" y="423"/>
                    <a:pt x="656" y="425"/>
                  </a:cubicBezTo>
                  <a:cubicBezTo>
                    <a:pt x="657" y="426"/>
                    <a:pt x="656" y="430"/>
                    <a:pt x="657" y="432"/>
                  </a:cubicBezTo>
                  <a:cubicBezTo>
                    <a:pt x="658" y="433"/>
                    <a:pt x="661" y="436"/>
                    <a:pt x="662" y="436"/>
                  </a:cubicBezTo>
                  <a:cubicBezTo>
                    <a:pt x="663" y="435"/>
                    <a:pt x="668" y="438"/>
                    <a:pt x="669" y="438"/>
                  </a:cubicBezTo>
                  <a:cubicBezTo>
                    <a:pt x="671" y="437"/>
                    <a:pt x="674" y="435"/>
                    <a:pt x="675" y="435"/>
                  </a:cubicBezTo>
                  <a:cubicBezTo>
                    <a:pt x="676" y="435"/>
                    <a:pt x="681" y="434"/>
                    <a:pt x="682" y="434"/>
                  </a:cubicBezTo>
                  <a:cubicBezTo>
                    <a:pt x="684" y="434"/>
                    <a:pt x="689" y="436"/>
                    <a:pt x="690" y="436"/>
                  </a:cubicBezTo>
                  <a:cubicBezTo>
                    <a:pt x="690" y="435"/>
                    <a:pt x="695" y="436"/>
                    <a:pt x="696" y="437"/>
                  </a:cubicBezTo>
                  <a:cubicBezTo>
                    <a:pt x="697" y="439"/>
                    <a:pt x="703" y="439"/>
                    <a:pt x="703" y="440"/>
                  </a:cubicBezTo>
                  <a:cubicBezTo>
                    <a:pt x="703" y="442"/>
                    <a:pt x="706" y="443"/>
                    <a:pt x="707" y="445"/>
                  </a:cubicBezTo>
                  <a:cubicBezTo>
                    <a:pt x="708" y="447"/>
                    <a:pt x="716" y="446"/>
                    <a:pt x="717" y="447"/>
                  </a:cubicBezTo>
                  <a:cubicBezTo>
                    <a:pt x="718" y="448"/>
                    <a:pt x="728" y="448"/>
                    <a:pt x="728" y="447"/>
                  </a:cubicBezTo>
                  <a:cubicBezTo>
                    <a:pt x="728" y="446"/>
                    <a:pt x="737" y="445"/>
                    <a:pt x="738" y="444"/>
                  </a:cubicBezTo>
                  <a:cubicBezTo>
                    <a:pt x="740" y="443"/>
                    <a:pt x="744" y="443"/>
                    <a:pt x="745" y="442"/>
                  </a:cubicBezTo>
                  <a:cubicBezTo>
                    <a:pt x="745" y="440"/>
                    <a:pt x="749" y="439"/>
                    <a:pt x="751" y="437"/>
                  </a:cubicBezTo>
                  <a:cubicBezTo>
                    <a:pt x="753" y="436"/>
                    <a:pt x="761" y="436"/>
                    <a:pt x="761" y="438"/>
                  </a:cubicBezTo>
                  <a:cubicBezTo>
                    <a:pt x="762" y="440"/>
                    <a:pt x="766" y="440"/>
                    <a:pt x="768" y="439"/>
                  </a:cubicBezTo>
                  <a:cubicBezTo>
                    <a:pt x="770" y="439"/>
                    <a:pt x="775" y="440"/>
                    <a:pt x="776" y="441"/>
                  </a:cubicBezTo>
                  <a:cubicBezTo>
                    <a:pt x="776" y="443"/>
                    <a:pt x="782" y="444"/>
                    <a:pt x="783" y="443"/>
                  </a:cubicBezTo>
                  <a:cubicBezTo>
                    <a:pt x="785" y="443"/>
                    <a:pt x="789" y="440"/>
                    <a:pt x="791" y="439"/>
                  </a:cubicBezTo>
                  <a:cubicBezTo>
                    <a:pt x="793" y="439"/>
                    <a:pt x="795" y="437"/>
                    <a:pt x="795" y="436"/>
                  </a:cubicBezTo>
                  <a:cubicBezTo>
                    <a:pt x="794" y="434"/>
                    <a:pt x="798" y="429"/>
                    <a:pt x="798" y="427"/>
                  </a:cubicBezTo>
                  <a:cubicBezTo>
                    <a:pt x="799" y="426"/>
                    <a:pt x="802" y="420"/>
                    <a:pt x="803" y="420"/>
                  </a:cubicBezTo>
                  <a:cubicBezTo>
                    <a:pt x="805" y="419"/>
                    <a:pt x="807" y="417"/>
                    <a:pt x="807" y="416"/>
                  </a:cubicBezTo>
                  <a:cubicBezTo>
                    <a:pt x="807" y="414"/>
                    <a:pt x="806" y="410"/>
                    <a:pt x="805" y="410"/>
                  </a:cubicBezTo>
                  <a:cubicBezTo>
                    <a:pt x="803" y="410"/>
                    <a:pt x="801" y="410"/>
                    <a:pt x="804" y="406"/>
                  </a:cubicBezTo>
                  <a:cubicBezTo>
                    <a:pt x="807" y="401"/>
                    <a:pt x="813" y="403"/>
                    <a:pt x="814" y="403"/>
                  </a:cubicBezTo>
                  <a:cubicBezTo>
                    <a:pt x="815" y="403"/>
                    <a:pt x="823" y="401"/>
                    <a:pt x="826" y="402"/>
                  </a:cubicBezTo>
                  <a:cubicBezTo>
                    <a:pt x="829" y="403"/>
                    <a:pt x="831" y="401"/>
                    <a:pt x="835" y="403"/>
                  </a:cubicBezTo>
                  <a:cubicBezTo>
                    <a:pt x="839" y="405"/>
                    <a:pt x="844" y="404"/>
                    <a:pt x="845" y="406"/>
                  </a:cubicBezTo>
                  <a:cubicBezTo>
                    <a:pt x="846" y="408"/>
                    <a:pt x="851" y="409"/>
                    <a:pt x="850" y="412"/>
                  </a:cubicBezTo>
                  <a:cubicBezTo>
                    <a:pt x="849" y="415"/>
                    <a:pt x="853" y="413"/>
                    <a:pt x="854" y="419"/>
                  </a:cubicBezTo>
                  <a:cubicBezTo>
                    <a:pt x="855" y="425"/>
                    <a:pt x="858" y="426"/>
                    <a:pt x="859" y="429"/>
                  </a:cubicBezTo>
                  <a:cubicBezTo>
                    <a:pt x="859" y="432"/>
                    <a:pt x="863" y="437"/>
                    <a:pt x="863" y="438"/>
                  </a:cubicBezTo>
                  <a:cubicBezTo>
                    <a:pt x="862" y="440"/>
                    <a:pt x="862" y="443"/>
                    <a:pt x="866" y="443"/>
                  </a:cubicBezTo>
                  <a:cubicBezTo>
                    <a:pt x="870" y="443"/>
                    <a:pt x="873" y="446"/>
                    <a:pt x="874" y="446"/>
                  </a:cubicBezTo>
                  <a:cubicBezTo>
                    <a:pt x="874" y="445"/>
                    <a:pt x="879" y="447"/>
                    <a:pt x="882" y="449"/>
                  </a:cubicBezTo>
                  <a:cubicBezTo>
                    <a:pt x="884" y="452"/>
                    <a:pt x="888" y="451"/>
                    <a:pt x="887" y="453"/>
                  </a:cubicBezTo>
                  <a:cubicBezTo>
                    <a:pt x="887" y="456"/>
                    <a:pt x="889" y="458"/>
                    <a:pt x="889" y="460"/>
                  </a:cubicBezTo>
                  <a:cubicBezTo>
                    <a:pt x="889" y="462"/>
                    <a:pt x="894" y="464"/>
                    <a:pt x="897" y="463"/>
                  </a:cubicBezTo>
                  <a:cubicBezTo>
                    <a:pt x="900" y="463"/>
                    <a:pt x="903" y="464"/>
                    <a:pt x="904" y="461"/>
                  </a:cubicBezTo>
                  <a:cubicBezTo>
                    <a:pt x="905" y="459"/>
                    <a:pt x="910" y="460"/>
                    <a:pt x="912" y="459"/>
                  </a:cubicBezTo>
                  <a:cubicBezTo>
                    <a:pt x="913" y="457"/>
                    <a:pt x="918" y="456"/>
                    <a:pt x="918" y="460"/>
                  </a:cubicBezTo>
                  <a:cubicBezTo>
                    <a:pt x="918" y="465"/>
                    <a:pt x="921" y="466"/>
                    <a:pt x="918" y="467"/>
                  </a:cubicBezTo>
                  <a:cubicBezTo>
                    <a:pt x="916" y="468"/>
                    <a:pt x="915" y="475"/>
                    <a:pt x="914" y="477"/>
                  </a:cubicBezTo>
                  <a:cubicBezTo>
                    <a:pt x="913" y="480"/>
                    <a:pt x="910" y="481"/>
                    <a:pt x="909" y="483"/>
                  </a:cubicBezTo>
                  <a:cubicBezTo>
                    <a:pt x="909" y="486"/>
                    <a:pt x="906" y="486"/>
                    <a:pt x="906" y="489"/>
                  </a:cubicBezTo>
                  <a:cubicBezTo>
                    <a:pt x="906" y="491"/>
                    <a:pt x="901" y="490"/>
                    <a:pt x="898" y="489"/>
                  </a:cubicBezTo>
                  <a:cubicBezTo>
                    <a:pt x="896" y="487"/>
                    <a:pt x="894" y="492"/>
                    <a:pt x="892" y="492"/>
                  </a:cubicBezTo>
                  <a:cubicBezTo>
                    <a:pt x="890" y="492"/>
                    <a:pt x="890" y="496"/>
                    <a:pt x="891" y="497"/>
                  </a:cubicBezTo>
                  <a:cubicBezTo>
                    <a:pt x="891" y="499"/>
                    <a:pt x="890" y="501"/>
                    <a:pt x="891" y="504"/>
                  </a:cubicBezTo>
                  <a:cubicBezTo>
                    <a:pt x="892" y="506"/>
                    <a:pt x="891" y="508"/>
                    <a:pt x="892" y="512"/>
                  </a:cubicBezTo>
                  <a:cubicBezTo>
                    <a:pt x="895" y="510"/>
                    <a:pt x="897" y="508"/>
                    <a:pt x="898" y="508"/>
                  </a:cubicBezTo>
                  <a:cubicBezTo>
                    <a:pt x="901" y="508"/>
                    <a:pt x="904" y="513"/>
                    <a:pt x="908" y="513"/>
                  </a:cubicBezTo>
                  <a:cubicBezTo>
                    <a:pt x="911" y="513"/>
                    <a:pt x="926" y="503"/>
                    <a:pt x="926" y="502"/>
                  </a:cubicBezTo>
                  <a:cubicBezTo>
                    <a:pt x="926" y="500"/>
                    <a:pt x="935" y="492"/>
                    <a:pt x="939" y="487"/>
                  </a:cubicBezTo>
                  <a:cubicBezTo>
                    <a:pt x="943" y="483"/>
                    <a:pt x="949" y="476"/>
                    <a:pt x="951" y="471"/>
                  </a:cubicBezTo>
                  <a:cubicBezTo>
                    <a:pt x="952" y="468"/>
                    <a:pt x="958" y="462"/>
                    <a:pt x="960" y="460"/>
                  </a:cubicBezTo>
                  <a:cubicBezTo>
                    <a:pt x="961" y="458"/>
                    <a:pt x="962" y="457"/>
                    <a:pt x="965" y="452"/>
                  </a:cubicBezTo>
                  <a:cubicBezTo>
                    <a:pt x="967" y="446"/>
                    <a:pt x="967" y="432"/>
                    <a:pt x="968" y="431"/>
                  </a:cubicBezTo>
                  <a:cubicBezTo>
                    <a:pt x="969" y="430"/>
                    <a:pt x="968" y="427"/>
                    <a:pt x="970" y="426"/>
                  </a:cubicBezTo>
                  <a:cubicBezTo>
                    <a:pt x="971" y="424"/>
                    <a:pt x="970" y="422"/>
                    <a:pt x="973" y="420"/>
                  </a:cubicBezTo>
                  <a:cubicBezTo>
                    <a:pt x="975" y="418"/>
                    <a:pt x="974" y="416"/>
                    <a:pt x="974" y="415"/>
                  </a:cubicBezTo>
                  <a:cubicBezTo>
                    <a:pt x="973" y="413"/>
                    <a:pt x="974" y="410"/>
                    <a:pt x="973" y="408"/>
                  </a:cubicBezTo>
                  <a:cubicBezTo>
                    <a:pt x="973" y="407"/>
                    <a:pt x="973" y="407"/>
                    <a:pt x="974" y="406"/>
                  </a:cubicBezTo>
                  <a:cubicBezTo>
                    <a:pt x="976" y="405"/>
                    <a:pt x="973" y="403"/>
                    <a:pt x="971" y="402"/>
                  </a:cubicBezTo>
                  <a:cubicBezTo>
                    <a:pt x="969" y="401"/>
                    <a:pt x="967" y="400"/>
                    <a:pt x="967" y="398"/>
                  </a:cubicBezTo>
                  <a:cubicBezTo>
                    <a:pt x="966" y="396"/>
                    <a:pt x="963" y="393"/>
                    <a:pt x="960" y="393"/>
                  </a:cubicBezTo>
                  <a:cubicBezTo>
                    <a:pt x="958" y="394"/>
                    <a:pt x="953" y="392"/>
                    <a:pt x="953" y="394"/>
                  </a:cubicBezTo>
                  <a:cubicBezTo>
                    <a:pt x="954" y="395"/>
                    <a:pt x="953" y="397"/>
                    <a:pt x="952" y="396"/>
                  </a:cubicBezTo>
                  <a:cubicBezTo>
                    <a:pt x="950" y="396"/>
                    <a:pt x="950" y="397"/>
                    <a:pt x="948" y="399"/>
                  </a:cubicBezTo>
                  <a:cubicBezTo>
                    <a:pt x="947" y="402"/>
                    <a:pt x="941" y="402"/>
                    <a:pt x="944" y="400"/>
                  </a:cubicBezTo>
                  <a:cubicBezTo>
                    <a:pt x="946" y="398"/>
                    <a:pt x="943" y="397"/>
                    <a:pt x="943" y="395"/>
                  </a:cubicBezTo>
                  <a:cubicBezTo>
                    <a:pt x="944" y="393"/>
                    <a:pt x="946" y="390"/>
                    <a:pt x="943" y="392"/>
                  </a:cubicBezTo>
                  <a:cubicBezTo>
                    <a:pt x="940" y="393"/>
                    <a:pt x="940" y="397"/>
                    <a:pt x="938" y="398"/>
                  </a:cubicBezTo>
                  <a:cubicBezTo>
                    <a:pt x="936" y="398"/>
                    <a:pt x="937" y="391"/>
                    <a:pt x="937" y="389"/>
                  </a:cubicBezTo>
                  <a:cubicBezTo>
                    <a:pt x="938" y="388"/>
                    <a:pt x="933" y="389"/>
                    <a:pt x="928" y="389"/>
                  </a:cubicBezTo>
                  <a:cubicBezTo>
                    <a:pt x="923" y="389"/>
                    <a:pt x="924" y="385"/>
                    <a:pt x="928" y="383"/>
                  </a:cubicBezTo>
                  <a:cubicBezTo>
                    <a:pt x="933" y="381"/>
                    <a:pt x="932" y="379"/>
                    <a:pt x="934" y="378"/>
                  </a:cubicBezTo>
                  <a:cubicBezTo>
                    <a:pt x="936" y="377"/>
                    <a:pt x="941" y="374"/>
                    <a:pt x="944" y="372"/>
                  </a:cubicBezTo>
                  <a:cubicBezTo>
                    <a:pt x="947" y="370"/>
                    <a:pt x="948" y="368"/>
                    <a:pt x="949" y="366"/>
                  </a:cubicBezTo>
                  <a:cubicBezTo>
                    <a:pt x="949" y="364"/>
                    <a:pt x="955" y="362"/>
                    <a:pt x="960" y="358"/>
                  </a:cubicBezTo>
                  <a:cubicBezTo>
                    <a:pt x="965" y="353"/>
                    <a:pt x="968" y="351"/>
                    <a:pt x="969" y="349"/>
                  </a:cubicBezTo>
                  <a:cubicBezTo>
                    <a:pt x="970" y="346"/>
                    <a:pt x="978" y="343"/>
                    <a:pt x="978" y="341"/>
                  </a:cubicBezTo>
                  <a:cubicBezTo>
                    <a:pt x="978" y="339"/>
                    <a:pt x="987" y="334"/>
                    <a:pt x="993" y="333"/>
                  </a:cubicBezTo>
                  <a:cubicBezTo>
                    <a:pt x="999" y="332"/>
                    <a:pt x="1009" y="334"/>
                    <a:pt x="1010" y="335"/>
                  </a:cubicBezTo>
                  <a:cubicBezTo>
                    <a:pt x="1012" y="337"/>
                    <a:pt x="1013" y="336"/>
                    <a:pt x="1015" y="335"/>
                  </a:cubicBezTo>
                  <a:cubicBezTo>
                    <a:pt x="1016" y="334"/>
                    <a:pt x="1018" y="335"/>
                    <a:pt x="1022" y="335"/>
                  </a:cubicBezTo>
                  <a:cubicBezTo>
                    <a:pt x="1026" y="336"/>
                    <a:pt x="1027" y="333"/>
                    <a:pt x="1030" y="334"/>
                  </a:cubicBezTo>
                  <a:cubicBezTo>
                    <a:pt x="1032" y="335"/>
                    <a:pt x="1035" y="335"/>
                    <a:pt x="1036" y="332"/>
                  </a:cubicBezTo>
                  <a:cubicBezTo>
                    <a:pt x="1038" y="329"/>
                    <a:pt x="1046" y="330"/>
                    <a:pt x="1048" y="331"/>
                  </a:cubicBezTo>
                  <a:cubicBezTo>
                    <a:pt x="1050" y="332"/>
                    <a:pt x="1051" y="334"/>
                    <a:pt x="1054" y="332"/>
                  </a:cubicBezTo>
                  <a:cubicBezTo>
                    <a:pt x="1057" y="330"/>
                    <a:pt x="1057" y="334"/>
                    <a:pt x="1059" y="335"/>
                  </a:cubicBezTo>
                  <a:cubicBezTo>
                    <a:pt x="1062" y="335"/>
                    <a:pt x="1060" y="338"/>
                    <a:pt x="1058" y="337"/>
                  </a:cubicBezTo>
                  <a:cubicBezTo>
                    <a:pt x="1056" y="337"/>
                    <a:pt x="1053" y="339"/>
                    <a:pt x="1055" y="340"/>
                  </a:cubicBezTo>
                  <a:cubicBezTo>
                    <a:pt x="1058" y="342"/>
                    <a:pt x="1061" y="339"/>
                    <a:pt x="1063" y="339"/>
                  </a:cubicBezTo>
                  <a:cubicBezTo>
                    <a:pt x="1066" y="339"/>
                    <a:pt x="1069" y="339"/>
                    <a:pt x="1072" y="337"/>
                  </a:cubicBezTo>
                  <a:cubicBezTo>
                    <a:pt x="1075" y="336"/>
                    <a:pt x="1076" y="339"/>
                    <a:pt x="1078" y="337"/>
                  </a:cubicBezTo>
                  <a:cubicBezTo>
                    <a:pt x="1079" y="336"/>
                    <a:pt x="1084" y="335"/>
                    <a:pt x="1086" y="335"/>
                  </a:cubicBezTo>
                  <a:cubicBezTo>
                    <a:pt x="1088" y="335"/>
                    <a:pt x="1086" y="333"/>
                    <a:pt x="1083" y="333"/>
                  </a:cubicBezTo>
                  <a:cubicBezTo>
                    <a:pt x="1079" y="333"/>
                    <a:pt x="1079" y="331"/>
                    <a:pt x="1082" y="326"/>
                  </a:cubicBezTo>
                  <a:cubicBezTo>
                    <a:pt x="1085" y="321"/>
                    <a:pt x="1090" y="319"/>
                    <a:pt x="1094" y="316"/>
                  </a:cubicBezTo>
                  <a:cubicBezTo>
                    <a:pt x="1097" y="313"/>
                    <a:pt x="1100" y="314"/>
                    <a:pt x="1100" y="312"/>
                  </a:cubicBezTo>
                  <a:cubicBezTo>
                    <a:pt x="1100" y="310"/>
                    <a:pt x="1101" y="305"/>
                    <a:pt x="1104" y="305"/>
                  </a:cubicBezTo>
                  <a:cubicBezTo>
                    <a:pt x="1107" y="305"/>
                    <a:pt x="1113" y="306"/>
                    <a:pt x="1117" y="304"/>
                  </a:cubicBezTo>
                  <a:cubicBezTo>
                    <a:pt x="1121" y="301"/>
                    <a:pt x="1121" y="305"/>
                    <a:pt x="1123" y="306"/>
                  </a:cubicBezTo>
                  <a:cubicBezTo>
                    <a:pt x="1124" y="306"/>
                    <a:pt x="1127" y="302"/>
                    <a:pt x="1128" y="304"/>
                  </a:cubicBezTo>
                  <a:cubicBezTo>
                    <a:pt x="1130" y="305"/>
                    <a:pt x="1126" y="308"/>
                    <a:pt x="1125" y="311"/>
                  </a:cubicBezTo>
                  <a:cubicBezTo>
                    <a:pt x="1123" y="315"/>
                    <a:pt x="1127" y="313"/>
                    <a:pt x="1129" y="314"/>
                  </a:cubicBezTo>
                  <a:cubicBezTo>
                    <a:pt x="1131" y="315"/>
                    <a:pt x="1126" y="317"/>
                    <a:pt x="1127" y="317"/>
                  </a:cubicBezTo>
                  <a:cubicBezTo>
                    <a:pt x="1127" y="318"/>
                    <a:pt x="1131" y="318"/>
                    <a:pt x="1137" y="313"/>
                  </a:cubicBezTo>
                  <a:cubicBezTo>
                    <a:pt x="1142" y="308"/>
                    <a:pt x="1147" y="307"/>
                    <a:pt x="1150" y="307"/>
                  </a:cubicBezTo>
                  <a:cubicBezTo>
                    <a:pt x="1153" y="307"/>
                    <a:pt x="1151" y="304"/>
                    <a:pt x="1152" y="299"/>
                  </a:cubicBezTo>
                  <a:cubicBezTo>
                    <a:pt x="1152" y="294"/>
                    <a:pt x="1162" y="293"/>
                    <a:pt x="1165" y="294"/>
                  </a:cubicBezTo>
                  <a:cubicBezTo>
                    <a:pt x="1169" y="296"/>
                    <a:pt x="1169" y="297"/>
                    <a:pt x="1165" y="296"/>
                  </a:cubicBezTo>
                  <a:cubicBezTo>
                    <a:pt x="1162" y="295"/>
                    <a:pt x="1159" y="298"/>
                    <a:pt x="1159" y="302"/>
                  </a:cubicBezTo>
                  <a:cubicBezTo>
                    <a:pt x="1159" y="306"/>
                    <a:pt x="1156" y="308"/>
                    <a:pt x="1158" y="309"/>
                  </a:cubicBezTo>
                  <a:cubicBezTo>
                    <a:pt x="1159" y="311"/>
                    <a:pt x="1156" y="311"/>
                    <a:pt x="1156" y="313"/>
                  </a:cubicBezTo>
                  <a:cubicBezTo>
                    <a:pt x="1155" y="314"/>
                    <a:pt x="1156" y="316"/>
                    <a:pt x="1153" y="316"/>
                  </a:cubicBezTo>
                  <a:cubicBezTo>
                    <a:pt x="1151" y="317"/>
                    <a:pt x="1143" y="318"/>
                    <a:pt x="1143" y="321"/>
                  </a:cubicBezTo>
                  <a:cubicBezTo>
                    <a:pt x="1142" y="324"/>
                    <a:pt x="1138" y="324"/>
                    <a:pt x="1136" y="328"/>
                  </a:cubicBezTo>
                  <a:cubicBezTo>
                    <a:pt x="1134" y="332"/>
                    <a:pt x="1126" y="334"/>
                    <a:pt x="1121" y="342"/>
                  </a:cubicBezTo>
                  <a:cubicBezTo>
                    <a:pt x="1116" y="349"/>
                    <a:pt x="1108" y="349"/>
                    <a:pt x="1108" y="351"/>
                  </a:cubicBezTo>
                  <a:cubicBezTo>
                    <a:pt x="1108" y="352"/>
                    <a:pt x="1102" y="352"/>
                    <a:pt x="1101" y="352"/>
                  </a:cubicBezTo>
                  <a:cubicBezTo>
                    <a:pt x="1099" y="353"/>
                    <a:pt x="1102" y="357"/>
                    <a:pt x="1098" y="362"/>
                  </a:cubicBezTo>
                  <a:cubicBezTo>
                    <a:pt x="1093" y="367"/>
                    <a:pt x="1090" y="374"/>
                    <a:pt x="1090" y="381"/>
                  </a:cubicBezTo>
                  <a:cubicBezTo>
                    <a:pt x="1091" y="387"/>
                    <a:pt x="1093" y="407"/>
                    <a:pt x="1095" y="410"/>
                  </a:cubicBezTo>
                  <a:cubicBezTo>
                    <a:pt x="1097" y="414"/>
                    <a:pt x="1096" y="422"/>
                    <a:pt x="1097" y="424"/>
                  </a:cubicBezTo>
                  <a:cubicBezTo>
                    <a:pt x="1099" y="426"/>
                    <a:pt x="1098" y="429"/>
                    <a:pt x="1099" y="430"/>
                  </a:cubicBezTo>
                  <a:cubicBezTo>
                    <a:pt x="1101" y="431"/>
                    <a:pt x="1105" y="425"/>
                    <a:pt x="1108" y="423"/>
                  </a:cubicBezTo>
                  <a:cubicBezTo>
                    <a:pt x="1111" y="420"/>
                    <a:pt x="1110" y="419"/>
                    <a:pt x="1112" y="418"/>
                  </a:cubicBezTo>
                  <a:cubicBezTo>
                    <a:pt x="1114" y="417"/>
                    <a:pt x="1113" y="411"/>
                    <a:pt x="1114" y="410"/>
                  </a:cubicBezTo>
                  <a:cubicBezTo>
                    <a:pt x="1114" y="408"/>
                    <a:pt x="1118" y="408"/>
                    <a:pt x="1119" y="406"/>
                  </a:cubicBezTo>
                  <a:cubicBezTo>
                    <a:pt x="1120" y="405"/>
                    <a:pt x="1123" y="405"/>
                    <a:pt x="1125" y="405"/>
                  </a:cubicBezTo>
                  <a:cubicBezTo>
                    <a:pt x="1127" y="404"/>
                    <a:pt x="1125" y="400"/>
                    <a:pt x="1124" y="398"/>
                  </a:cubicBezTo>
                  <a:cubicBezTo>
                    <a:pt x="1124" y="396"/>
                    <a:pt x="1129" y="393"/>
                    <a:pt x="1132" y="391"/>
                  </a:cubicBezTo>
                  <a:cubicBezTo>
                    <a:pt x="1135" y="389"/>
                    <a:pt x="1139" y="392"/>
                    <a:pt x="1142" y="389"/>
                  </a:cubicBezTo>
                  <a:cubicBezTo>
                    <a:pt x="1145" y="386"/>
                    <a:pt x="1142" y="383"/>
                    <a:pt x="1140" y="381"/>
                  </a:cubicBezTo>
                  <a:cubicBezTo>
                    <a:pt x="1139" y="380"/>
                    <a:pt x="1144" y="372"/>
                    <a:pt x="1146" y="371"/>
                  </a:cubicBezTo>
                  <a:cubicBezTo>
                    <a:pt x="1149" y="371"/>
                    <a:pt x="1150" y="373"/>
                    <a:pt x="1152" y="371"/>
                  </a:cubicBezTo>
                  <a:cubicBezTo>
                    <a:pt x="1155" y="369"/>
                    <a:pt x="1150" y="365"/>
                    <a:pt x="1148" y="366"/>
                  </a:cubicBezTo>
                  <a:cubicBezTo>
                    <a:pt x="1147" y="366"/>
                    <a:pt x="1146" y="360"/>
                    <a:pt x="1150" y="357"/>
                  </a:cubicBezTo>
                  <a:cubicBezTo>
                    <a:pt x="1154" y="354"/>
                    <a:pt x="1152" y="353"/>
                    <a:pt x="1150" y="352"/>
                  </a:cubicBezTo>
                  <a:cubicBezTo>
                    <a:pt x="1147" y="352"/>
                    <a:pt x="1147" y="353"/>
                    <a:pt x="1145" y="353"/>
                  </a:cubicBezTo>
                  <a:cubicBezTo>
                    <a:pt x="1143" y="353"/>
                    <a:pt x="1141" y="349"/>
                    <a:pt x="1144" y="344"/>
                  </a:cubicBezTo>
                  <a:cubicBezTo>
                    <a:pt x="1147" y="340"/>
                    <a:pt x="1150" y="341"/>
                    <a:pt x="1151" y="337"/>
                  </a:cubicBezTo>
                  <a:cubicBezTo>
                    <a:pt x="1151" y="334"/>
                    <a:pt x="1156" y="329"/>
                    <a:pt x="1157" y="327"/>
                  </a:cubicBezTo>
                  <a:cubicBezTo>
                    <a:pt x="1158" y="325"/>
                    <a:pt x="1162" y="327"/>
                    <a:pt x="1164" y="327"/>
                  </a:cubicBezTo>
                  <a:cubicBezTo>
                    <a:pt x="1165" y="326"/>
                    <a:pt x="1165" y="330"/>
                    <a:pt x="1167" y="328"/>
                  </a:cubicBezTo>
                  <a:cubicBezTo>
                    <a:pt x="1169" y="326"/>
                    <a:pt x="1172" y="320"/>
                    <a:pt x="1175" y="320"/>
                  </a:cubicBezTo>
                  <a:cubicBezTo>
                    <a:pt x="1178" y="320"/>
                    <a:pt x="1176" y="325"/>
                    <a:pt x="1176" y="327"/>
                  </a:cubicBezTo>
                  <a:cubicBezTo>
                    <a:pt x="1177" y="330"/>
                    <a:pt x="1179" y="327"/>
                    <a:pt x="1184" y="323"/>
                  </a:cubicBezTo>
                  <a:cubicBezTo>
                    <a:pt x="1189" y="320"/>
                    <a:pt x="1201" y="320"/>
                    <a:pt x="1204" y="322"/>
                  </a:cubicBezTo>
                  <a:cubicBezTo>
                    <a:pt x="1208" y="323"/>
                    <a:pt x="1208" y="327"/>
                    <a:pt x="1210" y="327"/>
                  </a:cubicBezTo>
                  <a:cubicBezTo>
                    <a:pt x="1213" y="326"/>
                    <a:pt x="1210" y="323"/>
                    <a:pt x="1213" y="322"/>
                  </a:cubicBezTo>
                  <a:cubicBezTo>
                    <a:pt x="1216" y="321"/>
                    <a:pt x="1221" y="318"/>
                    <a:pt x="1225" y="315"/>
                  </a:cubicBezTo>
                  <a:cubicBezTo>
                    <a:pt x="1229" y="313"/>
                    <a:pt x="1228" y="315"/>
                    <a:pt x="1230" y="312"/>
                  </a:cubicBezTo>
                  <a:cubicBezTo>
                    <a:pt x="1232" y="310"/>
                    <a:pt x="1234" y="311"/>
                    <a:pt x="1234" y="309"/>
                  </a:cubicBezTo>
                  <a:cubicBezTo>
                    <a:pt x="1235" y="308"/>
                    <a:pt x="1240" y="305"/>
                    <a:pt x="1248" y="303"/>
                  </a:cubicBezTo>
                  <a:cubicBezTo>
                    <a:pt x="1255" y="301"/>
                    <a:pt x="1265" y="296"/>
                    <a:pt x="1265" y="295"/>
                  </a:cubicBezTo>
                  <a:cubicBezTo>
                    <a:pt x="1264" y="293"/>
                    <a:pt x="1268" y="293"/>
                    <a:pt x="1268" y="294"/>
                  </a:cubicBezTo>
                  <a:cubicBezTo>
                    <a:pt x="1268" y="296"/>
                    <a:pt x="1271" y="295"/>
                    <a:pt x="1275" y="296"/>
                  </a:cubicBezTo>
                  <a:cubicBezTo>
                    <a:pt x="1279" y="297"/>
                    <a:pt x="1281" y="298"/>
                    <a:pt x="1284" y="295"/>
                  </a:cubicBezTo>
                  <a:cubicBezTo>
                    <a:pt x="1287" y="292"/>
                    <a:pt x="1283" y="291"/>
                    <a:pt x="1284" y="289"/>
                  </a:cubicBezTo>
                  <a:cubicBezTo>
                    <a:pt x="1284" y="286"/>
                    <a:pt x="1278" y="284"/>
                    <a:pt x="1279" y="281"/>
                  </a:cubicBezTo>
                  <a:cubicBezTo>
                    <a:pt x="1280" y="279"/>
                    <a:pt x="1275" y="272"/>
                    <a:pt x="1274" y="274"/>
                  </a:cubicBezTo>
                  <a:cubicBezTo>
                    <a:pt x="1272" y="275"/>
                    <a:pt x="1269" y="272"/>
                    <a:pt x="1269" y="271"/>
                  </a:cubicBezTo>
                  <a:cubicBezTo>
                    <a:pt x="1269" y="269"/>
                    <a:pt x="1269" y="266"/>
                    <a:pt x="1266" y="268"/>
                  </a:cubicBezTo>
                  <a:cubicBezTo>
                    <a:pt x="1264" y="269"/>
                    <a:pt x="1260" y="269"/>
                    <a:pt x="1259" y="266"/>
                  </a:cubicBezTo>
                  <a:cubicBezTo>
                    <a:pt x="1259" y="264"/>
                    <a:pt x="1264" y="263"/>
                    <a:pt x="1267" y="264"/>
                  </a:cubicBezTo>
                  <a:cubicBezTo>
                    <a:pt x="1271" y="266"/>
                    <a:pt x="1270" y="267"/>
                    <a:pt x="1272" y="268"/>
                  </a:cubicBezTo>
                  <a:cubicBezTo>
                    <a:pt x="1274" y="269"/>
                    <a:pt x="1278" y="269"/>
                    <a:pt x="1281" y="267"/>
                  </a:cubicBezTo>
                  <a:cubicBezTo>
                    <a:pt x="1283" y="266"/>
                    <a:pt x="1290" y="264"/>
                    <a:pt x="1292" y="262"/>
                  </a:cubicBezTo>
                  <a:cubicBezTo>
                    <a:pt x="1293" y="260"/>
                    <a:pt x="1291" y="259"/>
                    <a:pt x="1294" y="258"/>
                  </a:cubicBezTo>
                  <a:cubicBezTo>
                    <a:pt x="1296" y="257"/>
                    <a:pt x="1294" y="254"/>
                    <a:pt x="1292" y="253"/>
                  </a:cubicBezTo>
                  <a:cubicBezTo>
                    <a:pt x="1290" y="252"/>
                    <a:pt x="1291" y="249"/>
                    <a:pt x="1293" y="249"/>
                  </a:cubicBezTo>
                  <a:cubicBezTo>
                    <a:pt x="1295" y="249"/>
                    <a:pt x="1295" y="247"/>
                    <a:pt x="1296" y="247"/>
                  </a:cubicBezTo>
                  <a:cubicBezTo>
                    <a:pt x="1297" y="246"/>
                    <a:pt x="1298" y="248"/>
                    <a:pt x="1300" y="246"/>
                  </a:cubicBezTo>
                  <a:cubicBezTo>
                    <a:pt x="1303" y="245"/>
                    <a:pt x="1300" y="248"/>
                    <a:pt x="1299" y="251"/>
                  </a:cubicBezTo>
                  <a:cubicBezTo>
                    <a:pt x="1298" y="253"/>
                    <a:pt x="1302" y="255"/>
                    <a:pt x="1302" y="256"/>
                  </a:cubicBezTo>
                  <a:cubicBezTo>
                    <a:pt x="1302" y="257"/>
                    <a:pt x="1308" y="258"/>
                    <a:pt x="1310" y="256"/>
                  </a:cubicBezTo>
                  <a:cubicBezTo>
                    <a:pt x="1313" y="255"/>
                    <a:pt x="1322" y="258"/>
                    <a:pt x="1323" y="260"/>
                  </a:cubicBezTo>
                  <a:cubicBezTo>
                    <a:pt x="1324" y="263"/>
                    <a:pt x="1325" y="265"/>
                    <a:pt x="1329" y="267"/>
                  </a:cubicBezTo>
                  <a:cubicBezTo>
                    <a:pt x="1332" y="269"/>
                    <a:pt x="1336" y="268"/>
                    <a:pt x="1337" y="270"/>
                  </a:cubicBezTo>
                  <a:cubicBezTo>
                    <a:pt x="1337" y="272"/>
                    <a:pt x="1339" y="273"/>
                    <a:pt x="1341" y="272"/>
                  </a:cubicBezTo>
                  <a:cubicBezTo>
                    <a:pt x="1343" y="272"/>
                    <a:pt x="1344" y="274"/>
                    <a:pt x="1346" y="273"/>
                  </a:cubicBezTo>
                  <a:cubicBezTo>
                    <a:pt x="1347" y="271"/>
                    <a:pt x="1348" y="274"/>
                    <a:pt x="1350" y="272"/>
                  </a:cubicBezTo>
                  <a:cubicBezTo>
                    <a:pt x="1352" y="270"/>
                    <a:pt x="1346" y="269"/>
                    <a:pt x="1347" y="268"/>
                  </a:cubicBezTo>
                  <a:cubicBezTo>
                    <a:pt x="1347" y="266"/>
                    <a:pt x="1349" y="269"/>
                    <a:pt x="1351" y="269"/>
                  </a:cubicBezTo>
                  <a:cubicBezTo>
                    <a:pt x="1352" y="268"/>
                    <a:pt x="1350" y="265"/>
                    <a:pt x="1351" y="265"/>
                  </a:cubicBezTo>
                  <a:cubicBezTo>
                    <a:pt x="1353" y="264"/>
                    <a:pt x="1352" y="257"/>
                    <a:pt x="1350" y="257"/>
                  </a:cubicBezTo>
                  <a:cubicBezTo>
                    <a:pt x="1349" y="256"/>
                    <a:pt x="1350" y="254"/>
                    <a:pt x="1353" y="256"/>
                  </a:cubicBezTo>
                  <a:cubicBezTo>
                    <a:pt x="1355" y="258"/>
                    <a:pt x="1360" y="258"/>
                    <a:pt x="1362" y="258"/>
                  </a:cubicBezTo>
                  <a:cubicBezTo>
                    <a:pt x="1364" y="258"/>
                    <a:pt x="1362" y="256"/>
                    <a:pt x="1360" y="255"/>
                  </a:cubicBezTo>
                  <a:cubicBezTo>
                    <a:pt x="1358" y="255"/>
                    <a:pt x="1360" y="253"/>
                    <a:pt x="1362" y="255"/>
                  </a:cubicBezTo>
                  <a:cubicBezTo>
                    <a:pt x="1363" y="256"/>
                    <a:pt x="1366" y="257"/>
                    <a:pt x="1366" y="255"/>
                  </a:cubicBezTo>
                  <a:cubicBezTo>
                    <a:pt x="1366" y="254"/>
                    <a:pt x="1368" y="251"/>
                    <a:pt x="1370" y="251"/>
                  </a:cubicBezTo>
                  <a:cubicBezTo>
                    <a:pt x="1373" y="251"/>
                    <a:pt x="1373" y="249"/>
                    <a:pt x="1371" y="249"/>
                  </a:cubicBezTo>
                  <a:close/>
                  <a:moveTo>
                    <a:pt x="708" y="405"/>
                  </a:moveTo>
                  <a:cubicBezTo>
                    <a:pt x="701" y="411"/>
                    <a:pt x="688" y="412"/>
                    <a:pt x="688" y="417"/>
                  </a:cubicBezTo>
                  <a:cubicBezTo>
                    <a:pt x="688" y="422"/>
                    <a:pt x="671" y="425"/>
                    <a:pt x="670" y="422"/>
                  </a:cubicBezTo>
                  <a:cubicBezTo>
                    <a:pt x="669" y="420"/>
                    <a:pt x="682" y="420"/>
                    <a:pt x="685" y="413"/>
                  </a:cubicBezTo>
                  <a:cubicBezTo>
                    <a:pt x="688" y="406"/>
                    <a:pt x="701" y="402"/>
                    <a:pt x="707" y="392"/>
                  </a:cubicBezTo>
                  <a:cubicBezTo>
                    <a:pt x="711" y="386"/>
                    <a:pt x="714" y="375"/>
                    <a:pt x="717" y="376"/>
                  </a:cubicBezTo>
                  <a:cubicBezTo>
                    <a:pt x="719" y="377"/>
                    <a:pt x="715" y="398"/>
                    <a:pt x="708" y="405"/>
                  </a:cubicBezTo>
                  <a:close/>
                  <a:moveTo>
                    <a:pt x="738" y="125"/>
                  </a:moveTo>
                  <a:cubicBezTo>
                    <a:pt x="737" y="127"/>
                    <a:pt x="732" y="127"/>
                    <a:pt x="733" y="129"/>
                  </a:cubicBezTo>
                  <a:cubicBezTo>
                    <a:pt x="736" y="132"/>
                    <a:pt x="748" y="130"/>
                    <a:pt x="748" y="127"/>
                  </a:cubicBezTo>
                  <a:cubicBezTo>
                    <a:pt x="748" y="123"/>
                    <a:pt x="739" y="123"/>
                    <a:pt x="738" y="125"/>
                  </a:cubicBezTo>
                  <a:close/>
                  <a:moveTo>
                    <a:pt x="305" y="8"/>
                  </a:moveTo>
                  <a:cubicBezTo>
                    <a:pt x="311" y="8"/>
                    <a:pt x="309" y="4"/>
                    <a:pt x="313" y="5"/>
                  </a:cubicBezTo>
                  <a:cubicBezTo>
                    <a:pt x="317" y="5"/>
                    <a:pt x="322" y="5"/>
                    <a:pt x="320" y="3"/>
                  </a:cubicBezTo>
                  <a:cubicBezTo>
                    <a:pt x="318" y="0"/>
                    <a:pt x="304" y="1"/>
                    <a:pt x="306" y="3"/>
                  </a:cubicBezTo>
                  <a:cubicBezTo>
                    <a:pt x="307" y="5"/>
                    <a:pt x="295" y="4"/>
                    <a:pt x="295" y="5"/>
                  </a:cubicBezTo>
                  <a:cubicBezTo>
                    <a:pt x="295" y="6"/>
                    <a:pt x="299" y="8"/>
                    <a:pt x="305" y="8"/>
                  </a:cubicBezTo>
                  <a:close/>
                  <a:moveTo>
                    <a:pt x="276" y="24"/>
                  </a:moveTo>
                  <a:cubicBezTo>
                    <a:pt x="276" y="20"/>
                    <a:pt x="263" y="24"/>
                    <a:pt x="266" y="25"/>
                  </a:cubicBezTo>
                  <a:cubicBezTo>
                    <a:pt x="268" y="26"/>
                    <a:pt x="276" y="28"/>
                    <a:pt x="276" y="24"/>
                  </a:cubicBezTo>
                  <a:close/>
                  <a:moveTo>
                    <a:pt x="306" y="21"/>
                  </a:moveTo>
                  <a:cubicBezTo>
                    <a:pt x="307" y="23"/>
                    <a:pt x="305" y="23"/>
                    <a:pt x="300" y="23"/>
                  </a:cubicBezTo>
                  <a:cubicBezTo>
                    <a:pt x="296" y="23"/>
                    <a:pt x="293" y="25"/>
                    <a:pt x="296" y="28"/>
                  </a:cubicBezTo>
                  <a:cubicBezTo>
                    <a:pt x="299" y="30"/>
                    <a:pt x="311" y="29"/>
                    <a:pt x="313" y="26"/>
                  </a:cubicBezTo>
                  <a:cubicBezTo>
                    <a:pt x="315" y="23"/>
                    <a:pt x="321" y="26"/>
                    <a:pt x="322" y="23"/>
                  </a:cubicBezTo>
                  <a:cubicBezTo>
                    <a:pt x="323" y="20"/>
                    <a:pt x="306" y="19"/>
                    <a:pt x="306" y="21"/>
                  </a:cubicBezTo>
                  <a:close/>
                  <a:moveTo>
                    <a:pt x="347" y="16"/>
                  </a:moveTo>
                  <a:cubicBezTo>
                    <a:pt x="349" y="14"/>
                    <a:pt x="344" y="14"/>
                    <a:pt x="343" y="12"/>
                  </a:cubicBezTo>
                  <a:cubicBezTo>
                    <a:pt x="343" y="10"/>
                    <a:pt x="330" y="9"/>
                    <a:pt x="330" y="12"/>
                  </a:cubicBezTo>
                  <a:cubicBezTo>
                    <a:pt x="331" y="14"/>
                    <a:pt x="321" y="17"/>
                    <a:pt x="324" y="19"/>
                  </a:cubicBezTo>
                  <a:cubicBezTo>
                    <a:pt x="330" y="23"/>
                    <a:pt x="345" y="18"/>
                    <a:pt x="347" y="16"/>
                  </a:cubicBezTo>
                  <a:close/>
                  <a:moveTo>
                    <a:pt x="309" y="12"/>
                  </a:moveTo>
                  <a:cubicBezTo>
                    <a:pt x="310" y="7"/>
                    <a:pt x="302" y="11"/>
                    <a:pt x="295" y="9"/>
                  </a:cubicBezTo>
                  <a:cubicBezTo>
                    <a:pt x="289" y="6"/>
                    <a:pt x="286" y="6"/>
                    <a:pt x="290" y="10"/>
                  </a:cubicBezTo>
                  <a:cubicBezTo>
                    <a:pt x="292" y="12"/>
                    <a:pt x="279" y="13"/>
                    <a:pt x="281" y="15"/>
                  </a:cubicBezTo>
                  <a:cubicBezTo>
                    <a:pt x="286" y="19"/>
                    <a:pt x="309" y="17"/>
                    <a:pt x="309" y="12"/>
                  </a:cubicBezTo>
                  <a:close/>
                  <a:moveTo>
                    <a:pt x="274" y="144"/>
                  </a:moveTo>
                  <a:cubicBezTo>
                    <a:pt x="274" y="147"/>
                    <a:pt x="273" y="148"/>
                    <a:pt x="268" y="148"/>
                  </a:cubicBezTo>
                  <a:cubicBezTo>
                    <a:pt x="264" y="148"/>
                    <a:pt x="270" y="151"/>
                    <a:pt x="271" y="154"/>
                  </a:cubicBezTo>
                  <a:cubicBezTo>
                    <a:pt x="271" y="156"/>
                    <a:pt x="266" y="154"/>
                    <a:pt x="266" y="159"/>
                  </a:cubicBezTo>
                  <a:cubicBezTo>
                    <a:pt x="266" y="163"/>
                    <a:pt x="257" y="159"/>
                    <a:pt x="256" y="164"/>
                  </a:cubicBezTo>
                  <a:cubicBezTo>
                    <a:pt x="255" y="169"/>
                    <a:pt x="260" y="168"/>
                    <a:pt x="264" y="169"/>
                  </a:cubicBezTo>
                  <a:cubicBezTo>
                    <a:pt x="268" y="169"/>
                    <a:pt x="263" y="172"/>
                    <a:pt x="265" y="174"/>
                  </a:cubicBezTo>
                  <a:cubicBezTo>
                    <a:pt x="268" y="177"/>
                    <a:pt x="270" y="176"/>
                    <a:pt x="269" y="172"/>
                  </a:cubicBezTo>
                  <a:cubicBezTo>
                    <a:pt x="267" y="168"/>
                    <a:pt x="279" y="173"/>
                    <a:pt x="275" y="176"/>
                  </a:cubicBezTo>
                  <a:cubicBezTo>
                    <a:pt x="271" y="179"/>
                    <a:pt x="281" y="182"/>
                    <a:pt x="285" y="182"/>
                  </a:cubicBezTo>
                  <a:cubicBezTo>
                    <a:pt x="290" y="182"/>
                    <a:pt x="306" y="186"/>
                    <a:pt x="306" y="182"/>
                  </a:cubicBezTo>
                  <a:cubicBezTo>
                    <a:pt x="306" y="180"/>
                    <a:pt x="300" y="178"/>
                    <a:pt x="295" y="172"/>
                  </a:cubicBezTo>
                  <a:cubicBezTo>
                    <a:pt x="290" y="167"/>
                    <a:pt x="287" y="159"/>
                    <a:pt x="292" y="155"/>
                  </a:cubicBezTo>
                  <a:cubicBezTo>
                    <a:pt x="298" y="151"/>
                    <a:pt x="293" y="150"/>
                    <a:pt x="299" y="146"/>
                  </a:cubicBezTo>
                  <a:cubicBezTo>
                    <a:pt x="304" y="142"/>
                    <a:pt x="301" y="138"/>
                    <a:pt x="306" y="137"/>
                  </a:cubicBezTo>
                  <a:cubicBezTo>
                    <a:pt x="311" y="137"/>
                    <a:pt x="305" y="133"/>
                    <a:pt x="310" y="132"/>
                  </a:cubicBezTo>
                  <a:cubicBezTo>
                    <a:pt x="315" y="131"/>
                    <a:pt x="316" y="126"/>
                    <a:pt x="315" y="124"/>
                  </a:cubicBezTo>
                  <a:cubicBezTo>
                    <a:pt x="314" y="122"/>
                    <a:pt x="320" y="124"/>
                    <a:pt x="323" y="121"/>
                  </a:cubicBezTo>
                  <a:cubicBezTo>
                    <a:pt x="325" y="119"/>
                    <a:pt x="332" y="120"/>
                    <a:pt x="333" y="116"/>
                  </a:cubicBezTo>
                  <a:cubicBezTo>
                    <a:pt x="335" y="112"/>
                    <a:pt x="363" y="103"/>
                    <a:pt x="378" y="100"/>
                  </a:cubicBezTo>
                  <a:cubicBezTo>
                    <a:pt x="394" y="96"/>
                    <a:pt x="404" y="90"/>
                    <a:pt x="399" y="85"/>
                  </a:cubicBezTo>
                  <a:cubicBezTo>
                    <a:pt x="393" y="81"/>
                    <a:pt x="378" y="87"/>
                    <a:pt x="374" y="90"/>
                  </a:cubicBezTo>
                  <a:cubicBezTo>
                    <a:pt x="370" y="93"/>
                    <a:pt x="365" y="91"/>
                    <a:pt x="361" y="93"/>
                  </a:cubicBezTo>
                  <a:cubicBezTo>
                    <a:pt x="357" y="95"/>
                    <a:pt x="349" y="97"/>
                    <a:pt x="345" y="95"/>
                  </a:cubicBezTo>
                  <a:cubicBezTo>
                    <a:pt x="341" y="92"/>
                    <a:pt x="336" y="98"/>
                    <a:pt x="333" y="97"/>
                  </a:cubicBezTo>
                  <a:cubicBezTo>
                    <a:pt x="330" y="97"/>
                    <a:pt x="327" y="101"/>
                    <a:pt x="323" y="100"/>
                  </a:cubicBezTo>
                  <a:cubicBezTo>
                    <a:pt x="320" y="100"/>
                    <a:pt x="313" y="103"/>
                    <a:pt x="313" y="105"/>
                  </a:cubicBezTo>
                  <a:cubicBezTo>
                    <a:pt x="312" y="107"/>
                    <a:pt x="307" y="106"/>
                    <a:pt x="307" y="109"/>
                  </a:cubicBezTo>
                  <a:cubicBezTo>
                    <a:pt x="307" y="111"/>
                    <a:pt x="302" y="113"/>
                    <a:pt x="300" y="111"/>
                  </a:cubicBezTo>
                  <a:cubicBezTo>
                    <a:pt x="297" y="109"/>
                    <a:pt x="295" y="113"/>
                    <a:pt x="298" y="116"/>
                  </a:cubicBezTo>
                  <a:cubicBezTo>
                    <a:pt x="301" y="120"/>
                    <a:pt x="292" y="120"/>
                    <a:pt x="293" y="122"/>
                  </a:cubicBezTo>
                  <a:cubicBezTo>
                    <a:pt x="295" y="124"/>
                    <a:pt x="290" y="125"/>
                    <a:pt x="291" y="127"/>
                  </a:cubicBezTo>
                  <a:cubicBezTo>
                    <a:pt x="292" y="129"/>
                    <a:pt x="288" y="130"/>
                    <a:pt x="284" y="130"/>
                  </a:cubicBezTo>
                  <a:cubicBezTo>
                    <a:pt x="280" y="131"/>
                    <a:pt x="279" y="136"/>
                    <a:pt x="283" y="136"/>
                  </a:cubicBezTo>
                  <a:cubicBezTo>
                    <a:pt x="288" y="136"/>
                    <a:pt x="280" y="137"/>
                    <a:pt x="281" y="141"/>
                  </a:cubicBezTo>
                  <a:cubicBezTo>
                    <a:pt x="281" y="144"/>
                    <a:pt x="274" y="142"/>
                    <a:pt x="274" y="14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0713583-83C9-4136-9144-0BF04095C385}"/>
                </a:ext>
              </a:extLst>
            </p:cNvPr>
            <p:cNvGrpSpPr/>
            <p:nvPr userDrawn="1"/>
          </p:nvGrpSpPr>
          <p:grpSpPr>
            <a:xfrm>
              <a:off x="2235200" y="1676289"/>
              <a:ext cx="8248805" cy="4068623"/>
              <a:chOff x="1785409" y="1960529"/>
              <a:chExt cx="6680161" cy="3294909"/>
            </a:xfrm>
            <a:grpFill/>
          </p:grpSpPr>
          <p:sp>
            <p:nvSpPr>
              <p:cNvPr id="25" name="Freeform 5">
                <a:extLst>
                  <a:ext uri="{FF2B5EF4-FFF2-40B4-BE49-F238E27FC236}">
                    <a16:creationId xmlns:a16="http://schemas.microsoft.com/office/drawing/2014/main" id="{D3296002-A23A-4929-9E55-65094FEA33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409753"/>
                <a:ext cx="235888" cy="234634"/>
              </a:xfrm>
              <a:custGeom>
                <a:avLst/>
                <a:gdLst>
                  <a:gd name="T0" fmla="*/ 38 w 102"/>
                  <a:gd name="T1" fmla="*/ 98 h 102"/>
                  <a:gd name="T2" fmla="*/ 43 w 102"/>
                  <a:gd name="T3" fmla="*/ 95 h 102"/>
                  <a:gd name="T4" fmla="*/ 47 w 102"/>
                  <a:gd name="T5" fmla="*/ 101 h 102"/>
                  <a:gd name="T6" fmla="*/ 57 w 102"/>
                  <a:gd name="T7" fmla="*/ 101 h 102"/>
                  <a:gd name="T8" fmla="*/ 62 w 102"/>
                  <a:gd name="T9" fmla="*/ 95 h 102"/>
                  <a:gd name="T10" fmla="*/ 62 w 102"/>
                  <a:gd name="T11" fmla="*/ 42 h 102"/>
                  <a:gd name="T12" fmla="*/ 70 w 102"/>
                  <a:gd name="T13" fmla="*/ 39 h 102"/>
                  <a:gd name="T14" fmla="*/ 70 w 102"/>
                  <a:gd name="T15" fmla="*/ 12 h 102"/>
                  <a:gd name="T16" fmla="*/ 78 w 102"/>
                  <a:gd name="T17" fmla="*/ 11 h 102"/>
                  <a:gd name="T18" fmla="*/ 87 w 102"/>
                  <a:gd name="T19" fmla="*/ 8 h 102"/>
                  <a:gd name="T20" fmla="*/ 91 w 102"/>
                  <a:gd name="T21" fmla="*/ 11 h 102"/>
                  <a:gd name="T22" fmla="*/ 97 w 102"/>
                  <a:gd name="T23" fmla="*/ 8 h 102"/>
                  <a:gd name="T24" fmla="*/ 102 w 102"/>
                  <a:gd name="T25" fmla="*/ 7 h 102"/>
                  <a:gd name="T26" fmla="*/ 102 w 102"/>
                  <a:gd name="T27" fmla="*/ 5 h 102"/>
                  <a:gd name="T28" fmla="*/ 85 w 102"/>
                  <a:gd name="T29" fmla="*/ 6 h 102"/>
                  <a:gd name="T30" fmla="*/ 72 w 102"/>
                  <a:gd name="T31" fmla="*/ 7 h 102"/>
                  <a:gd name="T32" fmla="*/ 55 w 102"/>
                  <a:gd name="T33" fmla="*/ 7 h 102"/>
                  <a:gd name="T34" fmla="*/ 52 w 102"/>
                  <a:gd name="T35" fmla="*/ 4 h 102"/>
                  <a:gd name="T36" fmla="*/ 24 w 102"/>
                  <a:gd name="T37" fmla="*/ 4 h 102"/>
                  <a:gd name="T38" fmla="*/ 17 w 102"/>
                  <a:gd name="T39" fmla="*/ 2 h 102"/>
                  <a:gd name="T40" fmla="*/ 9 w 102"/>
                  <a:gd name="T41" fmla="*/ 2 h 102"/>
                  <a:gd name="T42" fmla="*/ 6 w 102"/>
                  <a:gd name="T43" fmla="*/ 0 h 102"/>
                  <a:gd name="T44" fmla="*/ 3 w 102"/>
                  <a:gd name="T45" fmla="*/ 2 h 102"/>
                  <a:gd name="T46" fmla="*/ 0 w 102"/>
                  <a:gd name="T47" fmla="*/ 3 h 102"/>
                  <a:gd name="T48" fmla="*/ 5 w 102"/>
                  <a:gd name="T49" fmla="*/ 13 h 102"/>
                  <a:gd name="T50" fmla="*/ 13 w 102"/>
                  <a:gd name="T51" fmla="*/ 30 h 102"/>
                  <a:gd name="T52" fmla="*/ 21 w 102"/>
                  <a:gd name="T53" fmla="*/ 46 h 102"/>
                  <a:gd name="T54" fmla="*/ 21 w 102"/>
                  <a:gd name="T55" fmla="*/ 60 h 102"/>
                  <a:gd name="T56" fmla="*/ 24 w 102"/>
                  <a:gd name="T57" fmla="*/ 72 h 102"/>
                  <a:gd name="T58" fmla="*/ 30 w 102"/>
                  <a:gd name="T59" fmla="*/ 92 h 102"/>
                  <a:gd name="T60" fmla="*/ 35 w 102"/>
                  <a:gd name="T61" fmla="*/ 98 h 102"/>
                  <a:gd name="T62" fmla="*/ 38 w 102"/>
                  <a:gd name="T63" fmla="*/ 9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2" h="102">
                    <a:moveTo>
                      <a:pt x="38" y="98"/>
                    </a:moveTo>
                    <a:cubicBezTo>
                      <a:pt x="38" y="96"/>
                      <a:pt x="41" y="93"/>
                      <a:pt x="43" y="95"/>
                    </a:cubicBezTo>
                    <a:cubicBezTo>
                      <a:pt x="44" y="98"/>
                      <a:pt x="44" y="101"/>
                      <a:pt x="47" y="101"/>
                    </a:cubicBezTo>
                    <a:cubicBezTo>
                      <a:pt x="50" y="101"/>
                      <a:pt x="56" y="102"/>
                      <a:pt x="57" y="101"/>
                    </a:cubicBezTo>
                    <a:cubicBezTo>
                      <a:pt x="58" y="99"/>
                      <a:pt x="62" y="98"/>
                      <a:pt x="62" y="95"/>
                    </a:cubicBezTo>
                    <a:cubicBezTo>
                      <a:pt x="62" y="93"/>
                      <a:pt x="62" y="44"/>
                      <a:pt x="62" y="42"/>
                    </a:cubicBezTo>
                    <a:cubicBezTo>
                      <a:pt x="62" y="40"/>
                      <a:pt x="70" y="42"/>
                      <a:pt x="70" y="39"/>
                    </a:cubicBezTo>
                    <a:cubicBezTo>
                      <a:pt x="70" y="36"/>
                      <a:pt x="70" y="12"/>
                      <a:pt x="70" y="12"/>
                    </a:cubicBezTo>
                    <a:cubicBezTo>
                      <a:pt x="70" y="12"/>
                      <a:pt x="76" y="11"/>
                      <a:pt x="78" y="11"/>
                    </a:cubicBezTo>
                    <a:cubicBezTo>
                      <a:pt x="80" y="10"/>
                      <a:pt x="86" y="7"/>
                      <a:pt x="87" y="8"/>
                    </a:cubicBezTo>
                    <a:cubicBezTo>
                      <a:pt x="89" y="9"/>
                      <a:pt x="90" y="12"/>
                      <a:pt x="91" y="11"/>
                    </a:cubicBezTo>
                    <a:cubicBezTo>
                      <a:pt x="92" y="10"/>
                      <a:pt x="95" y="8"/>
                      <a:pt x="97" y="8"/>
                    </a:cubicBezTo>
                    <a:cubicBezTo>
                      <a:pt x="98" y="8"/>
                      <a:pt x="100" y="7"/>
                      <a:pt x="102" y="7"/>
                    </a:cubicBezTo>
                    <a:cubicBezTo>
                      <a:pt x="102" y="6"/>
                      <a:pt x="102" y="5"/>
                      <a:pt x="102" y="5"/>
                    </a:cubicBezTo>
                    <a:cubicBezTo>
                      <a:pt x="102" y="3"/>
                      <a:pt x="87" y="5"/>
                      <a:pt x="85" y="6"/>
                    </a:cubicBezTo>
                    <a:cubicBezTo>
                      <a:pt x="83" y="7"/>
                      <a:pt x="75" y="8"/>
                      <a:pt x="72" y="7"/>
                    </a:cubicBezTo>
                    <a:cubicBezTo>
                      <a:pt x="70" y="6"/>
                      <a:pt x="55" y="7"/>
                      <a:pt x="55" y="7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27" y="4"/>
                      <a:pt x="24" y="4"/>
                    </a:cubicBezTo>
                    <a:cubicBezTo>
                      <a:pt x="21" y="4"/>
                      <a:pt x="19" y="4"/>
                      <a:pt x="17" y="2"/>
                    </a:cubicBezTo>
                    <a:cubicBezTo>
                      <a:pt x="15" y="0"/>
                      <a:pt x="12" y="0"/>
                      <a:pt x="9" y="2"/>
                    </a:cubicBezTo>
                    <a:cubicBezTo>
                      <a:pt x="7" y="3"/>
                      <a:pt x="8" y="0"/>
                      <a:pt x="6" y="0"/>
                    </a:cubicBezTo>
                    <a:cubicBezTo>
                      <a:pt x="4" y="0"/>
                      <a:pt x="3" y="2"/>
                      <a:pt x="3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2" y="10"/>
                      <a:pt x="5" y="13"/>
                    </a:cubicBezTo>
                    <a:cubicBezTo>
                      <a:pt x="8" y="17"/>
                      <a:pt x="11" y="24"/>
                      <a:pt x="13" y="30"/>
                    </a:cubicBezTo>
                    <a:cubicBezTo>
                      <a:pt x="15" y="35"/>
                      <a:pt x="20" y="42"/>
                      <a:pt x="21" y="46"/>
                    </a:cubicBezTo>
                    <a:cubicBezTo>
                      <a:pt x="22" y="51"/>
                      <a:pt x="20" y="57"/>
                      <a:pt x="21" y="60"/>
                    </a:cubicBezTo>
                    <a:cubicBezTo>
                      <a:pt x="23" y="63"/>
                      <a:pt x="23" y="68"/>
                      <a:pt x="24" y="72"/>
                    </a:cubicBezTo>
                    <a:cubicBezTo>
                      <a:pt x="25" y="77"/>
                      <a:pt x="25" y="88"/>
                      <a:pt x="30" y="92"/>
                    </a:cubicBezTo>
                    <a:cubicBezTo>
                      <a:pt x="31" y="94"/>
                      <a:pt x="33" y="96"/>
                      <a:pt x="35" y="98"/>
                    </a:cubicBezTo>
                    <a:cubicBezTo>
                      <a:pt x="37" y="99"/>
                      <a:pt x="38" y="99"/>
                      <a:pt x="38" y="9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FED8140A-AAC2-4B22-9F99-9A17B2C835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180" y="4383404"/>
                <a:ext cx="149312" cy="129237"/>
              </a:xfrm>
              <a:custGeom>
                <a:avLst/>
                <a:gdLst>
                  <a:gd name="T0" fmla="*/ 43 w 65"/>
                  <a:gd name="T1" fmla="*/ 2 h 56"/>
                  <a:gd name="T2" fmla="*/ 42 w 65"/>
                  <a:gd name="T3" fmla="*/ 0 h 56"/>
                  <a:gd name="T4" fmla="*/ 35 w 65"/>
                  <a:gd name="T5" fmla="*/ 0 h 56"/>
                  <a:gd name="T6" fmla="*/ 31 w 65"/>
                  <a:gd name="T7" fmla="*/ 4 h 56"/>
                  <a:gd name="T8" fmla="*/ 23 w 65"/>
                  <a:gd name="T9" fmla="*/ 10 h 56"/>
                  <a:gd name="T10" fmla="*/ 15 w 65"/>
                  <a:gd name="T11" fmla="*/ 19 h 56"/>
                  <a:gd name="T12" fmla="*/ 5 w 65"/>
                  <a:gd name="T13" fmla="*/ 17 h 56"/>
                  <a:gd name="T14" fmla="*/ 0 w 65"/>
                  <a:gd name="T15" fmla="*/ 18 h 56"/>
                  <a:gd name="T16" fmla="*/ 5 w 65"/>
                  <a:gd name="T17" fmla="*/ 22 h 56"/>
                  <a:gd name="T18" fmla="*/ 9 w 65"/>
                  <a:gd name="T19" fmla="*/ 32 h 56"/>
                  <a:gd name="T20" fmla="*/ 18 w 65"/>
                  <a:gd name="T21" fmla="*/ 37 h 56"/>
                  <a:gd name="T22" fmla="*/ 21 w 65"/>
                  <a:gd name="T23" fmla="*/ 44 h 56"/>
                  <a:gd name="T24" fmla="*/ 26 w 65"/>
                  <a:gd name="T25" fmla="*/ 49 h 56"/>
                  <a:gd name="T26" fmla="*/ 32 w 65"/>
                  <a:gd name="T27" fmla="*/ 53 h 56"/>
                  <a:gd name="T28" fmla="*/ 40 w 65"/>
                  <a:gd name="T29" fmla="*/ 54 h 56"/>
                  <a:gd name="T30" fmla="*/ 49 w 65"/>
                  <a:gd name="T31" fmla="*/ 56 h 56"/>
                  <a:gd name="T32" fmla="*/ 57 w 65"/>
                  <a:gd name="T33" fmla="*/ 48 h 56"/>
                  <a:gd name="T34" fmla="*/ 59 w 65"/>
                  <a:gd name="T35" fmla="*/ 40 h 56"/>
                  <a:gd name="T36" fmla="*/ 63 w 65"/>
                  <a:gd name="T37" fmla="*/ 34 h 56"/>
                  <a:gd name="T38" fmla="*/ 61 w 65"/>
                  <a:gd name="T39" fmla="*/ 28 h 56"/>
                  <a:gd name="T40" fmla="*/ 63 w 65"/>
                  <a:gd name="T41" fmla="*/ 20 h 56"/>
                  <a:gd name="T42" fmla="*/ 63 w 65"/>
                  <a:gd name="T43" fmla="*/ 8 h 56"/>
                  <a:gd name="T44" fmla="*/ 53 w 65"/>
                  <a:gd name="T45" fmla="*/ 5 h 56"/>
                  <a:gd name="T46" fmla="*/ 43 w 65"/>
                  <a:gd name="T47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56">
                    <a:moveTo>
                      <a:pt x="43" y="2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1" y="1"/>
                      <a:pt x="31" y="2"/>
                      <a:pt x="31" y="4"/>
                    </a:cubicBezTo>
                    <a:cubicBezTo>
                      <a:pt x="31" y="5"/>
                      <a:pt x="26" y="9"/>
                      <a:pt x="23" y="10"/>
                    </a:cubicBezTo>
                    <a:cubicBezTo>
                      <a:pt x="20" y="11"/>
                      <a:pt x="17" y="18"/>
                      <a:pt x="15" y="19"/>
                    </a:cubicBezTo>
                    <a:cubicBezTo>
                      <a:pt x="13" y="20"/>
                      <a:pt x="6" y="17"/>
                      <a:pt x="5" y="17"/>
                    </a:cubicBezTo>
                    <a:cubicBezTo>
                      <a:pt x="4" y="17"/>
                      <a:pt x="2" y="17"/>
                      <a:pt x="0" y="18"/>
                    </a:cubicBezTo>
                    <a:cubicBezTo>
                      <a:pt x="2" y="20"/>
                      <a:pt x="4" y="22"/>
                      <a:pt x="5" y="22"/>
                    </a:cubicBezTo>
                    <a:cubicBezTo>
                      <a:pt x="6" y="22"/>
                      <a:pt x="7" y="31"/>
                      <a:pt x="9" y="32"/>
                    </a:cubicBezTo>
                    <a:cubicBezTo>
                      <a:pt x="12" y="33"/>
                      <a:pt x="18" y="36"/>
                      <a:pt x="18" y="37"/>
                    </a:cubicBezTo>
                    <a:cubicBezTo>
                      <a:pt x="18" y="39"/>
                      <a:pt x="21" y="41"/>
                      <a:pt x="21" y="44"/>
                    </a:cubicBezTo>
                    <a:cubicBezTo>
                      <a:pt x="21" y="46"/>
                      <a:pt x="24" y="49"/>
                      <a:pt x="26" y="49"/>
                    </a:cubicBezTo>
                    <a:cubicBezTo>
                      <a:pt x="32" y="49"/>
                      <a:pt x="32" y="51"/>
                      <a:pt x="32" y="53"/>
                    </a:cubicBezTo>
                    <a:cubicBezTo>
                      <a:pt x="32" y="54"/>
                      <a:pt x="39" y="53"/>
                      <a:pt x="40" y="54"/>
                    </a:cubicBezTo>
                    <a:cubicBezTo>
                      <a:pt x="41" y="55"/>
                      <a:pt x="47" y="55"/>
                      <a:pt x="49" y="56"/>
                    </a:cubicBezTo>
                    <a:cubicBezTo>
                      <a:pt x="52" y="53"/>
                      <a:pt x="56" y="49"/>
                      <a:pt x="57" y="48"/>
                    </a:cubicBezTo>
                    <a:cubicBezTo>
                      <a:pt x="59" y="45"/>
                      <a:pt x="57" y="41"/>
                      <a:pt x="59" y="40"/>
                    </a:cubicBezTo>
                    <a:cubicBezTo>
                      <a:pt x="61" y="39"/>
                      <a:pt x="65" y="34"/>
                      <a:pt x="63" y="34"/>
                    </a:cubicBezTo>
                    <a:cubicBezTo>
                      <a:pt x="62" y="33"/>
                      <a:pt x="63" y="30"/>
                      <a:pt x="61" y="28"/>
                    </a:cubicBezTo>
                    <a:cubicBezTo>
                      <a:pt x="59" y="25"/>
                      <a:pt x="63" y="24"/>
                      <a:pt x="63" y="20"/>
                    </a:cubicBezTo>
                    <a:cubicBezTo>
                      <a:pt x="63" y="17"/>
                      <a:pt x="64" y="9"/>
                      <a:pt x="63" y="8"/>
                    </a:cubicBezTo>
                    <a:cubicBezTo>
                      <a:pt x="62" y="7"/>
                      <a:pt x="57" y="7"/>
                      <a:pt x="53" y="5"/>
                    </a:cubicBezTo>
                    <a:cubicBezTo>
                      <a:pt x="50" y="3"/>
                      <a:pt x="43" y="2"/>
                      <a:pt x="4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0F9B09F4-2F2F-4665-8570-6FB7085E27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2330" y="4424810"/>
                <a:ext cx="165624" cy="178171"/>
              </a:xfrm>
              <a:custGeom>
                <a:avLst/>
                <a:gdLst>
                  <a:gd name="T0" fmla="*/ 66 w 72"/>
                  <a:gd name="T1" fmla="*/ 31 h 77"/>
                  <a:gd name="T2" fmla="*/ 61 w 72"/>
                  <a:gd name="T3" fmla="*/ 26 h 77"/>
                  <a:gd name="T4" fmla="*/ 58 w 72"/>
                  <a:gd name="T5" fmla="*/ 19 h 77"/>
                  <a:gd name="T6" fmla="*/ 49 w 72"/>
                  <a:gd name="T7" fmla="*/ 14 h 77"/>
                  <a:gd name="T8" fmla="*/ 45 w 72"/>
                  <a:gd name="T9" fmla="*/ 4 h 77"/>
                  <a:gd name="T10" fmla="*/ 40 w 72"/>
                  <a:gd name="T11" fmla="*/ 0 h 77"/>
                  <a:gd name="T12" fmla="*/ 35 w 72"/>
                  <a:gd name="T13" fmla="*/ 1 h 77"/>
                  <a:gd name="T14" fmla="*/ 29 w 72"/>
                  <a:gd name="T15" fmla="*/ 4 h 77"/>
                  <a:gd name="T16" fmla="*/ 25 w 72"/>
                  <a:gd name="T17" fmla="*/ 1 h 77"/>
                  <a:gd name="T18" fmla="*/ 16 w 72"/>
                  <a:gd name="T19" fmla="*/ 4 h 77"/>
                  <a:gd name="T20" fmla="*/ 8 w 72"/>
                  <a:gd name="T21" fmla="*/ 5 h 77"/>
                  <a:gd name="T22" fmla="*/ 8 w 72"/>
                  <a:gd name="T23" fmla="*/ 32 h 77"/>
                  <a:gd name="T24" fmla="*/ 0 w 72"/>
                  <a:gd name="T25" fmla="*/ 35 h 77"/>
                  <a:gd name="T26" fmla="*/ 0 w 72"/>
                  <a:gd name="T27" fmla="*/ 59 h 77"/>
                  <a:gd name="T28" fmla="*/ 4 w 72"/>
                  <a:gd name="T29" fmla="*/ 62 h 77"/>
                  <a:gd name="T30" fmla="*/ 7 w 72"/>
                  <a:gd name="T31" fmla="*/ 71 h 77"/>
                  <a:gd name="T32" fmla="*/ 5 w 72"/>
                  <a:gd name="T33" fmla="*/ 72 h 77"/>
                  <a:gd name="T34" fmla="*/ 7 w 72"/>
                  <a:gd name="T35" fmla="*/ 76 h 77"/>
                  <a:gd name="T36" fmla="*/ 15 w 72"/>
                  <a:gd name="T37" fmla="*/ 76 h 77"/>
                  <a:gd name="T38" fmla="*/ 22 w 72"/>
                  <a:gd name="T39" fmla="*/ 67 h 77"/>
                  <a:gd name="T40" fmla="*/ 27 w 72"/>
                  <a:gd name="T41" fmla="*/ 63 h 77"/>
                  <a:gd name="T42" fmla="*/ 37 w 72"/>
                  <a:gd name="T43" fmla="*/ 66 h 77"/>
                  <a:gd name="T44" fmla="*/ 45 w 72"/>
                  <a:gd name="T45" fmla="*/ 62 h 77"/>
                  <a:gd name="T46" fmla="*/ 48 w 72"/>
                  <a:gd name="T47" fmla="*/ 57 h 77"/>
                  <a:gd name="T48" fmla="*/ 55 w 72"/>
                  <a:gd name="T49" fmla="*/ 52 h 77"/>
                  <a:gd name="T50" fmla="*/ 58 w 72"/>
                  <a:gd name="T51" fmla="*/ 46 h 77"/>
                  <a:gd name="T52" fmla="*/ 64 w 72"/>
                  <a:gd name="T53" fmla="*/ 41 h 77"/>
                  <a:gd name="T54" fmla="*/ 69 w 72"/>
                  <a:gd name="T55" fmla="*/ 38 h 77"/>
                  <a:gd name="T56" fmla="*/ 72 w 72"/>
                  <a:gd name="T57" fmla="*/ 35 h 77"/>
                  <a:gd name="T58" fmla="*/ 72 w 72"/>
                  <a:gd name="T59" fmla="*/ 35 h 77"/>
                  <a:gd name="T60" fmla="*/ 66 w 72"/>
                  <a:gd name="T61" fmla="*/ 3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77">
                    <a:moveTo>
                      <a:pt x="66" y="31"/>
                    </a:moveTo>
                    <a:cubicBezTo>
                      <a:pt x="64" y="31"/>
                      <a:pt x="61" y="28"/>
                      <a:pt x="61" y="26"/>
                    </a:cubicBezTo>
                    <a:cubicBezTo>
                      <a:pt x="61" y="23"/>
                      <a:pt x="58" y="21"/>
                      <a:pt x="58" y="19"/>
                    </a:cubicBezTo>
                    <a:cubicBezTo>
                      <a:pt x="58" y="18"/>
                      <a:pt x="52" y="15"/>
                      <a:pt x="49" y="14"/>
                    </a:cubicBezTo>
                    <a:cubicBezTo>
                      <a:pt x="47" y="13"/>
                      <a:pt x="46" y="4"/>
                      <a:pt x="45" y="4"/>
                    </a:cubicBezTo>
                    <a:cubicBezTo>
                      <a:pt x="44" y="4"/>
                      <a:pt x="42" y="2"/>
                      <a:pt x="40" y="0"/>
                    </a:cubicBezTo>
                    <a:cubicBezTo>
                      <a:pt x="38" y="0"/>
                      <a:pt x="36" y="1"/>
                      <a:pt x="35" y="1"/>
                    </a:cubicBezTo>
                    <a:cubicBezTo>
                      <a:pt x="33" y="1"/>
                      <a:pt x="30" y="3"/>
                      <a:pt x="29" y="4"/>
                    </a:cubicBezTo>
                    <a:cubicBezTo>
                      <a:pt x="28" y="5"/>
                      <a:pt x="27" y="2"/>
                      <a:pt x="25" y="1"/>
                    </a:cubicBezTo>
                    <a:cubicBezTo>
                      <a:pt x="24" y="0"/>
                      <a:pt x="18" y="3"/>
                      <a:pt x="16" y="4"/>
                    </a:cubicBezTo>
                    <a:cubicBezTo>
                      <a:pt x="14" y="4"/>
                      <a:pt x="8" y="5"/>
                      <a:pt x="8" y="5"/>
                    </a:cubicBezTo>
                    <a:cubicBezTo>
                      <a:pt x="8" y="5"/>
                      <a:pt x="8" y="29"/>
                      <a:pt x="8" y="32"/>
                    </a:cubicBezTo>
                    <a:cubicBezTo>
                      <a:pt x="8" y="35"/>
                      <a:pt x="0" y="33"/>
                      <a:pt x="0" y="35"/>
                    </a:cubicBezTo>
                    <a:cubicBezTo>
                      <a:pt x="0" y="36"/>
                      <a:pt x="0" y="47"/>
                      <a:pt x="0" y="59"/>
                    </a:cubicBezTo>
                    <a:cubicBezTo>
                      <a:pt x="2" y="60"/>
                      <a:pt x="4" y="61"/>
                      <a:pt x="4" y="62"/>
                    </a:cubicBezTo>
                    <a:cubicBezTo>
                      <a:pt x="5" y="64"/>
                      <a:pt x="7" y="69"/>
                      <a:pt x="7" y="71"/>
                    </a:cubicBezTo>
                    <a:cubicBezTo>
                      <a:pt x="6" y="72"/>
                      <a:pt x="5" y="71"/>
                      <a:pt x="5" y="72"/>
                    </a:cubicBezTo>
                    <a:cubicBezTo>
                      <a:pt x="5" y="74"/>
                      <a:pt x="4" y="76"/>
                      <a:pt x="7" y="76"/>
                    </a:cubicBezTo>
                    <a:cubicBezTo>
                      <a:pt x="9" y="76"/>
                      <a:pt x="13" y="77"/>
                      <a:pt x="15" y="76"/>
                    </a:cubicBezTo>
                    <a:cubicBezTo>
                      <a:pt x="16" y="74"/>
                      <a:pt x="22" y="69"/>
                      <a:pt x="22" y="67"/>
                    </a:cubicBezTo>
                    <a:cubicBezTo>
                      <a:pt x="22" y="65"/>
                      <a:pt x="23" y="60"/>
                      <a:pt x="27" y="63"/>
                    </a:cubicBezTo>
                    <a:cubicBezTo>
                      <a:pt x="32" y="66"/>
                      <a:pt x="32" y="66"/>
                      <a:pt x="37" y="66"/>
                    </a:cubicBezTo>
                    <a:cubicBezTo>
                      <a:pt x="42" y="66"/>
                      <a:pt x="44" y="66"/>
                      <a:pt x="45" y="62"/>
                    </a:cubicBezTo>
                    <a:cubicBezTo>
                      <a:pt x="46" y="59"/>
                      <a:pt x="45" y="57"/>
                      <a:pt x="48" y="57"/>
                    </a:cubicBezTo>
                    <a:cubicBezTo>
                      <a:pt x="51" y="57"/>
                      <a:pt x="55" y="54"/>
                      <a:pt x="55" y="52"/>
                    </a:cubicBezTo>
                    <a:cubicBezTo>
                      <a:pt x="55" y="49"/>
                      <a:pt x="56" y="46"/>
                      <a:pt x="58" y="46"/>
                    </a:cubicBezTo>
                    <a:cubicBezTo>
                      <a:pt x="60" y="46"/>
                      <a:pt x="64" y="44"/>
                      <a:pt x="64" y="41"/>
                    </a:cubicBezTo>
                    <a:cubicBezTo>
                      <a:pt x="65" y="39"/>
                      <a:pt x="68" y="40"/>
                      <a:pt x="69" y="38"/>
                    </a:cubicBezTo>
                    <a:cubicBezTo>
                      <a:pt x="70" y="38"/>
                      <a:pt x="71" y="36"/>
                      <a:pt x="72" y="35"/>
                    </a:cubicBezTo>
                    <a:cubicBezTo>
                      <a:pt x="72" y="35"/>
                      <a:pt x="72" y="35"/>
                      <a:pt x="72" y="35"/>
                    </a:cubicBezTo>
                    <a:cubicBezTo>
                      <a:pt x="72" y="33"/>
                      <a:pt x="72" y="31"/>
                      <a:pt x="66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D4F8B16E-FD38-45B9-B1C4-1A0BF4291C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067" y="4580396"/>
                <a:ext cx="25095" cy="28859"/>
              </a:xfrm>
              <a:custGeom>
                <a:avLst/>
                <a:gdLst>
                  <a:gd name="T0" fmla="*/ 5 w 11"/>
                  <a:gd name="T1" fmla="*/ 0 h 13"/>
                  <a:gd name="T2" fmla="*/ 0 w 11"/>
                  <a:gd name="T3" fmla="*/ 5 h 13"/>
                  <a:gd name="T4" fmla="*/ 5 w 11"/>
                  <a:gd name="T5" fmla="*/ 13 h 13"/>
                  <a:gd name="T6" fmla="*/ 9 w 11"/>
                  <a:gd name="T7" fmla="*/ 11 h 13"/>
                  <a:gd name="T8" fmla="*/ 11 w 11"/>
                  <a:gd name="T9" fmla="*/ 9 h 13"/>
                  <a:gd name="T10" fmla="*/ 10 w 11"/>
                  <a:gd name="T11" fmla="*/ 2 h 13"/>
                  <a:gd name="T12" fmla="*/ 5 w 11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3">
                    <a:moveTo>
                      <a:pt x="5" y="0"/>
                    </a:moveTo>
                    <a:cubicBezTo>
                      <a:pt x="3" y="0"/>
                      <a:pt x="0" y="4"/>
                      <a:pt x="0" y="5"/>
                    </a:cubicBezTo>
                    <a:cubicBezTo>
                      <a:pt x="0" y="6"/>
                      <a:pt x="2" y="13"/>
                      <a:pt x="5" y="13"/>
                    </a:cubicBezTo>
                    <a:cubicBezTo>
                      <a:pt x="7" y="13"/>
                      <a:pt x="9" y="13"/>
                      <a:pt x="9" y="11"/>
                    </a:cubicBezTo>
                    <a:cubicBezTo>
                      <a:pt x="9" y="10"/>
                      <a:pt x="10" y="9"/>
                      <a:pt x="11" y="9"/>
                    </a:cubicBezTo>
                    <a:cubicBezTo>
                      <a:pt x="10" y="7"/>
                      <a:pt x="10" y="4"/>
                      <a:pt x="10" y="2"/>
                    </a:cubicBezTo>
                    <a:cubicBezTo>
                      <a:pt x="8" y="1"/>
                      <a:pt x="7" y="0"/>
                      <a:pt x="5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96B3A75F-C34D-41E4-ADAA-D65D451855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1567" y="4633094"/>
                <a:ext cx="41406" cy="43915"/>
              </a:xfrm>
              <a:custGeom>
                <a:avLst/>
                <a:gdLst>
                  <a:gd name="T0" fmla="*/ 13 w 18"/>
                  <a:gd name="T1" fmla="*/ 2 h 19"/>
                  <a:gd name="T2" fmla="*/ 5 w 18"/>
                  <a:gd name="T3" fmla="*/ 5 h 19"/>
                  <a:gd name="T4" fmla="*/ 0 w 18"/>
                  <a:gd name="T5" fmla="*/ 12 h 19"/>
                  <a:gd name="T6" fmla="*/ 5 w 18"/>
                  <a:gd name="T7" fmla="*/ 19 h 19"/>
                  <a:gd name="T8" fmla="*/ 8 w 18"/>
                  <a:gd name="T9" fmla="*/ 19 h 19"/>
                  <a:gd name="T10" fmla="*/ 10 w 18"/>
                  <a:gd name="T11" fmla="*/ 15 h 19"/>
                  <a:gd name="T12" fmla="*/ 15 w 18"/>
                  <a:gd name="T13" fmla="*/ 13 h 19"/>
                  <a:gd name="T14" fmla="*/ 18 w 18"/>
                  <a:gd name="T15" fmla="*/ 8 h 19"/>
                  <a:gd name="T16" fmla="*/ 13 w 18"/>
                  <a:gd name="T1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9">
                    <a:moveTo>
                      <a:pt x="13" y="2"/>
                    </a:moveTo>
                    <a:cubicBezTo>
                      <a:pt x="12" y="0"/>
                      <a:pt x="5" y="3"/>
                      <a:pt x="5" y="5"/>
                    </a:cubicBezTo>
                    <a:cubicBezTo>
                      <a:pt x="4" y="7"/>
                      <a:pt x="0" y="12"/>
                      <a:pt x="0" y="12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9" y="17"/>
                      <a:pt x="10" y="15"/>
                    </a:cubicBezTo>
                    <a:cubicBezTo>
                      <a:pt x="11" y="13"/>
                      <a:pt x="15" y="15"/>
                      <a:pt x="15" y="13"/>
                    </a:cubicBezTo>
                    <a:cubicBezTo>
                      <a:pt x="15" y="11"/>
                      <a:pt x="18" y="10"/>
                      <a:pt x="18" y="8"/>
                    </a:cubicBezTo>
                    <a:cubicBezTo>
                      <a:pt x="18" y="6"/>
                      <a:pt x="14" y="3"/>
                      <a:pt x="1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FB1D35B2-39E6-49D5-B453-558F940670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20849" y="4506367"/>
                <a:ext cx="297370" cy="259728"/>
              </a:xfrm>
              <a:custGeom>
                <a:avLst/>
                <a:gdLst>
                  <a:gd name="T0" fmla="*/ 123 w 129"/>
                  <a:gd name="T1" fmla="*/ 42 h 113"/>
                  <a:gd name="T2" fmla="*/ 123 w 129"/>
                  <a:gd name="T3" fmla="*/ 41 h 113"/>
                  <a:gd name="T4" fmla="*/ 121 w 129"/>
                  <a:gd name="T5" fmla="*/ 43 h 113"/>
                  <a:gd name="T6" fmla="*/ 117 w 129"/>
                  <a:gd name="T7" fmla="*/ 45 h 113"/>
                  <a:gd name="T8" fmla="*/ 112 w 129"/>
                  <a:gd name="T9" fmla="*/ 37 h 113"/>
                  <a:gd name="T10" fmla="*/ 117 w 129"/>
                  <a:gd name="T11" fmla="*/ 32 h 113"/>
                  <a:gd name="T12" fmla="*/ 122 w 129"/>
                  <a:gd name="T13" fmla="*/ 34 h 113"/>
                  <a:gd name="T14" fmla="*/ 122 w 129"/>
                  <a:gd name="T15" fmla="*/ 33 h 113"/>
                  <a:gd name="T16" fmla="*/ 121 w 129"/>
                  <a:gd name="T17" fmla="*/ 18 h 113"/>
                  <a:gd name="T18" fmla="*/ 116 w 129"/>
                  <a:gd name="T19" fmla="*/ 3 h 113"/>
                  <a:gd name="T20" fmla="*/ 107 w 129"/>
                  <a:gd name="T21" fmla="*/ 1 h 113"/>
                  <a:gd name="T22" fmla="*/ 99 w 129"/>
                  <a:gd name="T23" fmla="*/ 0 h 113"/>
                  <a:gd name="T24" fmla="*/ 96 w 129"/>
                  <a:gd name="T25" fmla="*/ 3 h 113"/>
                  <a:gd name="T26" fmla="*/ 91 w 129"/>
                  <a:gd name="T27" fmla="*/ 6 h 113"/>
                  <a:gd name="T28" fmla="*/ 85 w 129"/>
                  <a:gd name="T29" fmla="*/ 11 h 113"/>
                  <a:gd name="T30" fmla="*/ 82 w 129"/>
                  <a:gd name="T31" fmla="*/ 17 h 113"/>
                  <a:gd name="T32" fmla="*/ 75 w 129"/>
                  <a:gd name="T33" fmla="*/ 22 h 113"/>
                  <a:gd name="T34" fmla="*/ 72 w 129"/>
                  <a:gd name="T35" fmla="*/ 27 h 113"/>
                  <a:gd name="T36" fmla="*/ 64 w 129"/>
                  <a:gd name="T37" fmla="*/ 31 h 113"/>
                  <a:gd name="T38" fmla="*/ 54 w 129"/>
                  <a:gd name="T39" fmla="*/ 28 h 113"/>
                  <a:gd name="T40" fmla="*/ 49 w 129"/>
                  <a:gd name="T41" fmla="*/ 32 h 113"/>
                  <a:gd name="T42" fmla="*/ 42 w 129"/>
                  <a:gd name="T43" fmla="*/ 41 h 113"/>
                  <a:gd name="T44" fmla="*/ 34 w 129"/>
                  <a:gd name="T45" fmla="*/ 41 h 113"/>
                  <a:gd name="T46" fmla="*/ 32 w 129"/>
                  <a:gd name="T47" fmla="*/ 37 h 113"/>
                  <a:gd name="T48" fmla="*/ 34 w 129"/>
                  <a:gd name="T49" fmla="*/ 36 h 113"/>
                  <a:gd name="T50" fmla="*/ 31 w 129"/>
                  <a:gd name="T51" fmla="*/ 27 h 113"/>
                  <a:gd name="T52" fmla="*/ 27 w 129"/>
                  <a:gd name="T53" fmla="*/ 24 h 113"/>
                  <a:gd name="T54" fmla="*/ 27 w 129"/>
                  <a:gd name="T55" fmla="*/ 53 h 113"/>
                  <a:gd name="T56" fmla="*/ 22 w 129"/>
                  <a:gd name="T57" fmla="*/ 59 h 113"/>
                  <a:gd name="T58" fmla="*/ 12 w 129"/>
                  <a:gd name="T59" fmla="*/ 59 h 113"/>
                  <a:gd name="T60" fmla="*/ 8 w 129"/>
                  <a:gd name="T61" fmla="*/ 53 h 113"/>
                  <a:gd name="T62" fmla="*/ 3 w 129"/>
                  <a:gd name="T63" fmla="*/ 56 h 113"/>
                  <a:gd name="T64" fmla="*/ 0 w 129"/>
                  <a:gd name="T65" fmla="*/ 56 h 113"/>
                  <a:gd name="T66" fmla="*/ 6 w 129"/>
                  <a:gd name="T67" fmla="*/ 69 h 113"/>
                  <a:gd name="T68" fmla="*/ 13 w 129"/>
                  <a:gd name="T69" fmla="*/ 85 h 113"/>
                  <a:gd name="T70" fmla="*/ 13 w 129"/>
                  <a:gd name="T71" fmla="*/ 93 h 113"/>
                  <a:gd name="T72" fmla="*/ 14 w 129"/>
                  <a:gd name="T73" fmla="*/ 99 h 113"/>
                  <a:gd name="T74" fmla="*/ 16 w 129"/>
                  <a:gd name="T75" fmla="*/ 106 h 113"/>
                  <a:gd name="T76" fmla="*/ 20 w 129"/>
                  <a:gd name="T77" fmla="*/ 108 h 113"/>
                  <a:gd name="T78" fmla="*/ 24 w 129"/>
                  <a:gd name="T79" fmla="*/ 112 h 113"/>
                  <a:gd name="T80" fmla="*/ 29 w 129"/>
                  <a:gd name="T81" fmla="*/ 111 h 113"/>
                  <a:gd name="T82" fmla="*/ 39 w 129"/>
                  <a:gd name="T83" fmla="*/ 109 h 113"/>
                  <a:gd name="T84" fmla="*/ 46 w 129"/>
                  <a:gd name="T85" fmla="*/ 106 h 113"/>
                  <a:gd name="T86" fmla="*/ 58 w 129"/>
                  <a:gd name="T87" fmla="*/ 106 h 113"/>
                  <a:gd name="T88" fmla="*/ 66 w 129"/>
                  <a:gd name="T89" fmla="*/ 105 h 113"/>
                  <a:gd name="T90" fmla="*/ 71 w 129"/>
                  <a:gd name="T91" fmla="*/ 104 h 113"/>
                  <a:gd name="T92" fmla="*/ 78 w 129"/>
                  <a:gd name="T93" fmla="*/ 101 h 113"/>
                  <a:gd name="T94" fmla="*/ 94 w 129"/>
                  <a:gd name="T95" fmla="*/ 91 h 113"/>
                  <a:gd name="T96" fmla="*/ 113 w 129"/>
                  <a:gd name="T97" fmla="*/ 67 h 113"/>
                  <a:gd name="T98" fmla="*/ 125 w 129"/>
                  <a:gd name="T99" fmla="*/ 55 h 113"/>
                  <a:gd name="T100" fmla="*/ 129 w 129"/>
                  <a:gd name="T101" fmla="*/ 41 h 113"/>
                  <a:gd name="T102" fmla="*/ 123 w 129"/>
                  <a:gd name="T103" fmla="*/ 42 h 113"/>
                  <a:gd name="T104" fmla="*/ 98 w 129"/>
                  <a:gd name="T105" fmla="*/ 68 h 113"/>
                  <a:gd name="T106" fmla="*/ 93 w 129"/>
                  <a:gd name="T107" fmla="*/ 70 h 113"/>
                  <a:gd name="T108" fmla="*/ 91 w 129"/>
                  <a:gd name="T109" fmla="*/ 74 h 113"/>
                  <a:gd name="T110" fmla="*/ 88 w 129"/>
                  <a:gd name="T111" fmla="*/ 74 h 113"/>
                  <a:gd name="T112" fmla="*/ 83 w 129"/>
                  <a:gd name="T113" fmla="*/ 67 h 113"/>
                  <a:gd name="T114" fmla="*/ 88 w 129"/>
                  <a:gd name="T115" fmla="*/ 60 h 113"/>
                  <a:gd name="T116" fmla="*/ 96 w 129"/>
                  <a:gd name="T117" fmla="*/ 57 h 113"/>
                  <a:gd name="T118" fmla="*/ 101 w 129"/>
                  <a:gd name="T119" fmla="*/ 63 h 113"/>
                  <a:gd name="T120" fmla="*/ 98 w 129"/>
                  <a:gd name="T12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9" h="113">
                    <a:moveTo>
                      <a:pt x="123" y="42"/>
                    </a:moveTo>
                    <a:cubicBezTo>
                      <a:pt x="123" y="42"/>
                      <a:pt x="123" y="41"/>
                      <a:pt x="123" y="41"/>
                    </a:cubicBezTo>
                    <a:cubicBezTo>
                      <a:pt x="122" y="41"/>
                      <a:pt x="121" y="42"/>
                      <a:pt x="121" y="43"/>
                    </a:cubicBezTo>
                    <a:cubicBezTo>
                      <a:pt x="121" y="45"/>
                      <a:pt x="119" y="45"/>
                      <a:pt x="117" y="45"/>
                    </a:cubicBezTo>
                    <a:cubicBezTo>
                      <a:pt x="114" y="45"/>
                      <a:pt x="112" y="38"/>
                      <a:pt x="112" y="37"/>
                    </a:cubicBezTo>
                    <a:cubicBezTo>
                      <a:pt x="112" y="36"/>
                      <a:pt x="115" y="32"/>
                      <a:pt x="117" y="32"/>
                    </a:cubicBezTo>
                    <a:cubicBezTo>
                      <a:pt x="119" y="32"/>
                      <a:pt x="120" y="33"/>
                      <a:pt x="122" y="34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2" y="31"/>
                      <a:pt x="123" y="19"/>
                      <a:pt x="121" y="18"/>
                    </a:cubicBezTo>
                    <a:cubicBezTo>
                      <a:pt x="119" y="17"/>
                      <a:pt x="117" y="4"/>
                      <a:pt x="116" y="3"/>
                    </a:cubicBezTo>
                    <a:cubicBezTo>
                      <a:pt x="115" y="2"/>
                      <a:pt x="108" y="2"/>
                      <a:pt x="107" y="1"/>
                    </a:cubicBezTo>
                    <a:cubicBezTo>
                      <a:pt x="106" y="0"/>
                      <a:pt x="99" y="1"/>
                      <a:pt x="99" y="0"/>
                    </a:cubicBezTo>
                    <a:cubicBezTo>
                      <a:pt x="98" y="1"/>
                      <a:pt x="97" y="3"/>
                      <a:pt x="96" y="3"/>
                    </a:cubicBezTo>
                    <a:cubicBezTo>
                      <a:pt x="95" y="5"/>
                      <a:pt x="92" y="4"/>
                      <a:pt x="91" y="6"/>
                    </a:cubicBezTo>
                    <a:cubicBezTo>
                      <a:pt x="91" y="9"/>
                      <a:pt x="87" y="11"/>
                      <a:pt x="85" y="11"/>
                    </a:cubicBezTo>
                    <a:cubicBezTo>
                      <a:pt x="83" y="11"/>
                      <a:pt x="82" y="14"/>
                      <a:pt x="82" y="17"/>
                    </a:cubicBezTo>
                    <a:cubicBezTo>
                      <a:pt x="82" y="19"/>
                      <a:pt x="78" y="22"/>
                      <a:pt x="75" y="22"/>
                    </a:cubicBezTo>
                    <a:cubicBezTo>
                      <a:pt x="72" y="22"/>
                      <a:pt x="73" y="24"/>
                      <a:pt x="72" y="27"/>
                    </a:cubicBezTo>
                    <a:cubicBezTo>
                      <a:pt x="71" y="31"/>
                      <a:pt x="69" y="31"/>
                      <a:pt x="64" y="31"/>
                    </a:cubicBezTo>
                    <a:cubicBezTo>
                      <a:pt x="59" y="31"/>
                      <a:pt x="59" y="31"/>
                      <a:pt x="54" y="28"/>
                    </a:cubicBezTo>
                    <a:cubicBezTo>
                      <a:pt x="50" y="25"/>
                      <a:pt x="49" y="30"/>
                      <a:pt x="49" y="32"/>
                    </a:cubicBezTo>
                    <a:cubicBezTo>
                      <a:pt x="49" y="34"/>
                      <a:pt x="43" y="39"/>
                      <a:pt x="42" y="41"/>
                    </a:cubicBezTo>
                    <a:cubicBezTo>
                      <a:pt x="40" y="42"/>
                      <a:pt x="36" y="41"/>
                      <a:pt x="34" y="41"/>
                    </a:cubicBezTo>
                    <a:cubicBezTo>
                      <a:pt x="31" y="41"/>
                      <a:pt x="32" y="39"/>
                      <a:pt x="32" y="37"/>
                    </a:cubicBezTo>
                    <a:cubicBezTo>
                      <a:pt x="32" y="36"/>
                      <a:pt x="33" y="37"/>
                      <a:pt x="34" y="36"/>
                    </a:cubicBezTo>
                    <a:cubicBezTo>
                      <a:pt x="34" y="34"/>
                      <a:pt x="32" y="29"/>
                      <a:pt x="31" y="27"/>
                    </a:cubicBezTo>
                    <a:cubicBezTo>
                      <a:pt x="31" y="26"/>
                      <a:pt x="29" y="25"/>
                      <a:pt x="27" y="24"/>
                    </a:cubicBezTo>
                    <a:cubicBezTo>
                      <a:pt x="27" y="38"/>
                      <a:pt x="27" y="52"/>
                      <a:pt x="27" y="53"/>
                    </a:cubicBezTo>
                    <a:cubicBezTo>
                      <a:pt x="27" y="56"/>
                      <a:pt x="23" y="57"/>
                      <a:pt x="22" y="59"/>
                    </a:cubicBezTo>
                    <a:cubicBezTo>
                      <a:pt x="21" y="60"/>
                      <a:pt x="15" y="59"/>
                      <a:pt x="12" y="59"/>
                    </a:cubicBezTo>
                    <a:cubicBezTo>
                      <a:pt x="9" y="59"/>
                      <a:pt x="9" y="56"/>
                      <a:pt x="8" y="53"/>
                    </a:cubicBezTo>
                    <a:cubicBezTo>
                      <a:pt x="6" y="51"/>
                      <a:pt x="3" y="54"/>
                      <a:pt x="3" y="56"/>
                    </a:cubicBezTo>
                    <a:cubicBezTo>
                      <a:pt x="3" y="57"/>
                      <a:pt x="2" y="57"/>
                      <a:pt x="0" y="56"/>
                    </a:cubicBezTo>
                    <a:cubicBezTo>
                      <a:pt x="2" y="61"/>
                      <a:pt x="5" y="65"/>
                      <a:pt x="6" y="69"/>
                    </a:cubicBezTo>
                    <a:cubicBezTo>
                      <a:pt x="8" y="76"/>
                      <a:pt x="12" y="81"/>
                      <a:pt x="13" y="85"/>
                    </a:cubicBezTo>
                    <a:cubicBezTo>
                      <a:pt x="15" y="89"/>
                      <a:pt x="16" y="92"/>
                      <a:pt x="13" y="93"/>
                    </a:cubicBezTo>
                    <a:cubicBezTo>
                      <a:pt x="11" y="93"/>
                      <a:pt x="11" y="95"/>
                      <a:pt x="14" y="99"/>
                    </a:cubicBezTo>
                    <a:cubicBezTo>
                      <a:pt x="16" y="103"/>
                      <a:pt x="14" y="106"/>
                      <a:pt x="16" y="106"/>
                    </a:cubicBezTo>
                    <a:cubicBezTo>
                      <a:pt x="18" y="107"/>
                      <a:pt x="18" y="108"/>
                      <a:pt x="20" y="108"/>
                    </a:cubicBezTo>
                    <a:cubicBezTo>
                      <a:pt x="21" y="108"/>
                      <a:pt x="23" y="110"/>
                      <a:pt x="24" y="112"/>
                    </a:cubicBezTo>
                    <a:cubicBezTo>
                      <a:pt x="25" y="113"/>
                      <a:pt x="28" y="113"/>
                      <a:pt x="29" y="111"/>
                    </a:cubicBezTo>
                    <a:cubicBezTo>
                      <a:pt x="30" y="109"/>
                      <a:pt x="34" y="109"/>
                      <a:pt x="39" y="109"/>
                    </a:cubicBezTo>
                    <a:cubicBezTo>
                      <a:pt x="43" y="109"/>
                      <a:pt x="42" y="107"/>
                      <a:pt x="46" y="106"/>
                    </a:cubicBezTo>
                    <a:cubicBezTo>
                      <a:pt x="50" y="105"/>
                      <a:pt x="55" y="104"/>
                      <a:pt x="58" y="106"/>
                    </a:cubicBezTo>
                    <a:cubicBezTo>
                      <a:pt x="62" y="107"/>
                      <a:pt x="64" y="106"/>
                      <a:pt x="66" y="105"/>
                    </a:cubicBezTo>
                    <a:cubicBezTo>
                      <a:pt x="68" y="104"/>
                      <a:pt x="71" y="106"/>
                      <a:pt x="71" y="104"/>
                    </a:cubicBezTo>
                    <a:cubicBezTo>
                      <a:pt x="71" y="101"/>
                      <a:pt x="75" y="101"/>
                      <a:pt x="78" y="101"/>
                    </a:cubicBezTo>
                    <a:cubicBezTo>
                      <a:pt x="81" y="101"/>
                      <a:pt x="88" y="96"/>
                      <a:pt x="94" y="91"/>
                    </a:cubicBezTo>
                    <a:cubicBezTo>
                      <a:pt x="100" y="85"/>
                      <a:pt x="110" y="73"/>
                      <a:pt x="113" y="67"/>
                    </a:cubicBezTo>
                    <a:cubicBezTo>
                      <a:pt x="117" y="62"/>
                      <a:pt x="122" y="57"/>
                      <a:pt x="125" y="55"/>
                    </a:cubicBezTo>
                    <a:cubicBezTo>
                      <a:pt x="127" y="53"/>
                      <a:pt x="128" y="46"/>
                      <a:pt x="129" y="41"/>
                    </a:cubicBezTo>
                    <a:cubicBezTo>
                      <a:pt x="126" y="41"/>
                      <a:pt x="123" y="42"/>
                      <a:pt x="123" y="42"/>
                    </a:cubicBezTo>
                    <a:close/>
                    <a:moveTo>
                      <a:pt x="98" y="68"/>
                    </a:moveTo>
                    <a:cubicBezTo>
                      <a:pt x="98" y="70"/>
                      <a:pt x="94" y="68"/>
                      <a:pt x="93" y="70"/>
                    </a:cubicBezTo>
                    <a:cubicBezTo>
                      <a:pt x="92" y="72"/>
                      <a:pt x="91" y="74"/>
                      <a:pt x="91" y="74"/>
                    </a:cubicBezTo>
                    <a:cubicBezTo>
                      <a:pt x="88" y="74"/>
                      <a:pt x="88" y="74"/>
                      <a:pt x="88" y="74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7"/>
                      <a:pt x="87" y="62"/>
                      <a:pt x="88" y="60"/>
                    </a:cubicBezTo>
                    <a:cubicBezTo>
                      <a:pt x="88" y="58"/>
                      <a:pt x="95" y="55"/>
                      <a:pt x="96" y="57"/>
                    </a:cubicBezTo>
                    <a:cubicBezTo>
                      <a:pt x="97" y="58"/>
                      <a:pt x="101" y="61"/>
                      <a:pt x="101" y="63"/>
                    </a:cubicBezTo>
                    <a:cubicBezTo>
                      <a:pt x="101" y="65"/>
                      <a:pt x="98" y="66"/>
                      <a:pt x="98" y="6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11">
                <a:extLst>
                  <a:ext uri="{FF2B5EF4-FFF2-40B4-BE49-F238E27FC236}">
                    <a16:creationId xmlns:a16="http://schemas.microsoft.com/office/drawing/2014/main" id="{CBF925C0-B700-4F8D-8095-508CD8C832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197704"/>
                <a:ext cx="217068" cy="229615"/>
              </a:xfrm>
              <a:custGeom>
                <a:avLst/>
                <a:gdLst>
                  <a:gd name="T0" fmla="*/ 6 w 94"/>
                  <a:gd name="T1" fmla="*/ 92 h 100"/>
                  <a:gd name="T2" fmla="*/ 9 w 94"/>
                  <a:gd name="T3" fmla="*/ 94 h 100"/>
                  <a:gd name="T4" fmla="*/ 17 w 94"/>
                  <a:gd name="T5" fmla="*/ 94 h 100"/>
                  <a:gd name="T6" fmla="*/ 24 w 94"/>
                  <a:gd name="T7" fmla="*/ 96 h 100"/>
                  <a:gd name="T8" fmla="*/ 52 w 94"/>
                  <a:gd name="T9" fmla="*/ 96 h 100"/>
                  <a:gd name="T10" fmla="*/ 55 w 94"/>
                  <a:gd name="T11" fmla="*/ 99 h 100"/>
                  <a:gd name="T12" fmla="*/ 72 w 94"/>
                  <a:gd name="T13" fmla="*/ 99 h 100"/>
                  <a:gd name="T14" fmla="*/ 85 w 94"/>
                  <a:gd name="T15" fmla="*/ 98 h 100"/>
                  <a:gd name="T16" fmla="*/ 87 w 94"/>
                  <a:gd name="T17" fmla="*/ 97 h 100"/>
                  <a:gd name="T18" fmla="*/ 78 w 94"/>
                  <a:gd name="T19" fmla="*/ 85 h 100"/>
                  <a:gd name="T20" fmla="*/ 79 w 94"/>
                  <a:gd name="T21" fmla="*/ 58 h 100"/>
                  <a:gd name="T22" fmla="*/ 91 w 94"/>
                  <a:gd name="T23" fmla="*/ 59 h 100"/>
                  <a:gd name="T24" fmla="*/ 93 w 94"/>
                  <a:gd name="T25" fmla="*/ 57 h 100"/>
                  <a:gd name="T26" fmla="*/ 94 w 94"/>
                  <a:gd name="T27" fmla="*/ 41 h 100"/>
                  <a:gd name="T28" fmla="*/ 92 w 94"/>
                  <a:gd name="T29" fmla="*/ 40 h 100"/>
                  <a:gd name="T30" fmla="*/ 85 w 94"/>
                  <a:gd name="T31" fmla="*/ 41 h 100"/>
                  <a:gd name="T32" fmla="*/ 81 w 94"/>
                  <a:gd name="T33" fmla="*/ 43 h 100"/>
                  <a:gd name="T34" fmla="*/ 81 w 94"/>
                  <a:gd name="T35" fmla="*/ 37 h 100"/>
                  <a:gd name="T36" fmla="*/ 77 w 94"/>
                  <a:gd name="T37" fmla="*/ 30 h 100"/>
                  <a:gd name="T38" fmla="*/ 78 w 94"/>
                  <a:gd name="T39" fmla="*/ 19 h 100"/>
                  <a:gd name="T40" fmla="*/ 77 w 94"/>
                  <a:gd name="T41" fmla="*/ 13 h 100"/>
                  <a:gd name="T42" fmla="*/ 71 w 94"/>
                  <a:gd name="T43" fmla="*/ 12 h 100"/>
                  <a:gd name="T44" fmla="*/ 67 w 94"/>
                  <a:gd name="T45" fmla="*/ 10 h 100"/>
                  <a:gd name="T46" fmla="*/ 61 w 94"/>
                  <a:gd name="T47" fmla="*/ 10 h 100"/>
                  <a:gd name="T48" fmla="*/ 58 w 94"/>
                  <a:gd name="T49" fmla="*/ 17 h 100"/>
                  <a:gd name="T50" fmla="*/ 48 w 94"/>
                  <a:gd name="T51" fmla="*/ 18 h 100"/>
                  <a:gd name="T52" fmla="*/ 42 w 94"/>
                  <a:gd name="T53" fmla="*/ 13 h 100"/>
                  <a:gd name="T54" fmla="*/ 38 w 94"/>
                  <a:gd name="T55" fmla="*/ 7 h 100"/>
                  <a:gd name="T56" fmla="*/ 37 w 94"/>
                  <a:gd name="T57" fmla="*/ 1 h 100"/>
                  <a:gd name="T58" fmla="*/ 11 w 94"/>
                  <a:gd name="T59" fmla="*/ 1 h 100"/>
                  <a:gd name="T60" fmla="*/ 6 w 94"/>
                  <a:gd name="T61" fmla="*/ 3 h 100"/>
                  <a:gd name="T62" fmla="*/ 13 w 94"/>
                  <a:gd name="T63" fmla="*/ 20 h 100"/>
                  <a:gd name="T64" fmla="*/ 12 w 94"/>
                  <a:gd name="T65" fmla="*/ 28 h 100"/>
                  <a:gd name="T66" fmla="*/ 17 w 94"/>
                  <a:gd name="T67" fmla="*/ 45 h 100"/>
                  <a:gd name="T68" fmla="*/ 11 w 94"/>
                  <a:gd name="T69" fmla="*/ 57 h 100"/>
                  <a:gd name="T70" fmla="*/ 6 w 94"/>
                  <a:gd name="T71" fmla="*/ 72 h 100"/>
                  <a:gd name="T72" fmla="*/ 1 w 94"/>
                  <a:gd name="T73" fmla="*/ 83 h 100"/>
                  <a:gd name="T74" fmla="*/ 0 w 94"/>
                  <a:gd name="T75" fmla="*/ 94 h 100"/>
                  <a:gd name="T76" fmla="*/ 0 w 94"/>
                  <a:gd name="T77" fmla="*/ 95 h 100"/>
                  <a:gd name="T78" fmla="*/ 3 w 94"/>
                  <a:gd name="T79" fmla="*/ 94 h 100"/>
                  <a:gd name="T80" fmla="*/ 6 w 94"/>
                  <a:gd name="T81" fmla="*/ 9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4" h="100">
                    <a:moveTo>
                      <a:pt x="6" y="92"/>
                    </a:moveTo>
                    <a:cubicBezTo>
                      <a:pt x="8" y="92"/>
                      <a:pt x="7" y="95"/>
                      <a:pt x="9" y="94"/>
                    </a:cubicBezTo>
                    <a:cubicBezTo>
                      <a:pt x="12" y="92"/>
                      <a:pt x="15" y="92"/>
                      <a:pt x="17" y="94"/>
                    </a:cubicBezTo>
                    <a:cubicBezTo>
                      <a:pt x="19" y="96"/>
                      <a:pt x="21" y="96"/>
                      <a:pt x="24" y="96"/>
                    </a:cubicBezTo>
                    <a:cubicBezTo>
                      <a:pt x="27" y="96"/>
                      <a:pt x="52" y="96"/>
                      <a:pt x="52" y="96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5" y="99"/>
                      <a:pt x="70" y="98"/>
                      <a:pt x="72" y="99"/>
                    </a:cubicBezTo>
                    <a:cubicBezTo>
                      <a:pt x="75" y="100"/>
                      <a:pt x="83" y="99"/>
                      <a:pt x="85" y="98"/>
                    </a:cubicBezTo>
                    <a:cubicBezTo>
                      <a:pt x="85" y="98"/>
                      <a:pt x="86" y="98"/>
                      <a:pt x="87" y="97"/>
                    </a:cubicBezTo>
                    <a:cubicBezTo>
                      <a:pt x="78" y="85"/>
                      <a:pt x="78" y="85"/>
                      <a:pt x="78" y="85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4" y="40"/>
                      <a:pt x="93" y="40"/>
                      <a:pt x="92" y="40"/>
                    </a:cubicBezTo>
                    <a:cubicBezTo>
                      <a:pt x="90" y="42"/>
                      <a:pt x="88" y="41"/>
                      <a:pt x="85" y="41"/>
                    </a:cubicBezTo>
                    <a:cubicBezTo>
                      <a:pt x="83" y="41"/>
                      <a:pt x="82" y="44"/>
                      <a:pt x="81" y="43"/>
                    </a:cubicBezTo>
                    <a:cubicBezTo>
                      <a:pt x="79" y="43"/>
                      <a:pt x="81" y="39"/>
                      <a:pt x="81" y="37"/>
                    </a:cubicBezTo>
                    <a:cubicBezTo>
                      <a:pt x="81" y="35"/>
                      <a:pt x="79" y="32"/>
                      <a:pt x="77" y="30"/>
                    </a:cubicBezTo>
                    <a:cubicBezTo>
                      <a:pt x="75" y="29"/>
                      <a:pt x="79" y="20"/>
                      <a:pt x="78" y="19"/>
                    </a:cubicBezTo>
                    <a:cubicBezTo>
                      <a:pt x="77" y="18"/>
                      <a:pt x="77" y="15"/>
                      <a:pt x="77" y="13"/>
                    </a:cubicBezTo>
                    <a:cubicBezTo>
                      <a:pt x="77" y="10"/>
                      <a:pt x="75" y="12"/>
                      <a:pt x="71" y="12"/>
                    </a:cubicBezTo>
                    <a:cubicBezTo>
                      <a:pt x="68" y="12"/>
                      <a:pt x="67" y="10"/>
                      <a:pt x="67" y="10"/>
                    </a:cubicBezTo>
                    <a:cubicBezTo>
                      <a:pt x="67" y="10"/>
                      <a:pt x="63" y="9"/>
                      <a:pt x="61" y="10"/>
                    </a:cubicBezTo>
                    <a:cubicBezTo>
                      <a:pt x="59" y="11"/>
                      <a:pt x="59" y="17"/>
                      <a:pt x="58" y="17"/>
                    </a:cubicBezTo>
                    <a:cubicBezTo>
                      <a:pt x="56" y="17"/>
                      <a:pt x="52" y="17"/>
                      <a:pt x="48" y="18"/>
                    </a:cubicBezTo>
                    <a:cubicBezTo>
                      <a:pt x="45" y="19"/>
                      <a:pt x="43" y="18"/>
                      <a:pt x="42" y="13"/>
                    </a:cubicBezTo>
                    <a:cubicBezTo>
                      <a:pt x="40" y="9"/>
                      <a:pt x="38" y="10"/>
                      <a:pt x="38" y="7"/>
                    </a:cubicBezTo>
                    <a:cubicBezTo>
                      <a:pt x="39" y="4"/>
                      <a:pt x="37" y="1"/>
                      <a:pt x="37" y="1"/>
                    </a:cubicBezTo>
                    <a:cubicBezTo>
                      <a:pt x="37" y="1"/>
                      <a:pt x="13" y="0"/>
                      <a:pt x="11" y="1"/>
                    </a:cubicBezTo>
                    <a:cubicBezTo>
                      <a:pt x="10" y="1"/>
                      <a:pt x="8" y="2"/>
                      <a:pt x="6" y="3"/>
                    </a:cubicBezTo>
                    <a:cubicBezTo>
                      <a:pt x="8" y="8"/>
                      <a:pt x="12" y="18"/>
                      <a:pt x="13" y="20"/>
                    </a:cubicBezTo>
                    <a:cubicBezTo>
                      <a:pt x="15" y="22"/>
                      <a:pt x="12" y="24"/>
                      <a:pt x="12" y="28"/>
                    </a:cubicBezTo>
                    <a:cubicBezTo>
                      <a:pt x="12" y="32"/>
                      <a:pt x="17" y="40"/>
                      <a:pt x="17" y="45"/>
                    </a:cubicBezTo>
                    <a:cubicBezTo>
                      <a:pt x="18" y="50"/>
                      <a:pt x="14" y="53"/>
                      <a:pt x="11" y="57"/>
                    </a:cubicBezTo>
                    <a:cubicBezTo>
                      <a:pt x="9" y="60"/>
                      <a:pt x="6" y="68"/>
                      <a:pt x="6" y="72"/>
                    </a:cubicBezTo>
                    <a:cubicBezTo>
                      <a:pt x="6" y="77"/>
                      <a:pt x="1" y="81"/>
                      <a:pt x="1" y="83"/>
                    </a:cubicBezTo>
                    <a:cubicBezTo>
                      <a:pt x="2" y="86"/>
                      <a:pt x="1" y="92"/>
                      <a:pt x="0" y="94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3" y="94"/>
                      <a:pt x="4" y="92"/>
                      <a:pt x="6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12">
                <a:extLst>
                  <a:ext uri="{FF2B5EF4-FFF2-40B4-BE49-F238E27FC236}">
                    <a16:creationId xmlns:a16="http://schemas.microsoft.com/office/drawing/2014/main" id="{B34E234E-D639-4582-BCB4-642188160F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9972" y="4240365"/>
                <a:ext cx="213303" cy="189464"/>
              </a:xfrm>
              <a:custGeom>
                <a:avLst/>
                <a:gdLst>
                  <a:gd name="T0" fmla="*/ 71 w 93"/>
                  <a:gd name="T1" fmla="*/ 3 h 82"/>
                  <a:gd name="T2" fmla="*/ 65 w 93"/>
                  <a:gd name="T3" fmla="*/ 0 h 82"/>
                  <a:gd name="T4" fmla="*/ 56 w 93"/>
                  <a:gd name="T5" fmla="*/ 1 h 82"/>
                  <a:gd name="T6" fmla="*/ 54 w 93"/>
                  <a:gd name="T7" fmla="*/ 7 h 82"/>
                  <a:gd name="T8" fmla="*/ 52 w 93"/>
                  <a:gd name="T9" fmla="*/ 11 h 82"/>
                  <a:gd name="T10" fmla="*/ 52 w 93"/>
                  <a:gd name="T11" fmla="*/ 20 h 82"/>
                  <a:gd name="T12" fmla="*/ 50 w 93"/>
                  <a:gd name="T13" fmla="*/ 28 h 82"/>
                  <a:gd name="T14" fmla="*/ 56 w 93"/>
                  <a:gd name="T15" fmla="*/ 34 h 82"/>
                  <a:gd name="T16" fmla="*/ 61 w 93"/>
                  <a:gd name="T17" fmla="*/ 32 h 82"/>
                  <a:gd name="T18" fmla="*/ 62 w 93"/>
                  <a:gd name="T19" fmla="*/ 38 h 82"/>
                  <a:gd name="T20" fmla="*/ 61 w 93"/>
                  <a:gd name="T21" fmla="*/ 41 h 82"/>
                  <a:gd name="T22" fmla="*/ 55 w 93"/>
                  <a:gd name="T23" fmla="*/ 41 h 82"/>
                  <a:gd name="T24" fmla="*/ 52 w 93"/>
                  <a:gd name="T25" fmla="*/ 35 h 82"/>
                  <a:gd name="T26" fmla="*/ 46 w 93"/>
                  <a:gd name="T27" fmla="*/ 33 h 82"/>
                  <a:gd name="T28" fmla="*/ 41 w 93"/>
                  <a:gd name="T29" fmla="*/ 29 h 82"/>
                  <a:gd name="T30" fmla="*/ 39 w 93"/>
                  <a:gd name="T31" fmla="*/ 30 h 82"/>
                  <a:gd name="T32" fmla="*/ 35 w 93"/>
                  <a:gd name="T33" fmla="*/ 31 h 82"/>
                  <a:gd name="T34" fmla="*/ 28 w 93"/>
                  <a:gd name="T35" fmla="*/ 29 h 82"/>
                  <a:gd name="T36" fmla="*/ 26 w 93"/>
                  <a:gd name="T37" fmla="*/ 25 h 82"/>
                  <a:gd name="T38" fmla="*/ 21 w 93"/>
                  <a:gd name="T39" fmla="*/ 25 h 82"/>
                  <a:gd name="T40" fmla="*/ 19 w 93"/>
                  <a:gd name="T41" fmla="*/ 24 h 82"/>
                  <a:gd name="T42" fmla="*/ 16 w 93"/>
                  <a:gd name="T43" fmla="*/ 22 h 82"/>
                  <a:gd name="T44" fmla="*/ 15 w 93"/>
                  <a:gd name="T45" fmla="*/ 38 h 82"/>
                  <a:gd name="T46" fmla="*/ 13 w 93"/>
                  <a:gd name="T47" fmla="*/ 40 h 82"/>
                  <a:gd name="T48" fmla="*/ 1 w 93"/>
                  <a:gd name="T49" fmla="*/ 39 h 82"/>
                  <a:gd name="T50" fmla="*/ 0 w 93"/>
                  <a:gd name="T51" fmla="*/ 66 h 82"/>
                  <a:gd name="T52" fmla="*/ 9 w 93"/>
                  <a:gd name="T53" fmla="*/ 78 h 82"/>
                  <a:gd name="T54" fmla="*/ 24 w 93"/>
                  <a:gd name="T55" fmla="*/ 78 h 82"/>
                  <a:gd name="T56" fmla="*/ 24 w 93"/>
                  <a:gd name="T57" fmla="*/ 80 h 82"/>
                  <a:gd name="T58" fmla="*/ 29 w 93"/>
                  <a:gd name="T59" fmla="*/ 79 h 82"/>
                  <a:gd name="T60" fmla="*/ 39 w 93"/>
                  <a:gd name="T61" fmla="*/ 81 h 82"/>
                  <a:gd name="T62" fmla="*/ 47 w 93"/>
                  <a:gd name="T63" fmla="*/ 72 h 82"/>
                  <a:gd name="T64" fmla="*/ 55 w 93"/>
                  <a:gd name="T65" fmla="*/ 66 h 82"/>
                  <a:gd name="T66" fmla="*/ 59 w 93"/>
                  <a:gd name="T67" fmla="*/ 62 h 82"/>
                  <a:gd name="T68" fmla="*/ 66 w 93"/>
                  <a:gd name="T69" fmla="*/ 62 h 82"/>
                  <a:gd name="T70" fmla="*/ 66 w 93"/>
                  <a:gd name="T71" fmla="*/ 62 h 82"/>
                  <a:gd name="T72" fmla="*/ 65 w 93"/>
                  <a:gd name="T73" fmla="*/ 56 h 82"/>
                  <a:gd name="T74" fmla="*/ 87 w 93"/>
                  <a:gd name="T75" fmla="*/ 48 h 82"/>
                  <a:gd name="T76" fmla="*/ 86 w 93"/>
                  <a:gd name="T77" fmla="*/ 44 h 82"/>
                  <a:gd name="T78" fmla="*/ 87 w 93"/>
                  <a:gd name="T79" fmla="*/ 36 h 82"/>
                  <a:gd name="T80" fmla="*/ 90 w 93"/>
                  <a:gd name="T81" fmla="*/ 34 h 82"/>
                  <a:gd name="T82" fmla="*/ 90 w 93"/>
                  <a:gd name="T83" fmla="*/ 21 h 82"/>
                  <a:gd name="T84" fmla="*/ 93 w 93"/>
                  <a:gd name="T85" fmla="*/ 19 h 82"/>
                  <a:gd name="T86" fmla="*/ 89 w 93"/>
                  <a:gd name="T87" fmla="*/ 11 h 82"/>
                  <a:gd name="T88" fmla="*/ 79 w 93"/>
                  <a:gd name="T89" fmla="*/ 6 h 82"/>
                  <a:gd name="T90" fmla="*/ 71 w 93"/>
                  <a:gd name="T9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3" h="82">
                    <a:moveTo>
                      <a:pt x="71" y="3"/>
                    </a:moveTo>
                    <a:cubicBezTo>
                      <a:pt x="70" y="3"/>
                      <a:pt x="68" y="2"/>
                      <a:pt x="65" y="0"/>
                    </a:cubicBezTo>
                    <a:cubicBezTo>
                      <a:pt x="64" y="2"/>
                      <a:pt x="58" y="1"/>
                      <a:pt x="56" y="1"/>
                    </a:cubicBezTo>
                    <a:cubicBezTo>
                      <a:pt x="53" y="1"/>
                      <a:pt x="55" y="5"/>
                      <a:pt x="54" y="7"/>
                    </a:cubicBezTo>
                    <a:cubicBezTo>
                      <a:pt x="52" y="8"/>
                      <a:pt x="51" y="10"/>
                      <a:pt x="52" y="11"/>
                    </a:cubicBezTo>
                    <a:cubicBezTo>
                      <a:pt x="54" y="12"/>
                      <a:pt x="52" y="18"/>
                      <a:pt x="52" y="20"/>
                    </a:cubicBezTo>
                    <a:cubicBezTo>
                      <a:pt x="52" y="22"/>
                      <a:pt x="49" y="27"/>
                      <a:pt x="50" y="28"/>
                    </a:cubicBezTo>
                    <a:cubicBezTo>
                      <a:pt x="51" y="28"/>
                      <a:pt x="53" y="33"/>
                      <a:pt x="56" y="34"/>
                    </a:cubicBezTo>
                    <a:cubicBezTo>
                      <a:pt x="58" y="35"/>
                      <a:pt x="60" y="32"/>
                      <a:pt x="61" y="32"/>
                    </a:cubicBezTo>
                    <a:cubicBezTo>
                      <a:pt x="62" y="32"/>
                      <a:pt x="62" y="35"/>
                      <a:pt x="62" y="38"/>
                    </a:cubicBezTo>
                    <a:cubicBezTo>
                      <a:pt x="62" y="40"/>
                      <a:pt x="61" y="41"/>
                      <a:pt x="61" y="41"/>
                    </a:cubicBezTo>
                    <a:cubicBezTo>
                      <a:pt x="61" y="41"/>
                      <a:pt x="57" y="43"/>
                      <a:pt x="55" y="41"/>
                    </a:cubicBezTo>
                    <a:cubicBezTo>
                      <a:pt x="53" y="40"/>
                      <a:pt x="52" y="36"/>
                      <a:pt x="52" y="35"/>
                    </a:cubicBezTo>
                    <a:cubicBezTo>
                      <a:pt x="52" y="33"/>
                      <a:pt x="47" y="33"/>
                      <a:pt x="46" y="33"/>
                    </a:cubicBezTo>
                    <a:cubicBezTo>
                      <a:pt x="44" y="33"/>
                      <a:pt x="42" y="30"/>
                      <a:pt x="41" y="29"/>
                    </a:cubicBezTo>
                    <a:cubicBezTo>
                      <a:pt x="41" y="27"/>
                      <a:pt x="39" y="29"/>
                      <a:pt x="39" y="30"/>
                    </a:cubicBezTo>
                    <a:cubicBezTo>
                      <a:pt x="39" y="31"/>
                      <a:pt x="37" y="31"/>
                      <a:pt x="35" y="31"/>
                    </a:cubicBezTo>
                    <a:cubicBezTo>
                      <a:pt x="33" y="31"/>
                      <a:pt x="30" y="28"/>
                      <a:pt x="28" y="29"/>
                    </a:cubicBezTo>
                    <a:cubicBezTo>
                      <a:pt x="27" y="30"/>
                      <a:pt x="25" y="26"/>
                      <a:pt x="26" y="25"/>
                    </a:cubicBezTo>
                    <a:cubicBezTo>
                      <a:pt x="26" y="24"/>
                      <a:pt x="22" y="25"/>
                      <a:pt x="21" y="25"/>
                    </a:cubicBezTo>
                    <a:cubicBezTo>
                      <a:pt x="19" y="26"/>
                      <a:pt x="19" y="24"/>
                      <a:pt x="19" y="24"/>
                    </a:cubicBezTo>
                    <a:cubicBezTo>
                      <a:pt x="19" y="24"/>
                      <a:pt x="18" y="22"/>
                      <a:pt x="16" y="22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14" y="77"/>
                      <a:pt x="24" y="76"/>
                      <a:pt x="24" y="78"/>
                    </a:cubicBezTo>
                    <a:cubicBezTo>
                      <a:pt x="24" y="78"/>
                      <a:pt x="24" y="79"/>
                      <a:pt x="24" y="80"/>
                    </a:cubicBezTo>
                    <a:cubicBezTo>
                      <a:pt x="26" y="79"/>
                      <a:pt x="28" y="79"/>
                      <a:pt x="29" y="79"/>
                    </a:cubicBezTo>
                    <a:cubicBezTo>
                      <a:pt x="30" y="79"/>
                      <a:pt x="37" y="82"/>
                      <a:pt x="39" y="81"/>
                    </a:cubicBezTo>
                    <a:cubicBezTo>
                      <a:pt x="41" y="80"/>
                      <a:pt x="44" y="73"/>
                      <a:pt x="47" y="72"/>
                    </a:cubicBezTo>
                    <a:cubicBezTo>
                      <a:pt x="50" y="71"/>
                      <a:pt x="55" y="67"/>
                      <a:pt x="55" y="66"/>
                    </a:cubicBezTo>
                    <a:cubicBezTo>
                      <a:pt x="55" y="64"/>
                      <a:pt x="55" y="63"/>
                      <a:pt x="59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5" y="56"/>
                      <a:pt x="86" y="48"/>
                      <a:pt x="87" y="48"/>
                    </a:cubicBezTo>
                    <a:cubicBezTo>
                      <a:pt x="86" y="46"/>
                      <a:pt x="85" y="44"/>
                      <a:pt x="86" y="44"/>
                    </a:cubicBezTo>
                    <a:cubicBezTo>
                      <a:pt x="86" y="44"/>
                      <a:pt x="87" y="38"/>
                      <a:pt x="87" y="36"/>
                    </a:cubicBezTo>
                    <a:cubicBezTo>
                      <a:pt x="87" y="35"/>
                      <a:pt x="92" y="36"/>
                      <a:pt x="90" y="34"/>
                    </a:cubicBezTo>
                    <a:cubicBezTo>
                      <a:pt x="88" y="33"/>
                      <a:pt x="89" y="23"/>
                      <a:pt x="90" y="21"/>
                    </a:cubicBezTo>
                    <a:cubicBezTo>
                      <a:pt x="91" y="19"/>
                      <a:pt x="93" y="21"/>
                      <a:pt x="93" y="19"/>
                    </a:cubicBezTo>
                    <a:cubicBezTo>
                      <a:pt x="93" y="18"/>
                      <a:pt x="90" y="12"/>
                      <a:pt x="89" y="11"/>
                    </a:cubicBezTo>
                    <a:cubicBezTo>
                      <a:pt x="88" y="10"/>
                      <a:pt x="81" y="7"/>
                      <a:pt x="79" y="6"/>
                    </a:cubicBezTo>
                    <a:cubicBezTo>
                      <a:pt x="77" y="6"/>
                      <a:pt x="73" y="3"/>
                      <a:pt x="7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13">
                <a:extLst>
                  <a:ext uri="{FF2B5EF4-FFF2-40B4-BE49-F238E27FC236}">
                    <a16:creationId xmlns:a16="http://schemas.microsoft.com/office/drawing/2014/main" id="{1F219739-C54F-4C6E-B4D5-5EFE43831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6699" y="4107364"/>
                <a:ext cx="36387" cy="32623"/>
              </a:xfrm>
              <a:custGeom>
                <a:avLst/>
                <a:gdLst>
                  <a:gd name="T0" fmla="*/ 13 w 16"/>
                  <a:gd name="T1" fmla="*/ 0 h 14"/>
                  <a:gd name="T2" fmla="*/ 8 w 16"/>
                  <a:gd name="T3" fmla="*/ 2 h 14"/>
                  <a:gd name="T4" fmla="*/ 4 w 16"/>
                  <a:gd name="T5" fmla="*/ 2 h 14"/>
                  <a:gd name="T6" fmla="*/ 3 w 16"/>
                  <a:gd name="T7" fmla="*/ 3 h 14"/>
                  <a:gd name="T8" fmla="*/ 2 w 16"/>
                  <a:gd name="T9" fmla="*/ 8 h 14"/>
                  <a:gd name="T10" fmla="*/ 0 w 16"/>
                  <a:gd name="T11" fmla="*/ 11 h 14"/>
                  <a:gd name="T12" fmla="*/ 2 w 16"/>
                  <a:gd name="T13" fmla="*/ 13 h 14"/>
                  <a:gd name="T14" fmla="*/ 4 w 16"/>
                  <a:gd name="T15" fmla="*/ 13 h 14"/>
                  <a:gd name="T16" fmla="*/ 8 w 16"/>
                  <a:gd name="T17" fmla="*/ 11 h 14"/>
                  <a:gd name="T18" fmla="*/ 15 w 16"/>
                  <a:gd name="T19" fmla="*/ 9 h 14"/>
                  <a:gd name="T20" fmla="*/ 14 w 16"/>
                  <a:gd name="T21" fmla="*/ 4 h 14"/>
                  <a:gd name="T22" fmla="*/ 13 w 16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4">
                    <a:moveTo>
                      <a:pt x="13" y="0"/>
                    </a:moveTo>
                    <a:cubicBezTo>
                      <a:pt x="11" y="1"/>
                      <a:pt x="9" y="1"/>
                      <a:pt x="8" y="2"/>
                    </a:cubicBezTo>
                    <a:cubicBezTo>
                      <a:pt x="7" y="2"/>
                      <a:pt x="7" y="3"/>
                      <a:pt x="4" y="2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1" y="4"/>
                      <a:pt x="2" y="8"/>
                      <a:pt x="2" y="8"/>
                    </a:cubicBezTo>
                    <a:cubicBezTo>
                      <a:pt x="2" y="8"/>
                      <a:pt x="0" y="8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9" y="14"/>
                      <a:pt x="8" y="11"/>
                      <a:pt x="8" y="11"/>
                    </a:cubicBezTo>
                    <a:cubicBezTo>
                      <a:pt x="8" y="11"/>
                      <a:pt x="15" y="11"/>
                      <a:pt x="15" y="9"/>
                    </a:cubicBezTo>
                    <a:cubicBezTo>
                      <a:pt x="16" y="7"/>
                      <a:pt x="14" y="4"/>
                      <a:pt x="14" y="4"/>
                    </a:cubicBezTo>
                    <a:lnTo>
                      <a:pt x="13" y="0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14">
                <a:extLst>
                  <a:ext uri="{FF2B5EF4-FFF2-40B4-BE49-F238E27FC236}">
                    <a16:creationId xmlns:a16="http://schemas.microsoft.com/office/drawing/2014/main" id="{91C30A60-3319-4E53-BDC7-FBAC517D71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0041" y="3857674"/>
                <a:ext cx="190718" cy="258473"/>
              </a:xfrm>
              <a:custGeom>
                <a:avLst/>
                <a:gdLst>
                  <a:gd name="T0" fmla="*/ 19 w 83"/>
                  <a:gd name="T1" fmla="*/ 21 h 112"/>
                  <a:gd name="T2" fmla="*/ 25 w 83"/>
                  <a:gd name="T3" fmla="*/ 26 h 112"/>
                  <a:gd name="T4" fmla="*/ 41 w 83"/>
                  <a:gd name="T5" fmla="*/ 32 h 112"/>
                  <a:gd name="T6" fmla="*/ 52 w 83"/>
                  <a:gd name="T7" fmla="*/ 34 h 112"/>
                  <a:gd name="T8" fmla="*/ 55 w 83"/>
                  <a:gd name="T9" fmla="*/ 36 h 112"/>
                  <a:gd name="T10" fmla="*/ 33 w 83"/>
                  <a:gd name="T11" fmla="*/ 58 h 112"/>
                  <a:gd name="T12" fmla="*/ 24 w 83"/>
                  <a:gd name="T13" fmla="*/ 59 h 112"/>
                  <a:gd name="T14" fmla="*/ 14 w 83"/>
                  <a:gd name="T15" fmla="*/ 65 h 112"/>
                  <a:gd name="T16" fmla="*/ 7 w 83"/>
                  <a:gd name="T17" fmla="*/ 66 h 112"/>
                  <a:gd name="T18" fmla="*/ 4 w 83"/>
                  <a:gd name="T19" fmla="*/ 71 h 112"/>
                  <a:gd name="T20" fmla="*/ 0 w 83"/>
                  <a:gd name="T21" fmla="*/ 77 h 112"/>
                  <a:gd name="T22" fmla="*/ 0 w 83"/>
                  <a:gd name="T23" fmla="*/ 106 h 112"/>
                  <a:gd name="T24" fmla="*/ 4 w 83"/>
                  <a:gd name="T25" fmla="*/ 112 h 112"/>
                  <a:gd name="T26" fmla="*/ 22 w 83"/>
                  <a:gd name="T27" fmla="*/ 93 h 112"/>
                  <a:gd name="T28" fmla="*/ 36 w 83"/>
                  <a:gd name="T29" fmla="*/ 83 h 112"/>
                  <a:gd name="T30" fmla="*/ 56 w 83"/>
                  <a:gd name="T31" fmla="*/ 63 h 112"/>
                  <a:gd name="T32" fmla="*/ 65 w 83"/>
                  <a:gd name="T33" fmla="*/ 48 h 112"/>
                  <a:gd name="T34" fmla="*/ 73 w 83"/>
                  <a:gd name="T35" fmla="*/ 36 h 112"/>
                  <a:gd name="T36" fmla="*/ 80 w 83"/>
                  <a:gd name="T37" fmla="*/ 20 h 112"/>
                  <a:gd name="T38" fmla="*/ 83 w 83"/>
                  <a:gd name="T39" fmla="*/ 6 h 112"/>
                  <a:gd name="T40" fmla="*/ 78 w 83"/>
                  <a:gd name="T41" fmla="*/ 3 h 112"/>
                  <a:gd name="T42" fmla="*/ 60 w 83"/>
                  <a:gd name="T43" fmla="*/ 8 h 112"/>
                  <a:gd name="T44" fmla="*/ 47 w 83"/>
                  <a:gd name="T45" fmla="*/ 11 h 112"/>
                  <a:gd name="T46" fmla="*/ 36 w 83"/>
                  <a:gd name="T47" fmla="*/ 13 h 112"/>
                  <a:gd name="T48" fmla="*/ 23 w 83"/>
                  <a:gd name="T49" fmla="*/ 12 h 112"/>
                  <a:gd name="T50" fmla="*/ 19 w 83"/>
                  <a:gd name="T51" fmla="*/ 7 h 112"/>
                  <a:gd name="T52" fmla="*/ 14 w 83"/>
                  <a:gd name="T53" fmla="*/ 14 h 112"/>
                  <a:gd name="T54" fmla="*/ 19 w 83"/>
                  <a:gd name="T55" fmla="*/ 2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3" h="112">
                    <a:moveTo>
                      <a:pt x="19" y="21"/>
                    </a:moveTo>
                    <a:cubicBezTo>
                      <a:pt x="21" y="22"/>
                      <a:pt x="23" y="26"/>
                      <a:pt x="25" y="26"/>
                    </a:cubicBezTo>
                    <a:cubicBezTo>
                      <a:pt x="26" y="27"/>
                      <a:pt x="35" y="30"/>
                      <a:pt x="41" y="32"/>
                    </a:cubicBezTo>
                    <a:cubicBezTo>
                      <a:pt x="47" y="34"/>
                      <a:pt x="50" y="34"/>
                      <a:pt x="52" y="34"/>
                    </a:cubicBezTo>
                    <a:cubicBezTo>
                      <a:pt x="54" y="34"/>
                      <a:pt x="56" y="35"/>
                      <a:pt x="55" y="36"/>
                    </a:cubicBezTo>
                    <a:cubicBezTo>
                      <a:pt x="53" y="37"/>
                      <a:pt x="36" y="55"/>
                      <a:pt x="33" y="58"/>
                    </a:cubicBezTo>
                    <a:cubicBezTo>
                      <a:pt x="31" y="60"/>
                      <a:pt x="30" y="59"/>
                      <a:pt x="24" y="59"/>
                    </a:cubicBezTo>
                    <a:cubicBezTo>
                      <a:pt x="19" y="59"/>
                      <a:pt x="15" y="65"/>
                      <a:pt x="14" y="65"/>
                    </a:cubicBezTo>
                    <a:cubicBezTo>
                      <a:pt x="13" y="65"/>
                      <a:pt x="10" y="65"/>
                      <a:pt x="7" y="66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7" y="108"/>
                      <a:pt x="16" y="100"/>
                      <a:pt x="22" y="93"/>
                    </a:cubicBezTo>
                    <a:cubicBezTo>
                      <a:pt x="29" y="86"/>
                      <a:pt x="32" y="85"/>
                      <a:pt x="36" y="83"/>
                    </a:cubicBezTo>
                    <a:cubicBezTo>
                      <a:pt x="40" y="81"/>
                      <a:pt x="50" y="71"/>
                      <a:pt x="56" y="63"/>
                    </a:cubicBezTo>
                    <a:cubicBezTo>
                      <a:pt x="60" y="58"/>
                      <a:pt x="65" y="52"/>
                      <a:pt x="65" y="48"/>
                    </a:cubicBezTo>
                    <a:cubicBezTo>
                      <a:pt x="66" y="44"/>
                      <a:pt x="70" y="39"/>
                      <a:pt x="73" y="36"/>
                    </a:cubicBezTo>
                    <a:cubicBezTo>
                      <a:pt x="75" y="32"/>
                      <a:pt x="80" y="23"/>
                      <a:pt x="80" y="20"/>
                    </a:cubicBezTo>
                    <a:cubicBezTo>
                      <a:pt x="80" y="17"/>
                      <a:pt x="83" y="11"/>
                      <a:pt x="83" y="6"/>
                    </a:cubicBezTo>
                    <a:cubicBezTo>
                      <a:pt x="83" y="1"/>
                      <a:pt x="79" y="0"/>
                      <a:pt x="78" y="3"/>
                    </a:cubicBezTo>
                    <a:cubicBezTo>
                      <a:pt x="76" y="6"/>
                      <a:pt x="66" y="8"/>
                      <a:pt x="60" y="8"/>
                    </a:cubicBezTo>
                    <a:cubicBezTo>
                      <a:pt x="53" y="8"/>
                      <a:pt x="49" y="9"/>
                      <a:pt x="47" y="11"/>
                    </a:cubicBezTo>
                    <a:cubicBezTo>
                      <a:pt x="44" y="13"/>
                      <a:pt x="38" y="10"/>
                      <a:pt x="36" y="13"/>
                    </a:cubicBezTo>
                    <a:cubicBezTo>
                      <a:pt x="34" y="15"/>
                      <a:pt x="26" y="17"/>
                      <a:pt x="23" y="12"/>
                    </a:cubicBezTo>
                    <a:cubicBezTo>
                      <a:pt x="22" y="9"/>
                      <a:pt x="20" y="8"/>
                      <a:pt x="19" y="7"/>
                    </a:cubicBezTo>
                    <a:cubicBezTo>
                      <a:pt x="17" y="9"/>
                      <a:pt x="14" y="13"/>
                      <a:pt x="14" y="14"/>
                    </a:cubicBezTo>
                    <a:cubicBezTo>
                      <a:pt x="15" y="16"/>
                      <a:pt x="18" y="21"/>
                      <a:pt x="1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15">
                <a:extLst>
                  <a:ext uri="{FF2B5EF4-FFF2-40B4-BE49-F238E27FC236}">
                    <a16:creationId xmlns:a16="http://schemas.microsoft.com/office/drawing/2014/main" id="{CD6D3488-30A7-4104-ACBB-27A4144545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8807" y="3385897"/>
                <a:ext cx="223341" cy="179426"/>
              </a:xfrm>
              <a:custGeom>
                <a:avLst/>
                <a:gdLst>
                  <a:gd name="T0" fmla="*/ 36 w 97"/>
                  <a:gd name="T1" fmla="*/ 78 h 78"/>
                  <a:gd name="T2" fmla="*/ 36 w 97"/>
                  <a:gd name="T3" fmla="*/ 67 h 78"/>
                  <a:gd name="T4" fmla="*/ 49 w 97"/>
                  <a:gd name="T5" fmla="*/ 58 h 78"/>
                  <a:gd name="T6" fmla="*/ 54 w 97"/>
                  <a:gd name="T7" fmla="*/ 57 h 78"/>
                  <a:gd name="T8" fmla="*/ 61 w 97"/>
                  <a:gd name="T9" fmla="*/ 55 h 78"/>
                  <a:gd name="T10" fmla="*/ 65 w 97"/>
                  <a:gd name="T11" fmla="*/ 50 h 78"/>
                  <a:gd name="T12" fmla="*/ 71 w 97"/>
                  <a:gd name="T13" fmla="*/ 48 h 78"/>
                  <a:gd name="T14" fmla="*/ 75 w 97"/>
                  <a:gd name="T15" fmla="*/ 46 h 78"/>
                  <a:gd name="T16" fmla="*/ 76 w 97"/>
                  <a:gd name="T17" fmla="*/ 41 h 78"/>
                  <a:gd name="T18" fmla="*/ 78 w 97"/>
                  <a:gd name="T19" fmla="*/ 39 h 78"/>
                  <a:gd name="T20" fmla="*/ 83 w 97"/>
                  <a:gd name="T21" fmla="*/ 36 h 78"/>
                  <a:gd name="T22" fmla="*/ 95 w 97"/>
                  <a:gd name="T23" fmla="*/ 35 h 78"/>
                  <a:gd name="T24" fmla="*/ 97 w 97"/>
                  <a:gd name="T25" fmla="*/ 32 h 78"/>
                  <a:gd name="T26" fmla="*/ 94 w 97"/>
                  <a:gd name="T27" fmla="*/ 27 h 78"/>
                  <a:gd name="T28" fmla="*/ 93 w 97"/>
                  <a:gd name="T29" fmla="*/ 19 h 78"/>
                  <a:gd name="T30" fmla="*/ 91 w 97"/>
                  <a:gd name="T31" fmla="*/ 11 h 78"/>
                  <a:gd name="T32" fmla="*/ 89 w 97"/>
                  <a:gd name="T33" fmla="*/ 9 h 78"/>
                  <a:gd name="T34" fmla="*/ 80 w 97"/>
                  <a:gd name="T35" fmla="*/ 6 h 78"/>
                  <a:gd name="T36" fmla="*/ 66 w 97"/>
                  <a:gd name="T37" fmla="*/ 5 h 78"/>
                  <a:gd name="T38" fmla="*/ 59 w 97"/>
                  <a:gd name="T39" fmla="*/ 2 h 78"/>
                  <a:gd name="T40" fmla="*/ 50 w 97"/>
                  <a:gd name="T41" fmla="*/ 18 h 78"/>
                  <a:gd name="T42" fmla="*/ 38 w 97"/>
                  <a:gd name="T43" fmla="*/ 24 h 78"/>
                  <a:gd name="T44" fmla="*/ 32 w 97"/>
                  <a:gd name="T45" fmla="*/ 31 h 78"/>
                  <a:gd name="T46" fmla="*/ 27 w 97"/>
                  <a:gd name="T47" fmla="*/ 38 h 78"/>
                  <a:gd name="T48" fmla="*/ 27 w 97"/>
                  <a:gd name="T49" fmla="*/ 51 h 78"/>
                  <a:gd name="T50" fmla="*/ 18 w 97"/>
                  <a:gd name="T51" fmla="*/ 64 h 78"/>
                  <a:gd name="T52" fmla="*/ 6 w 97"/>
                  <a:gd name="T53" fmla="*/ 72 h 78"/>
                  <a:gd name="T54" fmla="*/ 0 w 97"/>
                  <a:gd name="T55" fmla="*/ 75 h 78"/>
                  <a:gd name="T56" fmla="*/ 30 w 97"/>
                  <a:gd name="T57" fmla="*/ 75 h 78"/>
                  <a:gd name="T58" fmla="*/ 36 w 97"/>
                  <a:gd name="T5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7" h="78">
                    <a:moveTo>
                      <a:pt x="36" y="78"/>
                    </a:moveTo>
                    <a:cubicBezTo>
                      <a:pt x="36" y="72"/>
                      <a:pt x="36" y="67"/>
                      <a:pt x="36" y="67"/>
                    </a:cubicBezTo>
                    <a:cubicBezTo>
                      <a:pt x="36" y="66"/>
                      <a:pt x="47" y="59"/>
                      <a:pt x="49" y="58"/>
                    </a:cubicBezTo>
                    <a:cubicBezTo>
                      <a:pt x="50" y="57"/>
                      <a:pt x="54" y="59"/>
                      <a:pt x="54" y="57"/>
                    </a:cubicBezTo>
                    <a:cubicBezTo>
                      <a:pt x="54" y="55"/>
                      <a:pt x="58" y="56"/>
                      <a:pt x="61" y="55"/>
                    </a:cubicBezTo>
                    <a:cubicBezTo>
                      <a:pt x="63" y="55"/>
                      <a:pt x="65" y="53"/>
                      <a:pt x="65" y="50"/>
                    </a:cubicBezTo>
                    <a:cubicBezTo>
                      <a:pt x="65" y="48"/>
                      <a:pt x="69" y="49"/>
                      <a:pt x="71" y="48"/>
                    </a:cubicBezTo>
                    <a:cubicBezTo>
                      <a:pt x="73" y="48"/>
                      <a:pt x="73" y="46"/>
                      <a:pt x="75" y="46"/>
                    </a:cubicBezTo>
                    <a:cubicBezTo>
                      <a:pt x="76" y="46"/>
                      <a:pt x="76" y="44"/>
                      <a:pt x="76" y="41"/>
                    </a:cubicBezTo>
                    <a:cubicBezTo>
                      <a:pt x="76" y="38"/>
                      <a:pt x="76" y="39"/>
                      <a:pt x="78" y="39"/>
                    </a:cubicBezTo>
                    <a:cubicBezTo>
                      <a:pt x="81" y="39"/>
                      <a:pt x="83" y="38"/>
                      <a:pt x="83" y="36"/>
                    </a:cubicBezTo>
                    <a:cubicBezTo>
                      <a:pt x="83" y="34"/>
                      <a:pt x="93" y="35"/>
                      <a:pt x="95" y="35"/>
                    </a:cubicBezTo>
                    <a:cubicBezTo>
                      <a:pt x="97" y="35"/>
                      <a:pt x="97" y="34"/>
                      <a:pt x="97" y="32"/>
                    </a:cubicBezTo>
                    <a:cubicBezTo>
                      <a:pt x="97" y="31"/>
                      <a:pt x="95" y="27"/>
                      <a:pt x="94" y="27"/>
                    </a:cubicBezTo>
                    <a:cubicBezTo>
                      <a:pt x="92" y="27"/>
                      <a:pt x="93" y="23"/>
                      <a:pt x="93" y="19"/>
                    </a:cubicBezTo>
                    <a:cubicBezTo>
                      <a:pt x="93" y="16"/>
                      <a:pt x="93" y="13"/>
                      <a:pt x="91" y="11"/>
                    </a:cubicBezTo>
                    <a:cubicBezTo>
                      <a:pt x="90" y="11"/>
                      <a:pt x="90" y="10"/>
                      <a:pt x="89" y="9"/>
                    </a:cubicBezTo>
                    <a:cubicBezTo>
                      <a:pt x="87" y="9"/>
                      <a:pt x="83" y="6"/>
                      <a:pt x="80" y="6"/>
                    </a:cubicBezTo>
                    <a:cubicBezTo>
                      <a:pt x="76" y="6"/>
                      <a:pt x="69" y="8"/>
                      <a:pt x="66" y="5"/>
                    </a:cubicBezTo>
                    <a:cubicBezTo>
                      <a:pt x="63" y="2"/>
                      <a:pt x="61" y="0"/>
                      <a:pt x="59" y="2"/>
                    </a:cubicBezTo>
                    <a:cubicBezTo>
                      <a:pt x="57" y="3"/>
                      <a:pt x="53" y="14"/>
                      <a:pt x="50" y="18"/>
                    </a:cubicBezTo>
                    <a:cubicBezTo>
                      <a:pt x="48" y="21"/>
                      <a:pt x="41" y="24"/>
                      <a:pt x="38" y="24"/>
                    </a:cubicBezTo>
                    <a:cubicBezTo>
                      <a:pt x="35" y="24"/>
                      <a:pt x="34" y="29"/>
                      <a:pt x="32" y="31"/>
                    </a:cubicBezTo>
                    <a:cubicBezTo>
                      <a:pt x="29" y="33"/>
                      <a:pt x="30" y="36"/>
                      <a:pt x="27" y="38"/>
                    </a:cubicBezTo>
                    <a:cubicBezTo>
                      <a:pt x="24" y="41"/>
                      <a:pt x="26" y="48"/>
                      <a:pt x="27" y="51"/>
                    </a:cubicBezTo>
                    <a:cubicBezTo>
                      <a:pt x="29" y="53"/>
                      <a:pt x="22" y="61"/>
                      <a:pt x="18" y="64"/>
                    </a:cubicBezTo>
                    <a:cubicBezTo>
                      <a:pt x="14" y="66"/>
                      <a:pt x="12" y="71"/>
                      <a:pt x="6" y="72"/>
                    </a:cubicBezTo>
                    <a:cubicBezTo>
                      <a:pt x="4" y="72"/>
                      <a:pt x="2" y="73"/>
                      <a:pt x="0" y="75"/>
                    </a:cubicBezTo>
                    <a:cubicBezTo>
                      <a:pt x="10" y="75"/>
                      <a:pt x="25" y="75"/>
                      <a:pt x="30" y="75"/>
                    </a:cubicBezTo>
                    <a:cubicBezTo>
                      <a:pt x="36" y="75"/>
                      <a:pt x="35" y="76"/>
                      <a:pt x="36" y="7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16">
                <a:extLst>
                  <a:ext uri="{FF2B5EF4-FFF2-40B4-BE49-F238E27FC236}">
                    <a16:creationId xmlns:a16="http://schemas.microsoft.com/office/drawing/2014/main" id="{0FDD3F07-6170-4F79-B3F8-F9AD84AD20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8989" y="3355784"/>
                <a:ext cx="80302" cy="149312"/>
              </a:xfrm>
              <a:custGeom>
                <a:avLst/>
                <a:gdLst>
                  <a:gd name="T0" fmla="*/ 10 w 35"/>
                  <a:gd name="T1" fmla="*/ 16 h 65"/>
                  <a:gd name="T2" fmla="*/ 7 w 35"/>
                  <a:gd name="T3" fmla="*/ 25 h 65"/>
                  <a:gd name="T4" fmla="*/ 2 w 35"/>
                  <a:gd name="T5" fmla="*/ 30 h 65"/>
                  <a:gd name="T6" fmla="*/ 5 w 35"/>
                  <a:gd name="T7" fmla="*/ 39 h 65"/>
                  <a:gd name="T8" fmla="*/ 9 w 35"/>
                  <a:gd name="T9" fmla="*/ 44 h 65"/>
                  <a:gd name="T10" fmla="*/ 15 w 35"/>
                  <a:gd name="T11" fmla="*/ 49 h 65"/>
                  <a:gd name="T12" fmla="*/ 19 w 35"/>
                  <a:gd name="T13" fmla="*/ 63 h 65"/>
                  <a:gd name="T14" fmla="*/ 19 w 35"/>
                  <a:gd name="T15" fmla="*/ 65 h 65"/>
                  <a:gd name="T16" fmla="*/ 23 w 35"/>
                  <a:gd name="T17" fmla="*/ 62 h 65"/>
                  <a:gd name="T18" fmla="*/ 24 w 35"/>
                  <a:gd name="T19" fmla="*/ 56 h 65"/>
                  <a:gd name="T20" fmla="*/ 25 w 35"/>
                  <a:gd name="T21" fmla="*/ 52 h 65"/>
                  <a:gd name="T22" fmla="*/ 31 w 35"/>
                  <a:gd name="T23" fmla="*/ 46 h 65"/>
                  <a:gd name="T24" fmla="*/ 34 w 35"/>
                  <a:gd name="T25" fmla="*/ 44 h 65"/>
                  <a:gd name="T26" fmla="*/ 35 w 35"/>
                  <a:gd name="T27" fmla="*/ 39 h 65"/>
                  <a:gd name="T28" fmla="*/ 32 w 35"/>
                  <a:gd name="T29" fmla="*/ 36 h 65"/>
                  <a:gd name="T30" fmla="*/ 28 w 35"/>
                  <a:gd name="T31" fmla="*/ 33 h 65"/>
                  <a:gd name="T32" fmla="*/ 22 w 35"/>
                  <a:gd name="T33" fmla="*/ 31 h 65"/>
                  <a:gd name="T34" fmla="*/ 28 w 35"/>
                  <a:gd name="T35" fmla="*/ 25 h 65"/>
                  <a:gd name="T36" fmla="*/ 29 w 35"/>
                  <a:gd name="T37" fmla="*/ 14 h 65"/>
                  <a:gd name="T38" fmla="*/ 30 w 35"/>
                  <a:gd name="T39" fmla="*/ 7 h 65"/>
                  <a:gd name="T40" fmla="*/ 29 w 35"/>
                  <a:gd name="T41" fmla="*/ 4 h 65"/>
                  <a:gd name="T42" fmla="*/ 25 w 35"/>
                  <a:gd name="T43" fmla="*/ 3 h 65"/>
                  <a:gd name="T44" fmla="*/ 14 w 35"/>
                  <a:gd name="T45" fmla="*/ 2 h 65"/>
                  <a:gd name="T46" fmla="*/ 10 w 35"/>
                  <a:gd name="T47" fmla="*/ 4 h 65"/>
                  <a:gd name="T48" fmla="*/ 10 w 35"/>
                  <a:gd name="T49" fmla="*/ 1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65">
                    <a:moveTo>
                      <a:pt x="10" y="16"/>
                    </a:moveTo>
                    <a:cubicBezTo>
                      <a:pt x="12" y="19"/>
                      <a:pt x="9" y="24"/>
                      <a:pt x="7" y="25"/>
                    </a:cubicBezTo>
                    <a:cubicBezTo>
                      <a:pt x="5" y="26"/>
                      <a:pt x="4" y="30"/>
                      <a:pt x="2" y="30"/>
                    </a:cubicBezTo>
                    <a:cubicBezTo>
                      <a:pt x="0" y="30"/>
                      <a:pt x="2" y="37"/>
                      <a:pt x="5" y="39"/>
                    </a:cubicBezTo>
                    <a:cubicBezTo>
                      <a:pt x="9" y="40"/>
                      <a:pt x="9" y="42"/>
                      <a:pt x="9" y="44"/>
                    </a:cubicBezTo>
                    <a:cubicBezTo>
                      <a:pt x="9" y="45"/>
                      <a:pt x="13" y="47"/>
                      <a:pt x="15" y="49"/>
                    </a:cubicBezTo>
                    <a:cubicBezTo>
                      <a:pt x="16" y="50"/>
                      <a:pt x="19" y="59"/>
                      <a:pt x="19" y="63"/>
                    </a:cubicBezTo>
                    <a:cubicBezTo>
                      <a:pt x="19" y="64"/>
                      <a:pt x="19" y="64"/>
                      <a:pt x="19" y="65"/>
                    </a:cubicBezTo>
                    <a:cubicBezTo>
                      <a:pt x="21" y="64"/>
                      <a:pt x="22" y="63"/>
                      <a:pt x="23" y="62"/>
                    </a:cubicBezTo>
                    <a:cubicBezTo>
                      <a:pt x="24" y="60"/>
                      <a:pt x="25" y="56"/>
                      <a:pt x="24" y="56"/>
                    </a:cubicBezTo>
                    <a:cubicBezTo>
                      <a:pt x="24" y="55"/>
                      <a:pt x="24" y="53"/>
                      <a:pt x="25" y="52"/>
                    </a:cubicBezTo>
                    <a:cubicBezTo>
                      <a:pt x="26" y="51"/>
                      <a:pt x="30" y="47"/>
                      <a:pt x="31" y="46"/>
                    </a:cubicBezTo>
                    <a:cubicBezTo>
                      <a:pt x="32" y="46"/>
                      <a:pt x="35" y="46"/>
                      <a:pt x="34" y="44"/>
                    </a:cubicBezTo>
                    <a:cubicBezTo>
                      <a:pt x="34" y="43"/>
                      <a:pt x="35" y="41"/>
                      <a:pt x="35" y="39"/>
                    </a:cubicBezTo>
                    <a:cubicBezTo>
                      <a:pt x="33" y="38"/>
                      <a:pt x="32" y="37"/>
                      <a:pt x="32" y="36"/>
                    </a:cubicBezTo>
                    <a:cubicBezTo>
                      <a:pt x="32" y="35"/>
                      <a:pt x="29" y="32"/>
                      <a:pt x="28" y="33"/>
                    </a:cubicBezTo>
                    <a:cubicBezTo>
                      <a:pt x="27" y="35"/>
                      <a:pt x="23" y="34"/>
                      <a:pt x="22" y="31"/>
                    </a:cubicBezTo>
                    <a:cubicBezTo>
                      <a:pt x="21" y="28"/>
                      <a:pt x="25" y="28"/>
                      <a:pt x="28" y="25"/>
                    </a:cubicBezTo>
                    <a:cubicBezTo>
                      <a:pt x="32" y="22"/>
                      <a:pt x="32" y="17"/>
                      <a:pt x="29" y="14"/>
                    </a:cubicBezTo>
                    <a:cubicBezTo>
                      <a:pt x="25" y="11"/>
                      <a:pt x="27" y="10"/>
                      <a:pt x="30" y="7"/>
                    </a:cubicBezTo>
                    <a:cubicBezTo>
                      <a:pt x="32" y="5"/>
                      <a:pt x="30" y="3"/>
                      <a:pt x="29" y="4"/>
                    </a:cubicBezTo>
                    <a:cubicBezTo>
                      <a:pt x="28" y="5"/>
                      <a:pt x="25" y="6"/>
                      <a:pt x="25" y="3"/>
                    </a:cubicBezTo>
                    <a:cubicBezTo>
                      <a:pt x="25" y="0"/>
                      <a:pt x="17" y="0"/>
                      <a:pt x="14" y="2"/>
                    </a:cubicBezTo>
                    <a:cubicBezTo>
                      <a:pt x="13" y="3"/>
                      <a:pt x="11" y="4"/>
                      <a:pt x="10" y="4"/>
                    </a:cubicBezTo>
                    <a:cubicBezTo>
                      <a:pt x="9" y="8"/>
                      <a:pt x="8" y="14"/>
                      <a:pt x="10" y="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17">
                <a:extLst>
                  <a:ext uri="{FF2B5EF4-FFF2-40B4-BE49-F238E27FC236}">
                    <a16:creationId xmlns:a16="http://schemas.microsoft.com/office/drawing/2014/main" id="{FA5CA788-6A14-406D-AD0E-F356AA89A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360803"/>
                <a:ext cx="385201" cy="370144"/>
              </a:xfrm>
              <a:custGeom>
                <a:avLst/>
                <a:gdLst>
                  <a:gd name="T0" fmla="*/ 57 w 167"/>
                  <a:gd name="T1" fmla="*/ 30 h 161"/>
                  <a:gd name="T2" fmla="*/ 58 w 167"/>
                  <a:gd name="T3" fmla="*/ 38 h 161"/>
                  <a:gd name="T4" fmla="*/ 61 w 167"/>
                  <a:gd name="T5" fmla="*/ 43 h 161"/>
                  <a:gd name="T6" fmla="*/ 59 w 167"/>
                  <a:gd name="T7" fmla="*/ 46 h 161"/>
                  <a:gd name="T8" fmla="*/ 47 w 167"/>
                  <a:gd name="T9" fmla="*/ 47 h 161"/>
                  <a:gd name="T10" fmla="*/ 42 w 167"/>
                  <a:gd name="T11" fmla="*/ 50 h 161"/>
                  <a:gd name="T12" fmla="*/ 40 w 167"/>
                  <a:gd name="T13" fmla="*/ 52 h 161"/>
                  <a:gd name="T14" fmla="*/ 39 w 167"/>
                  <a:gd name="T15" fmla="*/ 57 h 161"/>
                  <a:gd name="T16" fmla="*/ 35 w 167"/>
                  <a:gd name="T17" fmla="*/ 59 h 161"/>
                  <a:gd name="T18" fmla="*/ 29 w 167"/>
                  <a:gd name="T19" fmla="*/ 61 h 161"/>
                  <a:gd name="T20" fmla="*/ 25 w 167"/>
                  <a:gd name="T21" fmla="*/ 66 h 161"/>
                  <a:gd name="T22" fmla="*/ 18 w 167"/>
                  <a:gd name="T23" fmla="*/ 68 h 161"/>
                  <a:gd name="T24" fmla="*/ 13 w 167"/>
                  <a:gd name="T25" fmla="*/ 69 h 161"/>
                  <a:gd name="T26" fmla="*/ 0 w 167"/>
                  <a:gd name="T27" fmla="*/ 78 h 161"/>
                  <a:gd name="T28" fmla="*/ 0 w 167"/>
                  <a:gd name="T29" fmla="*/ 89 h 161"/>
                  <a:gd name="T30" fmla="*/ 1 w 167"/>
                  <a:gd name="T31" fmla="*/ 90 h 161"/>
                  <a:gd name="T32" fmla="*/ 79 w 167"/>
                  <a:gd name="T33" fmla="*/ 142 h 161"/>
                  <a:gd name="T34" fmla="*/ 85 w 167"/>
                  <a:gd name="T35" fmla="*/ 149 h 161"/>
                  <a:gd name="T36" fmla="*/ 94 w 167"/>
                  <a:gd name="T37" fmla="*/ 152 h 161"/>
                  <a:gd name="T38" fmla="*/ 98 w 167"/>
                  <a:gd name="T39" fmla="*/ 161 h 161"/>
                  <a:gd name="T40" fmla="*/ 105 w 167"/>
                  <a:gd name="T41" fmla="*/ 159 h 161"/>
                  <a:gd name="T42" fmla="*/ 118 w 167"/>
                  <a:gd name="T43" fmla="*/ 155 h 161"/>
                  <a:gd name="T44" fmla="*/ 133 w 167"/>
                  <a:gd name="T45" fmla="*/ 143 h 161"/>
                  <a:gd name="T46" fmla="*/ 167 w 167"/>
                  <a:gd name="T47" fmla="*/ 122 h 161"/>
                  <a:gd name="T48" fmla="*/ 167 w 167"/>
                  <a:gd name="T49" fmla="*/ 122 h 161"/>
                  <a:gd name="T50" fmla="*/ 163 w 167"/>
                  <a:gd name="T51" fmla="*/ 115 h 161"/>
                  <a:gd name="T52" fmla="*/ 157 w 167"/>
                  <a:gd name="T53" fmla="*/ 113 h 161"/>
                  <a:gd name="T54" fmla="*/ 152 w 167"/>
                  <a:gd name="T55" fmla="*/ 110 h 161"/>
                  <a:gd name="T56" fmla="*/ 151 w 167"/>
                  <a:gd name="T57" fmla="*/ 104 h 161"/>
                  <a:gd name="T58" fmla="*/ 147 w 167"/>
                  <a:gd name="T59" fmla="*/ 99 h 161"/>
                  <a:gd name="T60" fmla="*/ 151 w 167"/>
                  <a:gd name="T61" fmla="*/ 95 h 161"/>
                  <a:gd name="T62" fmla="*/ 149 w 167"/>
                  <a:gd name="T63" fmla="*/ 91 h 161"/>
                  <a:gd name="T64" fmla="*/ 149 w 167"/>
                  <a:gd name="T65" fmla="*/ 86 h 161"/>
                  <a:gd name="T66" fmla="*/ 150 w 167"/>
                  <a:gd name="T67" fmla="*/ 80 h 161"/>
                  <a:gd name="T68" fmla="*/ 150 w 167"/>
                  <a:gd name="T69" fmla="*/ 72 h 161"/>
                  <a:gd name="T70" fmla="*/ 147 w 167"/>
                  <a:gd name="T71" fmla="*/ 65 h 161"/>
                  <a:gd name="T72" fmla="*/ 148 w 167"/>
                  <a:gd name="T73" fmla="*/ 63 h 161"/>
                  <a:gd name="T74" fmla="*/ 148 w 167"/>
                  <a:gd name="T75" fmla="*/ 61 h 161"/>
                  <a:gd name="T76" fmla="*/ 144 w 167"/>
                  <a:gd name="T77" fmla="*/ 47 h 161"/>
                  <a:gd name="T78" fmla="*/ 138 w 167"/>
                  <a:gd name="T79" fmla="*/ 42 h 161"/>
                  <a:gd name="T80" fmla="*/ 134 w 167"/>
                  <a:gd name="T81" fmla="*/ 37 h 161"/>
                  <a:gd name="T82" fmla="*/ 131 w 167"/>
                  <a:gd name="T83" fmla="*/ 28 h 161"/>
                  <a:gd name="T84" fmla="*/ 136 w 167"/>
                  <a:gd name="T85" fmla="*/ 23 h 161"/>
                  <a:gd name="T86" fmla="*/ 139 w 167"/>
                  <a:gd name="T87" fmla="*/ 14 h 161"/>
                  <a:gd name="T88" fmla="*/ 139 w 167"/>
                  <a:gd name="T89" fmla="*/ 2 h 161"/>
                  <a:gd name="T90" fmla="*/ 131 w 167"/>
                  <a:gd name="T91" fmla="*/ 0 h 161"/>
                  <a:gd name="T92" fmla="*/ 123 w 167"/>
                  <a:gd name="T93" fmla="*/ 1 h 161"/>
                  <a:gd name="T94" fmla="*/ 112 w 167"/>
                  <a:gd name="T95" fmla="*/ 3 h 161"/>
                  <a:gd name="T96" fmla="*/ 82 w 167"/>
                  <a:gd name="T97" fmla="*/ 5 h 161"/>
                  <a:gd name="T98" fmla="*/ 69 w 167"/>
                  <a:gd name="T99" fmla="*/ 12 h 161"/>
                  <a:gd name="T100" fmla="*/ 56 w 167"/>
                  <a:gd name="T101" fmla="*/ 18 h 161"/>
                  <a:gd name="T102" fmla="*/ 53 w 167"/>
                  <a:gd name="T103" fmla="*/ 20 h 161"/>
                  <a:gd name="T104" fmla="*/ 55 w 167"/>
                  <a:gd name="T105" fmla="*/ 22 h 161"/>
                  <a:gd name="T106" fmla="*/ 57 w 167"/>
                  <a:gd name="T107" fmla="*/ 3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7" h="161">
                    <a:moveTo>
                      <a:pt x="57" y="30"/>
                    </a:moveTo>
                    <a:cubicBezTo>
                      <a:pt x="57" y="34"/>
                      <a:pt x="56" y="38"/>
                      <a:pt x="58" y="38"/>
                    </a:cubicBezTo>
                    <a:cubicBezTo>
                      <a:pt x="59" y="38"/>
                      <a:pt x="61" y="42"/>
                      <a:pt x="61" y="43"/>
                    </a:cubicBezTo>
                    <a:cubicBezTo>
                      <a:pt x="61" y="45"/>
                      <a:pt x="61" y="46"/>
                      <a:pt x="59" y="46"/>
                    </a:cubicBezTo>
                    <a:cubicBezTo>
                      <a:pt x="57" y="46"/>
                      <a:pt x="47" y="45"/>
                      <a:pt x="47" y="47"/>
                    </a:cubicBezTo>
                    <a:cubicBezTo>
                      <a:pt x="47" y="49"/>
                      <a:pt x="45" y="50"/>
                      <a:pt x="42" y="50"/>
                    </a:cubicBezTo>
                    <a:cubicBezTo>
                      <a:pt x="40" y="50"/>
                      <a:pt x="40" y="49"/>
                      <a:pt x="40" y="52"/>
                    </a:cubicBezTo>
                    <a:cubicBezTo>
                      <a:pt x="40" y="55"/>
                      <a:pt x="40" y="57"/>
                      <a:pt x="39" y="57"/>
                    </a:cubicBezTo>
                    <a:cubicBezTo>
                      <a:pt x="37" y="57"/>
                      <a:pt x="37" y="59"/>
                      <a:pt x="35" y="59"/>
                    </a:cubicBezTo>
                    <a:cubicBezTo>
                      <a:pt x="33" y="60"/>
                      <a:pt x="29" y="59"/>
                      <a:pt x="29" y="61"/>
                    </a:cubicBezTo>
                    <a:cubicBezTo>
                      <a:pt x="29" y="64"/>
                      <a:pt x="27" y="66"/>
                      <a:pt x="25" y="66"/>
                    </a:cubicBezTo>
                    <a:cubicBezTo>
                      <a:pt x="22" y="67"/>
                      <a:pt x="18" y="66"/>
                      <a:pt x="18" y="68"/>
                    </a:cubicBezTo>
                    <a:cubicBezTo>
                      <a:pt x="18" y="70"/>
                      <a:pt x="14" y="68"/>
                      <a:pt x="13" y="69"/>
                    </a:cubicBezTo>
                    <a:cubicBezTo>
                      <a:pt x="11" y="70"/>
                      <a:pt x="0" y="77"/>
                      <a:pt x="0" y="78"/>
                    </a:cubicBezTo>
                    <a:cubicBezTo>
                      <a:pt x="0" y="78"/>
                      <a:pt x="0" y="83"/>
                      <a:pt x="0" y="89"/>
                    </a:cubicBezTo>
                    <a:cubicBezTo>
                      <a:pt x="0" y="89"/>
                      <a:pt x="1" y="90"/>
                      <a:pt x="1" y="90"/>
                    </a:cubicBezTo>
                    <a:cubicBezTo>
                      <a:pt x="5" y="92"/>
                      <a:pt x="77" y="140"/>
                      <a:pt x="79" y="142"/>
                    </a:cubicBezTo>
                    <a:cubicBezTo>
                      <a:pt x="82" y="144"/>
                      <a:pt x="85" y="149"/>
                      <a:pt x="85" y="149"/>
                    </a:cubicBezTo>
                    <a:cubicBezTo>
                      <a:pt x="85" y="149"/>
                      <a:pt x="90" y="150"/>
                      <a:pt x="94" y="152"/>
                    </a:cubicBezTo>
                    <a:cubicBezTo>
                      <a:pt x="98" y="155"/>
                      <a:pt x="98" y="161"/>
                      <a:pt x="98" y="161"/>
                    </a:cubicBezTo>
                    <a:cubicBezTo>
                      <a:pt x="98" y="161"/>
                      <a:pt x="103" y="160"/>
                      <a:pt x="105" y="159"/>
                    </a:cubicBezTo>
                    <a:cubicBezTo>
                      <a:pt x="108" y="158"/>
                      <a:pt x="118" y="155"/>
                      <a:pt x="118" y="155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6" y="118"/>
                      <a:pt x="165" y="115"/>
                      <a:pt x="163" y="115"/>
                    </a:cubicBezTo>
                    <a:cubicBezTo>
                      <a:pt x="161" y="115"/>
                      <a:pt x="160" y="113"/>
                      <a:pt x="157" y="113"/>
                    </a:cubicBezTo>
                    <a:cubicBezTo>
                      <a:pt x="155" y="113"/>
                      <a:pt x="152" y="112"/>
                      <a:pt x="152" y="110"/>
                    </a:cubicBezTo>
                    <a:cubicBezTo>
                      <a:pt x="151" y="108"/>
                      <a:pt x="152" y="106"/>
                      <a:pt x="151" y="104"/>
                    </a:cubicBezTo>
                    <a:cubicBezTo>
                      <a:pt x="149" y="101"/>
                      <a:pt x="147" y="100"/>
                      <a:pt x="147" y="99"/>
                    </a:cubicBezTo>
                    <a:cubicBezTo>
                      <a:pt x="147" y="97"/>
                      <a:pt x="150" y="95"/>
                      <a:pt x="151" y="95"/>
                    </a:cubicBezTo>
                    <a:cubicBezTo>
                      <a:pt x="151" y="94"/>
                      <a:pt x="149" y="92"/>
                      <a:pt x="149" y="91"/>
                    </a:cubicBezTo>
                    <a:cubicBezTo>
                      <a:pt x="149" y="90"/>
                      <a:pt x="148" y="87"/>
                      <a:pt x="149" y="86"/>
                    </a:cubicBezTo>
                    <a:cubicBezTo>
                      <a:pt x="151" y="84"/>
                      <a:pt x="151" y="83"/>
                      <a:pt x="150" y="80"/>
                    </a:cubicBezTo>
                    <a:cubicBezTo>
                      <a:pt x="149" y="78"/>
                      <a:pt x="152" y="75"/>
                      <a:pt x="150" y="72"/>
                    </a:cubicBezTo>
                    <a:cubicBezTo>
                      <a:pt x="149" y="69"/>
                      <a:pt x="146" y="66"/>
                      <a:pt x="147" y="65"/>
                    </a:cubicBezTo>
                    <a:cubicBezTo>
                      <a:pt x="147" y="64"/>
                      <a:pt x="147" y="64"/>
                      <a:pt x="148" y="63"/>
                    </a:cubicBezTo>
                    <a:cubicBezTo>
                      <a:pt x="148" y="62"/>
                      <a:pt x="148" y="62"/>
                      <a:pt x="148" y="61"/>
                    </a:cubicBezTo>
                    <a:cubicBezTo>
                      <a:pt x="148" y="57"/>
                      <a:pt x="145" y="48"/>
                      <a:pt x="144" y="47"/>
                    </a:cubicBezTo>
                    <a:cubicBezTo>
                      <a:pt x="142" y="45"/>
                      <a:pt x="138" y="43"/>
                      <a:pt x="138" y="42"/>
                    </a:cubicBezTo>
                    <a:cubicBezTo>
                      <a:pt x="138" y="40"/>
                      <a:pt x="138" y="38"/>
                      <a:pt x="134" y="37"/>
                    </a:cubicBezTo>
                    <a:cubicBezTo>
                      <a:pt x="131" y="35"/>
                      <a:pt x="129" y="28"/>
                      <a:pt x="131" y="28"/>
                    </a:cubicBezTo>
                    <a:cubicBezTo>
                      <a:pt x="133" y="28"/>
                      <a:pt x="134" y="24"/>
                      <a:pt x="136" y="23"/>
                    </a:cubicBezTo>
                    <a:cubicBezTo>
                      <a:pt x="138" y="22"/>
                      <a:pt x="141" y="17"/>
                      <a:pt x="139" y="14"/>
                    </a:cubicBezTo>
                    <a:cubicBezTo>
                      <a:pt x="137" y="12"/>
                      <a:pt x="138" y="6"/>
                      <a:pt x="139" y="2"/>
                    </a:cubicBezTo>
                    <a:cubicBezTo>
                      <a:pt x="136" y="2"/>
                      <a:pt x="132" y="0"/>
                      <a:pt x="131" y="0"/>
                    </a:cubicBezTo>
                    <a:cubicBezTo>
                      <a:pt x="130" y="0"/>
                      <a:pt x="126" y="1"/>
                      <a:pt x="123" y="1"/>
                    </a:cubicBezTo>
                    <a:cubicBezTo>
                      <a:pt x="120" y="1"/>
                      <a:pt x="114" y="5"/>
                      <a:pt x="112" y="3"/>
                    </a:cubicBezTo>
                    <a:cubicBezTo>
                      <a:pt x="110" y="1"/>
                      <a:pt x="88" y="5"/>
                      <a:pt x="82" y="5"/>
                    </a:cubicBezTo>
                    <a:cubicBezTo>
                      <a:pt x="75" y="5"/>
                      <a:pt x="73" y="12"/>
                      <a:pt x="69" y="12"/>
                    </a:cubicBezTo>
                    <a:cubicBezTo>
                      <a:pt x="65" y="12"/>
                      <a:pt x="60" y="15"/>
                      <a:pt x="56" y="18"/>
                    </a:cubicBezTo>
                    <a:cubicBezTo>
                      <a:pt x="56" y="19"/>
                      <a:pt x="55" y="20"/>
                      <a:pt x="53" y="20"/>
                    </a:cubicBezTo>
                    <a:cubicBezTo>
                      <a:pt x="54" y="21"/>
                      <a:pt x="54" y="22"/>
                      <a:pt x="55" y="22"/>
                    </a:cubicBezTo>
                    <a:cubicBezTo>
                      <a:pt x="57" y="24"/>
                      <a:pt x="57" y="27"/>
                      <a:pt x="57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8">
                <a:extLst>
                  <a:ext uri="{FF2B5EF4-FFF2-40B4-BE49-F238E27FC236}">
                    <a16:creationId xmlns:a16="http://schemas.microsoft.com/office/drawing/2014/main" id="{E7E4EA15-7677-4509-A8FE-0B58D7AFDF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7886" y="3446124"/>
                <a:ext cx="283568" cy="271021"/>
              </a:xfrm>
              <a:custGeom>
                <a:avLst/>
                <a:gdLst>
                  <a:gd name="T0" fmla="*/ 14 w 123"/>
                  <a:gd name="T1" fmla="*/ 7 h 118"/>
                  <a:gd name="T2" fmla="*/ 8 w 123"/>
                  <a:gd name="T3" fmla="*/ 13 h 118"/>
                  <a:gd name="T4" fmla="*/ 7 w 123"/>
                  <a:gd name="T5" fmla="*/ 17 h 118"/>
                  <a:gd name="T6" fmla="*/ 6 w 123"/>
                  <a:gd name="T7" fmla="*/ 23 h 118"/>
                  <a:gd name="T8" fmla="*/ 1 w 123"/>
                  <a:gd name="T9" fmla="*/ 28 h 118"/>
                  <a:gd name="T10" fmla="*/ 4 w 123"/>
                  <a:gd name="T11" fmla="*/ 35 h 118"/>
                  <a:gd name="T12" fmla="*/ 4 w 123"/>
                  <a:gd name="T13" fmla="*/ 43 h 118"/>
                  <a:gd name="T14" fmla="*/ 3 w 123"/>
                  <a:gd name="T15" fmla="*/ 49 h 118"/>
                  <a:gd name="T16" fmla="*/ 3 w 123"/>
                  <a:gd name="T17" fmla="*/ 54 h 118"/>
                  <a:gd name="T18" fmla="*/ 5 w 123"/>
                  <a:gd name="T19" fmla="*/ 58 h 118"/>
                  <a:gd name="T20" fmla="*/ 1 w 123"/>
                  <a:gd name="T21" fmla="*/ 62 h 118"/>
                  <a:gd name="T22" fmla="*/ 5 w 123"/>
                  <a:gd name="T23" fmla="*/ 67 h 118"/>
                  <a:gd name="T24" fmla="*/ 6 w 123"/>
                  <a:gd name="T25" fmla="*/ 73 h 118"/>
                  <a:gd name="T26" fmla="*/ 11 w 123"/>
                  <a:gd name="T27" fmla="*/ 76 h 118"/>
                  <a:gd name="T28" fmla="*/ 17 w 123"/>
                  <a:gd name="T29" fmla="*/ 78 h 118"/>
                  <a:gd name="T30" fmla="*/ 21 w 123"/>
                  <a:gd name="T31" fmla="*/ 85 h 118"/>
                  <a:gd name="T32" fmla="*/ 33 w 123"/>
                  <a:gd name="T33" fmla="*/ 87 h 118"/>
                  <a:gd name="T34" fmla="*/ 38 w 123"/>
                  <a:gd name="T35" fmla="*/ 92 h 118"/>
                  <a:gd name="T36" fmla="*/ 52 w 123"/>
                  <a:gd name="T37" fmla="*/ 85 h 118"/>
                  <a:gd name="T38" fmla="*/ 113 w 123"/>
                  <a:gd name="T39" fmla="*/ 118 h 118"/>
                  <a:gd name="T40" fmla="*/ 113 w 123"/>
                  <a:gd name="T41" fmla="*/ 113 h 118"/>
                  <a:gd name="T42" fmla="*/ 120 w 123"/>
                  <a:gd name="T43" fmla="*/ 113 h 118"/>
                  <a:gd name="T44" fmla="*/ 120 w 123"/>
                  <a:gd name="T45" fmla="*/ 35 h 118"/>
                  <a:gd name="T46" fmla="*/ 120 w 123"/>
                  <a:gd name="T47" fmla="*/ 23 h 118"/>
                  <a:gd name="T48" fmla="*/ 121 w 123"/>
                  <a:gd name="T49" fmla="*/ 13 h 118"/>
                  <a:gd name="T50" fmla="*/ 122 w 123"/>
                  <a:gd name="T51" fmla="*/ 11 h 118"/>
                  <a:gd name="T52" fmla="*/ 122 w 123"/>
                  <a:gd name="T53" fmla="*/ 10 h 118"/>
                  <a:gd name="T54" fmla="*/ 111 w 123"/>
                  <a:gd name="T55" fmla="*/ 8 h 118"/>
                  <a:gd name="T56" fmla="*/ 99 w 123"/>
                  <a:gd name="T57" fmla="*/ 1 h 118"/>
                  <a:gd name="T58" fmla="*/ 81 w 123"/>
                  <a:gd name="T59" fmla="*/ 10 h 118"/>
                  <a:gd name="T60" fmla="*/ 82 w 123"/>
                  <a:gd name="T61" fmla="*/ 21 h 118"/>
                  <a:gd name="T62" fmla="*/ 70 w 123"/>
                  <a:gd name="T63" fmla="*/ 21 h 118"/>
                  <a:gd name="T64" fmla="*/ 55 w 123"/>
                  <a:gd name="T65" fmla="*/ 16 h 118"/>
                  <a:gd name="T66" fmla="*/ 47 w 123"/>
                  <a:gd name="T67" fmla="*/ 10 h 118"/>
                  <a:gd name="T68" fmla="*/ 42 w 123"/>
                  <a:gd name="T69" fmla="*/ 5 h 118"/>
                  <a:gd name="T70" fmla="*/ 27 w 123"/>
                  <a:gd name="T71" fmla="*/ 2 h 118"/>
                  <a:gd name="T72" fmla="*/ 18 w 123"/>
                  <a:gd name="T73" fmla="*/ 0 h 118"/>
                  <a:gd name="T74" fmla="*/ 17 w 123"/>
                  <a:gd name="T75" fmla="*/ 5 h 118"/>
                  <a:gd name="T76" fmla="*/ 14 w 123"/>
                  <a:gd name="T77" fmla="*/ 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3" h="118">
                    <a:moveTo>
                      <a:pt x="14" y="7"/>
                    </a:moveTo>
                    <a:cubicBezTo>
                      <a:pt x="13" y="8"/>
                      <a:pt x="9" y="12"/>
                      <a:pt x="8" y="13"/>
                    </a:cubicBezTo>
                    <a:cubicBezTo>
                      <a:pt x="7" y="14"/>
                      <a:pt x="7" y="16"/>
                      <a:pt x="7" y="17"/>
                    </a:cubicBezTo>
                    <a:cubicBezTo>
                      <a:pt x="8" y="17"/>
                      <a:pt x="7" y="21"/>
                      <a:pt x="6" y="23"/>
                    </a:cubicBezTo>
                    <a:cubicBezTo>
                      <a:pt x="5" y="25"/>
                      <a:pt x="1" y="26"/>
                      <a:pt x="1" y="28"/>
                    </a:cubicBezTo>
                    <a:cubicBezTo>
                      <a:pt x="0" y="29"/>
                      <a:pt x="3" y="32"/>
                      <a:pt x="4" y="35"/>
                    </a:cubicBezTo>
                    <a:cubicBezTo>
                      <a:pt x="6" y="38"/>
                      <a:pt x="3" y="41"/>
                      <a:pt x="4" y="43"/>
                    </a:cubicBezTo>
                    <a:cubicBezTo>
                      <a:pt x="5" y="46"/>
                      <a:pt x="5" y="47"/>
                      <a:pt x="3" y="49"/>
                    </a:cubicBezTo>
                    <a:cubicBezTo>
                      <a:pt x="2" y="50"/>
                      <a:pt x="3" y="53"/>
                      <a:pt x="3" y="54"/>
                    </a:cubicBezTo>
                    <a:cubicBezTo>
                      <a:pt x="3" y="55"/>
                      <a:pt x="5" y="57"/>
                      <a:pt x="5" y="58"/>
                    </a:cubicBezTo>
                    <a:cubicBezTo>
                      <a:pt x="4" y="58"/>
                      <a:pt x="1" y="60"/>
                      <a:pt x="1" y="62"/>
                    </a:cubicBezTo>
                    <a:cubicBezTo>
                      <a:pt x="1" y="63"/>
                      <a:pt x="3" y="64"/>
                      <a:pt x="5" y="67"/>
                    </a:cubicBezTo>
                    <a:cubicBezTo>
                      <a:pt x="6" y="69"/>
                      <a:pt x="5" y="71"/>
                      <a:pt x="6" y="73"/>
                    </a:cubicBezTo>
                    <a:cubicBezTo>
                      <a:pt x="6" y="75"/>
                      <a:pt x="9" y="76"/>
                      <a:pt x="11" y="76"/>
                    </a:cubicBezTo>
                    <a:cubicBezTo>
                      <a:pt x="14" y="76"/>
                      <a:pt x="15" y="78"/>
                      <a:pt x="17" y="78"/>
                    </a:cubicBezTo>
                    <a:cubicBezTo>
                      <a:pt x="19" y="78"/>
                      <a:pt x="20" y="81"/>
                      <a:pt x="21" y="85"/>
                    </a:cubicBezTo>
                    <a:cubicBezTo>
                      <a:pt x="22" y="85"/>
                      <a:pt x="30" y="85"/>
                      <a:pt x="33" y="87"/>
                    </a:cubicBezTo>
                    <a:cubicBezTo>
                      <a:pt x="36" y="89"/>
                      <a:pt x="38" y="92"/>
                      <a:pt x="38" y="92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113" y="118"/>
                      <a:pt x="113" y="118"/>
                      <a:pt x="113" y="118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20" y="113"/>
                      <a:pt x="120" y="113"/>
                      <a:pt x="120" y="113"/>
                    </a:cubicBezTo>
                    <a:cubicBezTo>
                      <a:pt x="120" y="113"/>
                      <a:pt x="120" y="40"/>
                      <a:pt x="120" y="35"/>
                    </a:cubicBezTo>
                    <a:cubicBezTo>
                      <a:pt x="120" y="29"/>
                      <a:pt x="118" y="26"/>
                      <a:pt x="120" y="23"/>
                    </a:cubicBezTo>
                    <a:cubicBezTo>
                      <a:pt x="123" y="20"/>
                      <a:pt x="119" y="18"/>
                      <a:pt x="121" y="13"/>
                    </a:cubicBezTo>
                    <a:cubicBezTo>
                      <a:pt x="122" y="12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0"/>
                    </a:cubicBezTo>
                    <a:cubicBezTo>
                      <a:pt x="121" y="9"/>
                      <a:pt x="118" y="9"/>
                      <a:pt x="111" y="8"/>
                    </a:cubicBezTo>
                    <a:cubicBezTo>
                      <a:pt x="104" y="7"/>
                      <a:pt x="107" y="2"/>
                      <a:pt x="99" y="1"/>
                    </a:cubicBezTo>
                    <a:cubicBezTo>
                      <a:pt x="91" y="1"/>
                      <a:pt x="81" y="7"/>
                      <a:pt x="81" y="10"/>
                    </a:cubicBezTo>
                    <a:cubicBezTo>
                      <a:pt x="81" y="14"/>
                      <a:pt x="85" y="17"/>
                      <a:pt x="82" y="21"/>
                    </a:cubicBezTo>
                    <a:cubicBezTo>
                      <a:pt x="79" y="24"/>
                      <a:pt x="74" y="25"/>
                      <a:pt x="70" y="21"/>
                    </a:cubicBezTo>
                    <a:cubicBezTo>
                      <a:pt x="66" y="17"/>
                      <a:pt x="60" y="16"/>
                      <a:pt x="55" y="16"/>
                    </a:cubicBezTo>
                    <a:cubicBezTo>
                      <a:pt x="50" y="16"/>
                      <a:pt x="46" y="13"/>
                      <a:pt x="47" y="10"/>
                    </a:cubicBezTo>
                    <a:cubicBezTo>
                      <a:pt x="47" y="7"/>
                      <a:pt x="46" y="6"/>
                      <a:pt x="42" y="5"/>
                    </a:cubicBezTo>
                    <a:cubicBezTo>
                      <a:pt x="38" y="5"/>
                      <a:pt x="34" y="1"/>
                      <a:pt x="27" y="2"/>
                    </a:cubicBezTo>
                    <a:cubicBezTo>
                      <a:pt x="23" y="3"/>
                      <a:pt x="20" y="2"/>
                      <a:pt x="18" y="0"/>
                    </a:cubicBezTo>
                    <a:cubicBezTo>
                      <a:pt x="18" y="2"/>
                      <a:pt x="17" y="4"/>
                      <a:pt x="17" y="5"/>
                    </a:cubicBezTo>
                    <a:cubicBezTo>
                      <a:pt x="18" y="7"/>
                      <a:pt x="15" y="7"/>
                      <a:pt x="1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19">
                <a:extLst>
                  <a:ext uri="{FF2B5EF4-FFF2-40B4-BE49-F238E27FC236}">
                    <a16:creationId xmlns:a16="http://schemas.microsoft.com/office/drawing/2014/main" id="{D2E91A33-E42D-4F31-B3BE-6D159C9032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2307" y="3823796"/>
                <a:ext cx="55208" cy="18821"/>
              </a:xfrm>
              <a:custGeom>
                <a:avLst/>
                <a:gdLst>
                  <a:gd name="T0" fmla="*/ 12 w 24"/>
                  <a:gd name="T1" fmla="*/ 5 h 8"/>
                  <a:gd name="T2" fmla="*/ 19 w 24"/>
                  <a:gd name="T3" fmla="*/ 7 h 8"/>
                  <a:gd name="T4" fmla="*/ 24 w 24"/>
                  <a:gd name="T5" fmla="*/ 6 h 8"/>
                  <a:gd name="T6" fmla="*/ 19 w 24"/>
                  <a:gd name="T7" fmla="*/ 5 h 8"/>
                  <a:gd name="T8" fmla="*/ 12 w 24"/>
                  <a:gd name="T9" fmla="*/ 2 h 8"/>
                  <a:gd name="T10" fmla="*/ 1 w 24"/>
                  <a:gd name="T11" fmla="*/ 4 h 8"/>
                  <a:gd name="T12" fmla="*/ 0 w 24"/>
                  <a:gd name="T13" fmla="*/ 8 h 8"/>
                  <a:gd name="T14" fmla="*/ 3 w 24"/>
                  <a:gd name="T15" fmla="*/ 8 h 8"/>
                  <a:gd name="T16" fmla="*/ 12 w 24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8">
                    <a:moveTo>
                      <a:pt x="12" y="5"/>
                    </a:moveTo>
                    <a:cubicBezTo>
                      <a:pt x="14" y="4"/>
                      <a:pt x="16" y="7"/>
                      <a:pt x="19" y="7"/>
                    </a:cubicBezTo>
                    <a:cubicBezTo>
                      <a:pt x="21" y="7"/>
                      <a:pt x="24" y="6"/>
                      <a:pt x="24" y="6"/>
                    </a:cubicBezTo>
                    <a:cubicBezTo>
                      <a:pt x="24" y="6"/>
                      <a:pt x="23" y="5"/>
                      <a:pt x="19" y="5"/>
                    </a:cubicBezTo>
                    <a:cubicBezTo>
                      <a:pt x="15" y="5"/>
                      <a:pt x="15" y="0"/>
                      <a:pt x="12" y="2"/>
                    </a:cubicBezTo>
                    <a:cubicBezTo>
                      <a:pt x="8" y="4"/>
                      <a:pt x="6" y="4"/>
                      <a:pt x="1" y="4"/>
                    </a:cubicBezTo>
                    <a:cubicBezTo>
                      <a:pt x="1" y="5"/>
                      <a:pt x="1" y="7"/>
                      <a:pt x="0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5" y="8"/>
                      <a:pt x="10" y="7"/>
                      <a:pt x="1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0">
                <a:extLst>
                  <a:ext uri="{FF2B5EF4-FFF2-40B4-BE49-F238E27FC236}">
                    <a16:creationId xmlns:a16="http://schemas.microsoft.com/office/drawing/2014/main" id="{FB38FE85-1472-428C-8D9F-CA1A698B3E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9759" y="3772353"/>
                <a:ext cx="111671" cy="87831"/>
              </a:xfrm>
              <a:custGeom>
                <a:avLst/>
                <a:gdLst>
                  <a:gd name="T0" fmla="*/ 11 w 48"/>
                  <a:gd name="T1" fmla="*/ 36 h 38"/>
                  <a:gd name="T2" fmla="*/ 16 w 48"/>
                  <a:gd name="T3" fmla="*/ 34 h 38"/>
                  <a:gd name="T4" fmla="*/ 27 w 48"/>
                  <a:gd name="T5" fmla="*/ 33 h 38"/>
                  <a:gd name="T6" fmla="*/ 30 w 48"/>
                  <a:gd name="T7" fmla="*/ 34 h 38"/>
                  <a:gd name="T8" fmla="*/ 30 w 48"/>
                  <a:gd name="T9" fmla="*/ 33 h 38"/>
                  <a:gd name="T10" fmla="*/ 35 w 48"/>
                  <a:gd name="T11" fmla="*/ 36 h 38"/>
                  <a:gd name="T12" fmla="*/ 47 w 48"/>
                  <a:gd name="T13" fmla="*/ 36 h 38"/>
                  <a:gd name="T14" fmla="*/ 48 w 48"/>
                  <a:gd name="T15" fmla="*/ 36 h 38"/>
                  <a:gd name="T16" fmla="*/ 48 w 48"/>
                  <a:gd name="T17" fmla="*/ 31 h 38"/>
                  <a:gd name="T18" fmla="*/ 44 w 48"/>
                  <a:gd name="T19" fmla="*/ 26 h 38"/>
                  <a:gd name="T20" fmla="*/ 42 w 48"/>
                  <a:gd name="T21" fmla="*/ 21 h 38"/>
                  <a:gd name="T22" fmla="*/ 41 w 48"/>
                  <a:gd name="T23" fmla="*/ 18 h 38"/>
                  <a:gd name="T24" fmla="*/ 36 w 48"/>
                  <a:gd name="T25" fmla="*/ 13 h 38"/>
                  <a:gd name="T26" fmla="*/ 31 w 48"/>
                  <a:gd name="T27" fmla="*/ 5 h 38"/>
                  <a:gd name="T28" fmla="*/ 28 w 48"/>
                  <a:gd name="T29" fmla="*/ 5 h 38"/>
                  <a:gd name="T30" fmla="*/ 23 w 48"/>
                  <a:gd name="T31" fmla="*/ 2 h 38"/>
                  <a:gd name="T32" fmla="*/ 17 w 48"/>
                  <a:gd name="T33" fmla="*/ 2 h 38"/>
                  <a:gd name="T34" fmla="*/ 10 w 48"/>
                  <a:gd name="T35" fmla="*/ 2 h 38"/>
                  <a:gd name="T36" fmla="*/ 5 w 48"/>
                  <a:gd name="T37" fmla="*/ 6 h 38"/>
                  <a:gd name="T38" fmla="*/ 5 w 48"/>
                  <a:gd name="T39" fmla="*/ 6 h 38"/>
                  <a:gd name="T40" fmla="*/ 3 w 48"/>
                  <a:gd name="T41" fmla="*/ 13 h 38"/>
                  <a:gd name="T42" fmla="*/ 6 w 48"/>
                  <a:gd name="T43" fmla="*/ 24 h 38"/>
                  <a:gd name="T44" fmla="*/ 6 w 48"/>
                  <a:gd name="T45" fmla="*/ 26 h 38"/>
                  <a:gd name="T46" fmla="*/ 17 w 48"/>
                  <a:gd name="T47" fmla="*/ 24 h 38"/>
                  <a:gd name="T48" fmla="*/ 24 w 48"/>
                  <a:gd name="T49" fmla="*/ 27 h 38"/>
                  <a:gd name="T50" fmla="*/ 29 w 48"/>
                  <a:gd name="T51" fmla="*/ 28 h 38"/>
                  <a:gd name="T52" fmla="*/ 24 w 48"/>
                  <a:gd name="T53" fmla="*/ 29 h 38"/>
                  <a:gd name="T54" fmla="*/ 17 w 48"/>
                  <a:gd name="T55" fmla="*/ 27 h 38"/>
                  <a:gd name="T56" fmla="*/ 8 w 48"/>
                  <a:gd name="T57" fmla="*/ 30 h 38"/>
                  <a:gd name="T58" fmla="*/ 5 w 48"/>
                  <a:gd name="T59" fmla="*/ 30 h 38"/>
                  <a:gd name="T60" fmla="*/ 6 w 48"/>
                  <a:gd name="T61" fmla="*/ 34 h 38"/>
                  <a:gd name="T62" fmla="*/ 7 w 48"/>
                  <a:gd name="T63" fmla="*/ 35 h 38"/>
                  <a:gd name="T64" fmla="*/ 11 w 48"/>
                  <a:gd name="T65" fmla="*/ 3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" h="38">
                    <a:moveTo>
                      <a:pt x="11" y="36"/>
                    </a:moveTo>
                    <a:cubicBezTo>
                      <a:pt x="13" y="36"/>
                      <a:pt x="16" y="34"/>
                      <a:pt x="16" y="34"/>
                    </a:cubicBezTo>
                    <a:cubicBezTo>
                      <a:pt x="16" y="34"/>
                      <a:pt x="26" y="34"/>
                      <a:pt x="27" y="33"/>
                    </a:cubicBezTo>
                    <a:cubicBezTo>
                      <a:pt x="28" y="33"/>
                      <a:pt x="29" y="34"/>
                      <a:pt x="30" y="34"/>
                    </a:cubicBezTo>
                    <a:cubicBezTo>
                      <a:pt x="30" y="34"/>
                      <a:pt x="30" y="33"/>
                      <a:pt x="30" y="33"/>
                    </a:cubicBezTo>
                    <a:cubicBezTo>
                      <a:pt x="30" y="33"/>
                      <a:pt x="35" y="34"/>
                      <a:pt x="35" y="36"/>
                    </a:cubicBezTo>
                    <a:cubicBezTo>
                      <a:pt x="36" y="37"/>
                      <a:pt x="43" y="38"/>
                      <a:pt x="47" y="36"/>
                    </a:cubicBezTo>
                    <a:cubicBezTo>
                      <a:pt x="47" y="36"/>
                      <a:pt x="48" y="36"/>
                      <a:pt x="48" y="36"/>
                    </a:cubicBezTo>
                    <a:cubicBezTo>
                      <a:pt x="48" y="34"/>
                      <a:pt x="48" y="32"/>
                      <a:pt x="48" y="31"/>
                    </a:cubicBezTo>
                    <a:cubicBezTo>
                      <a:pt x="48" y="30"/>
                      <a:pt x="45" y="27"/>
                      <a:pt x="44" y="26"/>
                    </a:cubicBezTo>
                    <a:cubicBezTo>
                      <a:pt x="42" y="24"/>
                      <a:pt x="42" y="21"/>
                      <a:pt x="42" y="21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8"/>
                      <a:pt x="40" y="14"/>
                      <a:pt x="36" y="13"/>
                    </a:cubicBezTo>
                    <a:cubicBezTo>
                      <a:pt x="33" y="12"/>
                      <a:pt x="31" y="5"/>
                      <a:pt x="31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6" y="3"/>
                      <a:pt x="23" y="2"/>
                    </a:cubicBezTo>
                    <a:cubicBezTo>
                      <a:pt x="21" y="0"/>
                      <a:pt x="17" y="2"/>
                      <a:pt x="17" y="2"/>
                    </a:cubicBezTo>
                    <a:cubicBezTo>
                      <a:pt x="17" y="2"/>
                      <a:pt x="13" y="3"/>
                      <a:pt x="10" y="2"/>
                    </a:cubicBezTo>
                    <a:cubicBezTo>
                      <a:pt x="7" y="2"/>
                      <a:pt x="8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8"/>
                      <a:pt x="4" y="11"/>
                      <a:pt x="3" y="13"/>
                    </a:cubicBezTo>
                    <a:cubicBezTo>
                      <a:pt x="0" y="17"/>
                      <a:pt x="4" y="22"/>
                      <a:pt x="6" y="24"/>
                    </a:cubicBezTo>
                    <a:cubicBezTo>
                      <a:pt x="6" y="24"/>
                      <a:pt x="7" y="25"/>
                      <a:pt x="6" y="26"/>
                    </a:cubicBezTo>
                    <a:cubicBezTo>
                      <a:pt x="11" y="26"/>
                      <a:pt x="13" y="26"/>
                      <a:pt x="17" y="24"/>
                    </a:cubicBezTo>
                    <a:cubicBezTo>
                      <a:pt x="20" y="22"/>
                      <a:pt x="20" y="27"/>
                      <a:pt x="24" y="27"/>
                    </a:cubicBezTo>
                    <a:cubicBezTo>
                      <a:pt x="28" y="27"/>
                      <a:pt x="29" y="28"/>
                      <a:pt x="29" y="28"/>
                    </a:cubicBezTo>
                    <a:cubicBezTo>
                      <a:pt x="29" y="28"/>
                      <a:pt x="26" y="29"/>
                      <a:pt x="24" y="29"/>
                    </a:cubicBezTo>
                    <a:cubicBezTo>
                      <a:pt x="21" y="29"/>
                      <a:pt x="19" y="26"/>
                      <a:pt x="17" y="27"/>
                    </a:cubicBezTo>
                    <a:cubicBezTo>
                      <a:pt x="15" y="29"/>
                      <a:pt x="10" y="30"/>
                      <a:pt x="8" y="30"/>
                    </a:cubicBezTo>
                    <a:cubicBezTo>
                      <a:pt x="7" y="30"/>
                      <a:pt x="7" y="30"/>
                      <a:pt x="5" y="30"/>
                    </a:cubicBezTo>
                    <a:cubicBezTo>
                      <a:pt x="5" y="32"/>
                      <a:pt x="5" y="33"/>
                      <a:pt x="6" y="34"/>
                    </a:cubicBezTo>
                    <a:cubicBezTo>
                      <a:pt x="7" y="34"/>
                      <a:pt x="7" y="35"/>
                      <a:pt x="7" y="35"/>
                    </a:cubicBezTo>
                    <a:cubicBezTo>
                      <a:pt x="11" y="34"/>
                      <a:pt x="10" y="36"/>
                      <a:pt x="11" y="3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1">
                <a:extLst>
                  <a:ext uri="{FF2B5EF4-FFF2-40B4-BE49-F238E27FC236}">
                    <a16:creationId xmlns:a16="http://schemas.microsoft.com/office/drawing/2014/main" id="{103AE938-39D0-47D1-87B7-7B4C598DE4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6071" y="3848891"/>
                <a:ext cx="52698" cy="32623"/>
              </a:xfrm>
              <a:custGeom>
                <a:avLst/>
                <a:gdLst>
                  <a:gd name="T0" fmla="*/ 12 w 23"/>
                  <a:gd name="T1" fmla="*/ 13 h 14"/>
                  <a:gd name="T2" fmla="*/ 18 w 23"/>
                  <a:gd name="T3" fmla="*/ 9 h 14"/>
                  <a:gd name="T4" fmla="*/ 21 w 23"/>
                  <a:gd name="T5" fmla="*/ 8 h 14"/>
                  <a:gd name="T6" fmla="*/ 21 w 23"/>
                  <a:gd name="T7" fmla="*/ 4 h 14"/>
                  <a:gd name="T8" fmla="*/ 23 w 23"/>
                  <a:gd name="T9" fmla="*/ 1 h 14"/>
                  <a:gd name="T10" fmla="*/ 20 w 23"/>
                  <a:gd name="T11" fmla="*/ 0 h 14"/>
                  <a:gd name="T12" fmla="*/ 9 w 23"/>
                  <a:gd name="T13" fmla="*/ 1 h 14"/>
                  <a:gd name="T14" fmla="*/ 4 w 23"/>
                  <a:gd name="T15" fmla="*/ 3 h 14"/>
                  <a:gd name="T16" fmla="*/ 0 w 23"/>
                  <a:gd name="T17" fmla="*/ 2 h 14"/>
                  <a:gd name="T18" fmla="*/ 7 w 23"/>
                  <a:gd name="T19" fmla="*/ 7 h 14"/>
                  <a:gd name="T20" fmla="*/ 10 w 23"/>
                  <a:gd name="T21" fmla="*/ 13 h 14"/>
                  <a:gd name="T22" fmla="*/ 11 w 23"/>
                  <a:gd name="T23" fmla="*/ 14 h 14"/>
                  <a:gd name="T24" fmla="*/ 12 w 23"/>
                  <a:gd name="T25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14">
                    <a:moveTo>
                      <a:pt x="12" y="13"/>
                    </a:moveTo>
                    <a:cubicBezTo>
                      <a:pt x="14" y="12"/>
                      <a:pt x="17" y="8"/>
                      <a:pt x="18" y="9"/>
                    </a:cubicBezTo>
                    <a:cubicBezTo>
                      <a:pt x="20" y="10"/>
                      <a:pt x="21" y="8"/>
                      <a:pt x="21" y="8"/>
                    </a:cubicBezTo>
                    <a:cubicBezTo>
                      <a:pt x="21" y="7"/>
                      <a:pt x="19" y="5"/>
                      <a:pt x="21" y="4"/>
                    </a:cubicBezTo>
                    <a:cubicBezTo>
                      <a:pt x="22" y="4"/>
                      <a:pt x="22" y="2"/>
                      <a:pt x="23" y="1"/>
                    </a:cubicBezTo>
                    <a:cubicBezTo>
                      <a:pt x="22" y="1"/>
                      <a:pt x="21" y="0"/>
                      <a:pt x="20" y="0"/>
                    </a:cubicBezTo>
                    <a:cubicBezTo>
                      <a:pt x="19" y="1"/>
                      <a:pt x="9" y="1"/>
                      <a:pt x="9" y="1"/>
                    </a:cubicBezTo>
                    <a:cubicBezTo>
                      <a:pt x="9" y="1"/>
                      <a:pt x="6" y="3"/>
                      <a:pt x="4" y="3"/>
                    </a:cubicBezTo>
                    <a:cubicBezTo>
                      <a:pt x="3" y="3"/>
                      <a:pt x="4" y="1"/>
                      <a:pt x="0" y="2"/>
                    </a:cubicBezTo>
                    <a:cubicBezTo>
                      <a:pt x="2" y="5"/>
                      <a:pt x="2" y="6"/>
                      <a:pt x="7" y="7"/>
                    </a:cubicBezTo>
                    <a:cubicBezTo>
                      <a:pt x="11" y="8"/>
                      <a:pt x="6" y="11"/>
                      <a:pt x="10" y="13"/>
                    </a:cubicBezTo>
                    <a:cubicBezTo>
                      <a:pt x="10" y="13"/>
                      <a:pt x="11" y="14"/>
                      <a:pt x="11" y="14"/>
                    </a:cubicBezTo>
                    <a:cubicBezTo>
                      <a:pt x="11" y="13"/>
                      <a:pt x="12" y="13"/>
                      <a:pt x="12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2">
                <a:extLst>
                  <a:ext uri="{FF2B5EF4-FFF2-40B4-BE49-F238E27FC236}">
                    <a16:creationId xmlns:a16="http://schemas.microsoft.com/office/drawing/2014/main" id="{4F4ADBE4-7A34-40AC-8BF6-83FF298479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0735" y="3876495"/>
                <a:ext cx="228360" cy="161860"/>
              </a:xfrm>
              <a:custGeom>
                <a:avLst/>
                <a:gdLst>
                  <a:gd name="T0" fmla="*/ 91 w 99"/>
                  <a:gd name="T1" fmla="*/ 40 h 70"/>
                  <a:gd name="T2" fmla="*/ 88 w 99"/>
                  <a:gd name="T3" fmla="*/ 35 h 70"/>
                  <a:gd name="T4" fmla="*/ 83 w 99"/>
                  <a:gd name="T5" fmla="*/ 30 h 70"/>
                  <a:gd name="T6" fmla="*/ 80 w 99"/>
                  <a:gd name="T7" fmla="*/ 25 h 70"/>
                  <a:gd name="T8" fmla="*/ 74 w 99"/>
                  <a:gd name="T9" fmla="*/ 22 h 70"/>
                  <a:gd name="T10" fmla="*/ 73 w 99"/>
                  <a:gd name="T11" fmla="*/ 20 h 70"/>
                  <a:gd name="T12" fmla="*/ 69 w 99"/>
                  <a:gd name="T13" fmla="*/ 19 h 70"/>
                  <a:gd name="T14" fmla="*/ 70 w 99"/>
                  <a:gd name="T15" fmla="*/ 16 h 70"/>
                  <a:gd name="T16" fmla="*/ 70 w 99"/>
                  <a:gd name="T17" fmla="*/ 9 h 70"/>
                  <a:gd name="T18" fmla="*/ 64 w 99"/>
                  <a:gd name="T19" fmla="*/ 2 h 70"/>
                  <a:gd name="T20" fmla="*/ 62 w 99"/>
                  <a:gd name="T21" fmla="*/ 1 h 70"/>
                  <a:gd name="T22" fmla="*/ 56 w 99"/>
                  <a:gd name="T23" fmla="*/ 4 h 70"/>
                  <a:gd name="T24" fmla="*/ 54 w 99"/>
                  <a:gd name="T25" fmla="*/ 8 h 70"/>
                  <a:gd name="T26" fmla="*/ 46 w 99"/>
                  <a:gd name="T27" fmla="*/ 16 h 70"/>
                  <a:gd name="T28" fmla="*/ 35 w 99"/>
                  <a:gd name="T29" fmla="*/ 18 h 70"/>
                  <a:gd name="T30" fmla="*/ 34 w 99"/>
                  <a:gd name="T31" fmla="*/ 23 h 70"/>
                  <a:gd name="T32" fmla="*/ 27 w 99"/>
                  <a:gd name="T33" fmla="*/ 26 h 70"/>
                  <a:gd name="T34" fmla="*/ 18 w 99"/>
                  <a:gd name="T35" fmla="*/ 29 h 70"/>
                  <a:gd name="T36" fmla="*/ 13 w 99"/>
                  <a:gd name="T37" fmla="*/ 29 h 70"/>
                  <a:gd name="T38" fmla="*/ 9 w 99"/>
                  <a:gd name="T39" fmla="*/ 31 h 70"/>
                  <a:gd name="T40" fmla="*/ 8 w 99"/>
                  <a:gd name="T41" fmla="*/ 30 h 70"/>
                  <a:gd name="T42" fmla="*/ 4 w 99"/>
                  <a:gd name="T43" fmla="*/ 35 h 70"/>
                  <a:gd name="T44" fmla="*/ 0 w 99"/>
                  <a:gd name="T45" fmla="*/ 43 h 70"/>
                  <a:gd name="T46" fmla="*/ 1 w 99"/>
                  <a:gd name="T47" fmla="*/ 50 h 70"/>
                  <a:gd name="T48" fmla="*/ 3 w 99"/>
                  <a:gd name="T49" fmla="*/ 56 h 70"/>
                  <a:gd name="T50" fmla="*/ 5 w 99"/>
                  <a:gd name="T51" fmla="*/ 61 h 70"/>
                  <a:gd name="T52" fmla="*/ 6 w 99"/>
                  <a:gd name="T53" fmla="*/ 64 h 70"/>
                  <a:gd name="T54" fmla="*/ 12 w 99"/>
                  <a:gd name="T55" fmla="*/ 69 h 70"/>
                  <a:gd name="T56" fmla="*/ 13 w 99"/>
                  <a:gd name="T57" fmla="*/ 70 h 70"/>
                  <a:gd name="T58" fmla="*/ 14 w 99"/>
                  <a:gd name="T59" fmla="*/ 69 h 70"/>
                  <a:gd name="T60" fmla="*/ 15 w 99"/>
                  <a:gd name="T61" fmla="*/ 63 h 70"/>
                  <a:gd name="T62" fmla="*/ 19 w 99"/>
                  <a:gd name="T63" fmla="*/ 62 h 70"/>
                  <a:gd name="T64" fmla="*/ 23 w 99"/>
                  <a:gd name="T65" fmla="*/ 61 h 70"/>
                  <a:gd name="T66" fmla="*/ 30 w 99"/>
                  <a:gd name="T67" fmla="*/ 62 h 70"/>
                  <a:gd name="T68" fmla="*/ 30 w 99"/>
                  <a:gd name="T69" fmla="*/ 57 h 70"/>
                  <a:gd name="T70" fmla="*/ 38 w 99"/>
                  <a:gd name="T71" fmla="*/ 50 h 70"/>
                  <a:gd name="T72" fmla="*/ 45 w 99"/>
                  <a:gd name="T73" fmla="*/ 55 h 70"/>
                  <a:gd name="T74" fmla="*/ 60 w 99"/>
                  <a:gd name="T75" fmla="*/ 58 h 70"/>
                  <a:gd name="T76" fmla="*/ 63 w 99"/>
                  <a:gd name="T77" fmla="*/ 52 h 70"/>
                  <a:gd name="T78" fmla="*/ 69 w 99"/>
                  <a:gd name="T79" fmla="*/ 52 h 70"/>
                  <a:gd name="T80" fmla="*/ 77 w 99"/>
                  <a:gd name="T81" fmla="*/ 50 h 70"/>
                  <a:gd name="T82" fmla="*/ 84 w 99"/>
                  <a:gd name="T83" fmla="*/ 49 h 70"/>
                  <a:gd name="T84" fmla="*/ 93 w 99"/>
                  <a:gd name="T85" fmla="*/ 50 h 70"/>
                  <a:gd name="T86" fmla="*/ 99 w 99"/>
                  <a:gd name="T87" fmla="*/ 49 h 70"/>
                  <a:gd name="T88" fmla="*/ 97 w 99"/>
                  <a:gd name="T89" fmla="*/ 44 h 70"/>
                  <a:gd name="T90" fmla="*/ 91 w 99"/>
                  <a:gd name="T91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" h="70">
                    <a:moveTo>
                      <a:pt x="91" y="40"/>
                    </a:moveTo>
                    <a:cubicBezTo>
                      <a:pt x="91" y="39"/>
                      <a:pt x="91" y="37"/>
                      <a:pt x="88" y="35"/>
                    </a:cubicBezTo>
                    <a:cubicBezTo>
                      <a:pt x="85" y="32"/>
                      <a:pt x="83" y="32"/>
                      <a:pt x="83" y="30"/>
                    </a:cubicBezTo>
                    <a:cubicBezTo>
                      <a:pt x="83" y="29"/>
                      <a:pt x="82" y="28"/>
                      <a:pt x="80" y="25"/>
                    </a:cubicBezTo>
                    <a:cubicBezTo>
                      <a:pt x="77" y="22"/>
                      <a:pt x="74" y="22"/>
                      <a:pt x="74" y="22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7" y="18"/>
                      <a:pt x="70" y="16"/>
                    </a:cubicBezTo>
                    <a:cubicBezTo>
                      <a:pt x="73" y="15"/>
                      <a:pt x="70" y="11"/>
                      <a:pt x="70" y="9"/>
                    </a:cubicBezTo>
                    <a:cubicBezTo>
                      <a:pt x="69" y="8"/>
                      <a:pt x="65" y="3"/>
                      <a:pt x="64" y="2"/>
                    </a:cubicBezTo>
                    <a:cubicBezTo>
                      <a:pt x="63" y="2"/>
                      <a:pt x="63" y="2"/>
                      <a:pt x="62" y="1"/>
                    </a:cubicBezTo>
                    <a:cubicBezTo>
                      <a:pt x="61" y="0"/>
                      <a:pt x="57" y="2"/>
                      <a:pt x="56" y="4"/>
                    </a:cubicBezTo>
                    <a:cubicBezTo>
                      <a:pt x="54" y="6"/>
                      <a:pt x="55" y="7"/>
                      <a:pt x="54" y="8"/>
                    </a:cubicBezTo>
                    <a:cubicBezTo>
                      <a:pt x="53" y="9"/>
                      <a:pt x="49" y="13"/>
                      <a:pt x="46" y="16"/>
                    </a:cubicBezTo>
                    <a:cubicBezTo>
                      <a:pt x="44" y="19"/>
                      <a:pt x="37" y="17"/>
                      <a:pt x="35" y="18"/>
                    </a:cubicBezTo>
                    <a:cubicBezTo>
                      <a:pt x="33" y="19"/>
                      <a:pt x="36" y="21"/>
                      <a:pt x="34" y="23"/>
                    </a:cubicBezTo>
                    <a:cubicBezTo>
                      <a:pt x="33" y="24"/>
                      <a:pt x="29" y="26"/>
                      <a:pt x="27" y="26"/>
                    </a:cubicBezTo>
                    <a:cubicBezTo>
                      <a:pt x="26" y="27"/>
                      <a:pt x="20" y="27"/>
                      <a:pt x="18" y="29"/>
                    </a:cubicBezTo>
                    <a:cubicBezTo>
                      <a:pt x="17" y="31"/>
                      <a:pt x="15" y="27"/>
                      <a:pt x="13" y="29"/>
                    </a:cubicBezTo>
                    <a:cubicBezTo>
                      <a:pt x="12" y="31"/>
                      <a:pt x="10" y="32"/>
                      <a:pt x="9" y="31"/>
                    </a:cubicBezTo>
                    <a:cubicBezTo>
                      <a:pt x="8" y="31"/>
                      <a:pt x="8" y="30"/>
                      <a:pt x="8" y="30"/>
                    </a:cubicBezTo>
                    <a:cubicBezTo>
                      <a:pt x="6" y="31"/>
                      <a:pt x="5" y="33"/>
                      <a:pt x="4" y="35"/>
                    </a:cubicBezTo>
                    <a:cubicBezTo>
                      <a:pt x="3" y="38"/>
                      <a:pt x="0" y="41"/>
                      <a:pt x="0" y="43"/>
                    </a:cubicBezTo>
                    <a:cubicBezTo>
                      <a:pt x="0" y="45"/>
                      <a:pt x="1" y="47"/>
                      <a:pt x="1" y="50"/>
                    </a:cubicBezTo>
                    <a:cubicBezTo>
                      <a:pt x="1" y="52"/>
                      <a:pt x="2" y="54"/>
                      <a:pt x="3" y="56"/>
                    </a:cubicBezTo>
                    <a:cubicBezTo>
                      <a:pt x="5" y="58"/>
                      <a:pt x="5" y="61"/>
                      <a:pt x="5" y="61"/>
                    </a:cubicBezTo>
                    <a:cubicBezTo>
                      <a:pt x="5" y="61"/>
                      <a:pt x="5" y="62"/>
                      <a:pt x="6" y="64"/>
                    </a:cubicBezTo>
                    <a:cubicBezTo>
                      <a:pt x="8" y="65"/>
                      <a:pt x="11" y="67"/>
                      <a:pt x="12" y="69"/>
                    </a:cubicBezTo>
                    <a:cubicBezTo>
                      <a:pt x="12" y="69"/>
                      <a:pt x="12" y="70"/>
                      <a:pt x="13" y="70"/>
                    </a:cubicBezTo>
                    <a:cubicBezTo>
                      <a:pt x="13" y="70"/>
                      <a:pt x="13" y="70"/>
                      <a:pt x="14" y="69"/>
                    </a:cubicBezTo>
                    <a:cubicBezTo>
                      <a:pt x="15" y="67"/>
                      <a:pt x="15" y="63"/>
                      <a:pt x="15" y="63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5" y="50"/>
                      <a:pt x="38" y="50"/>
                    </a:cubicBezTo>
                    <a:cubicBezTo>
                      <a:pt x="42" y="50"/>
                      <a:pt x="45" y="55"/>
                      <a:pt x="45" y="55"/>
                    </a:cubicBezTo>
                    <a:cubicBezTo>
                      <a:pt x="60" y="58"/>
                      <a:pt x="60" y="58"/>
                      <a:pt x="60" y="58"/>
                    </a:cubicBezTo>
                    <a:cubicBezTo>
                      <a:pt x="60" y="58"/>
                      <a:pt x="61" y="53"/>
                      <a:pt x="63" y="52"/>
                    </a:cubicBezTo>
                    <a:cubicBezTo>
                      <a:pt x="64" y="51"/>
                      <a:pt x="67" y="53"/>
                      <a:pt x="69" y="52"/>
                    </a:cubicBezTo>
                    <a:cubicBezTo>
                      <a:pt x="71" y="51"/>
                      <a:pt x="74" y="50"/>
                      <a:pt x="77" y="50"/>
                    </a:cubicBezTo>
                    <a:cubicBezTo>
                      <a:pt x="81" y="50"/>
                      <a:pt x="82" y="52"/>
                      <a:pt x="84" y="49"/>
                    </a:cubicBezTo>
                    <a:cubicBezTo>
                      <a:pt x="85" y="46"/>
                      <a:pt x="93" y="50"/>
                      <a:pt x="93" y="50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7" y="44"/>
                      <a:pt x="97" y="44"/>
                      <a:pt x="97" y="44"/>
                    </a:cubicBezTo>
                    <a:cubicBezTo>
                      <a:pt x="97" y="44"/>
                      <a:pt x="91" y="42"/>
                      <a:pt x="91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3">
                <a:extLst>
                  <a:ext uri="{FF2B5EF4-FFF2-40B4-BE49-F238E27FC236}">
                    <a16:creationId xmlns:a16="http://schemas.microsoft.com/office/drawing/2014/main" id="{F70351F7-1D66-4782-8A36-E71F096346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3668" y="3826306"/>
                <a:ext cx="220832" cy="181935"/>
              </a:xfrm>
              <a:custGeom>
                <a:avLst/>
                <a:gdLst>
                  <a:gd name="T0" fmla="*/ 59 w 96"/>
                  <a:gd name="T1" fmla="*/ 58 h 79"/>
                  <a:gd name="T2" fmla="*/ 64 w 96"/>
                  <a:gd name="T3" fmla="*/ 57 h 79"/>
                  <a:gd name="T4" fmla="*/ 69 w 96"/>
                  <a:gd name="T5" fmla="*/ 61 h 79"/>
                  <a:gd name="T6" fmla="*/ 73 w 96"/>
                  <a:gd name="T7" fmla="*/ 57 h 79"/>
                  <a:gd name="T8" fmla="*/ 79 w 96"/>
                  <a:gd name="T9" fmla="*/ 45 h 79"/>
                  <a:gd name="T10" fmla="*/ 83 w 96"/>
                  <a:gd name="T11" fmla="*/ 40 h 79"/>
                  <a:gd name="T12" fmla="*/ 83 w 96"/>
                  <a:gd name="T13" fmla="*/ 36 h 79"/>
                  <a:gd name="T14" fmla="*/ 85 w 96"/>
                  <a:gd name="T15" fmla="*/ 31 h 79"/>
                  <a:gd name="T16" fmla="*/ 90 w 96"/>
                  <a:gd name="T17" fmla="*/ 22 h 79"/>
                  <a:gd name="T18" fmla="*/ 95 w 96"/>
                  <a:gd name="T19" fmla="*/ 19 h 79"/>
                  <a:gd name="T20" fmla="*/ 94 w 96"/>
                  <a:gd name="T21" fmla="*/ 14 h 79"/>
                  <a:gd name="T22" fmla="*/ 91 w 96"/>
                  <a:gd name="T23" fmla="*/ 11 h 79"/>
                  <a:gd name="T24" fmla="*/ 92 w 96"/>
                  <a:gd name="T25" fmla="*/ 7 h 79"/>
                  <a:gd name="T26" fmla="*/ 88 w 96"/>
                  <a:gd name="T27" fmla="*/ 3 h 79"/>
                  <a:gd name="T28" fmla="*/ 86 w 96"/>
                  <a:gd name="T29" fmla="*/ 2 h 79"/>
                  <a:gd name="T30" fmla="*/ 80 w 96"/>
                  <a:gd name="T31" fmla="*/ 7 h 79"/>
                  <a:gd name="T32" fmla="*/ 73 w 96"/>
                  <a:gd name="T33" fmla="*/ 5 h 79"/>
                  <a:gd name="T34" fmla="*/ 63 w 96"/>
                  <a:gd name="T35" fmla="*/ 5 h 79"/>
                  <a:gd name="T36" fmla="*/ 57 w 96"/>
                  <a:gd name="T37" fmla="*/ 9 h 79"/>
                  <a:gd name="T38" fmla="*/ 49 w 96"/>
                  <a:gd name="T39" fmla="*/ 9 h 79"/>
                  <a:gd name="T40" fmla="*/ 43 w 96"/>
                  <a:gd name="T41" fmla="*/ 6 h 79"/>
                  <a:gd name="T42" fmla="*/ 36 w 96"/>
                  <a:gd name="T43" fmla="*/ 7 h 79"/>
                  <a:gd name="T44" fmla="*/ 32 w 96"/>
                  <a:gd name="T45" fmla="*/ 3 h 79"/>
                  <a:gd name="T46" fmla="*/ 25 w 96"/>
                  <a:gd name="T47" fmla="*/ 1 h 79"/>
                  <a:gd name="T48" fmla="*/ 21 w 96"/>
                  <a:gd name="T49" fmla="*/ 3 h 79"/>
                  <a:gd name="T50" fmla="*/ 13 w 96"/>
                  <a:gd name="T51" fmla="*/ 3 h 79"/>
                  <a:gd name="T52" fmla="*/ 11 w 96"/>
                  <a:gd name="T53" fmla="*/ 9 h 79"/>
                  <a:gd name="T54" fmla="*/ 8 w 96"/>
                  <a:gd name="T55" fmla="*/ 15 h 79"/>
                  <a:gd name="T56" fmla="*/ 7 w 96"/>
                  <a:gd name="T57" fmla="*/ 17 h 79"/>
                  <a:gd name="T58" fmla="*/ 8 w 96"/>
                  <a:gd name="T59" fmla="*/ 22 h 79"/>
                  <a:gd name="T60" fmla="*/ 7 w 96"/>
                  <a:gd name="T61" fmla="*/ 33 h 79"/>
                  <a:gd name="T62" fmla="*/ 4 w 96"/>
                  <a:gd name="T63" fmla="*/ 38 h 79"/>
                  <a:gd name="T64" fmla="*/ 1 w 96"/>
                  <a:gd name="T65" fmla="*/ 44 h 79"/>
                  <a:gd name="T66" fmla="*/ 1 w 96"/>
                  <a:gd name="T67" fmla="*/ 53 h 79"/>
                  <a:gd name="T68" fmla="*/ 3 w 96"/>
                  <a:gd name="T69" fmla="*/ 60 h 79"/>
                  <a:gd name="T70" fmla="*/ 3 w 96"/>
                  <a:gd name="T71" fmla="*/ 60 h 79"/>
                  <a:gd name="T72" fmla="*/ 15 w 96"/>
                  <a:gd name="T73" fmla="*/ 63 h 79"/>
                  <a:gd name="T74" fmla="*/ 23 w 96"/>
                  <a:gd name="T75" fmla="*/ 71 h 79"/>
                  <a:gd name="T76" fmla="*/ 27 w 96"/>
                  <a:gd name="T77" fmla="*/ 78 h 79"/>
                  <a:gd name="T78" fmla="*/ 35 w 96"/>
                  <a:gd name="T79" fmla="*/ 76 h 79"/>
                  <a:gd name="T80" fmla="*/ 46 w 96"/>
                  <a:gd name="T81" fmla="*/ 75 h 79"/>
                  <a:gd name="T82" fmla="*/ 47 w 96"/>
                  <a:gd name="T83" fmla="*/ 75 h 79"/>
                  <a:gd name="T84" fmla="*/ 50 w 96"/>
                  <a:gd name="T85" fmla="*/ 66 h 79"/>
                  <a:gd name="T86" fmla="*/ 59 w 96"/>
                  <a:gd name="T87" fmla="*/ 5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79">
                    <a:moveTo>
                      <a:pt x="59" y="58"/>
                    </a:moveTo>
                    <a:cubicBezTo>
                      <a:pt x="60" y="57"/>
                      <a:pt x="62" y="58"/>
                      <a:pt x="64" y="57"/>
                    </a:cubicBezTo>
                    <a:cubicBezTo>
                      <a:pt x="65" y="56"/>
                      <a:pt x="69" y="59"/>
                      <a:pt x="69" y="61"/>
                    </a:cubicBezTo>
                    <a:cubicBezTo>
                      <a:pt x="70" y="63"/>
                      <a:pt x="71" y="60"/>
                      <a:pt x="73" y="57"/>
                    </a:cubicBezTo>
                    <a:cubicBezTo>
                      <a:pt x="74" y="55"/>
                      <a:pt x="79" y="47"/>
                      <a:pt x="79" y="45"/>
                    </a:cubicBezTo>
                    <a:cubicBezTo>
                      <a:pt x="79" y="43"/>
                      <a:pt x="83" y="41"/>
                      <a:pt x="83" y="40"/>
                    </a:cubicBezTo>
                    <a:cubicBezTo>
                      <a:pt x="83" y="39"/>
                      <a:pt x="82" y="36"/>
                      <a:pt x="83" y="36"/>
                    </a:cubicBezTo>
                    <a:cubicBezTo>
                      <a:pt x="85" y="35"/>
                      <a:pt x="86" y="32"/>
                      <a:pt x="85" y="31"/>
                    </a:cubicBezTo>
                    <a:cubicBezTo>
                      <a:pt x="85" y="30"/>
                      <a:pt x="89" y="23"/>
                      <a:pt x="90" y="22"/>
                    </a:cubicBezTo>
                    <a:cubicBezTo>
                      <a:pt x="91" y="21"/>
                      <a:pt x="95" y="21"/>
                      <a:pt x="95" y="19"/>
                    </a:cubicBezTo>
                    <a:cubicBezTo>
                      <a:pt x="95" y="17"/>
                      <a:pt x="96" y="15"/>
                      <a:pt x="94" y="14"/>
                    </a:cubicBezTo>
                    <a:cubicBezTo>
                      <a:pt x="93" y="14"/>
                      <a:pt x="91" y="12"/>
                      <a:pt x="91" y="11"/>
                    </a:cubicBezTo>
                    <a:cubicBezTo>
                      <a:pt x="91" y="10"/>
                      <a:pt x="91" y="8"/>
                      <a:pt x="92" y="7"/>
                    </a:cubicBezTo>
                    <a:cubicBezTo>
                      <a:pt x="90" y="6"/>
                      <a:pt x="90" y="4"/>
                      <a:pt x="88" y="3"/>
                    </a:cubicBezTo>
                    <a:cubicBezTo>
                      <a:pt x="87" y="2"/>
                      <a:pt x="87" y="1"/>
                      <a:pt x="86" y="2"/>
                    </a:cubicBezTo>
                    <a:cubicBezTo>
                      <a:pt x="84" y="2"/>
                      <a:pt x="82" y="6"/>
                      <a:pt x="80" y="7"/>
                    </a:cubicBezTo>
                    <a:cubicBezTo>
                      <a:pt x="78" y="8"/>
                      <a:pt x="75" y="6"/>
                      <a:pt x="73" y="5"/>
                    </a:cubicBezTo>
                    <a:cubicBezTo>
                      <a:pt x="72" y="5"/>
                      <a:pt x="65" y="5"/>
                      <a:pt x="63" y="5"/>
                    </a:cubicBezTo>
                    <a:cubicBezTo>
                      <a:pt x="61" y="5"/>
                      <a:pt x="59" y="8"/>
                      <a:pt x="57" y="9"/>
                    </a:cubicBezTo>
                    <a:cubicBezTo>
                      <a:pt x="55" y="10"/>
                      <a:pt x="51" y="9"/>
                      <a:pt x="49" y="9"/>
                    </a:cubicBezTo>
                    <a:cubicBezTo>
                      <a:pt x="48" y="8"/>
                      <a:pt x="44" y="6"/>
                      <a:pt x="43" y="6"/>
                    </a:cubicBezTo>
                    <a:cubicBezTo>
                      <a:pt x="42" y="6"/>
                      <a:pt x="39" y="6"/>
                      <a:pt x="36" y="7"/>
                    </a:cubicBezTo>
                    <a:cubicBezTo>
                      <a:pt x="34" y="9"/>
                      <a:pt x="33" y="5"/>
                      <a:pt x="32" y="3"/>
                    </a:cubicBezTo>
                    <a:cubicBezTo>
                      <a:pt x="30" y="1"/>
                      <a:pt x="27" y="3"/>
                      <a:pt x="25" y="1"/>
                    </a:cubicBezTo>
                    <a:cubicBezTo>
                      <a:pt x="24" y="0"/>
                      <a:pt x="22" y="3"/>
                      <a:pt x="21" y="3"/>
                    </a:cubicBezTo>
                    <a:cubicBezTo>
                      <a:pt x="19" y="3"/>
                      <a:pt x="15" y="2"/>
                      <a:pt x="13" y="3"/>
                    </a:cubicBezTo>
                    <a:cubicBezTo>
                      <a:pt x="12" y="4"/>
                      <a:pt x="12" y="9"/>
                      <a:pt x="11" y="9"/>
                    </a:cubicBezTo>
                    <a:cubicBezTo>
                      <a:pt x="11" y="10"/>
                      <a:pt x="8" y="13"/>
                      <a:pt x="8" y="15"/>
                    </a:cubicBezTo>
                    <a:cubicBezTo>
                      <a:pt x="8" y="16"/>
                      <a:pt x="8" y="16"/>
                      <a:pt x="7" y="17"/>
                    </a:cubicBezTo>
                    <a:cubicBezTo>
                      <a:pt x="7" y="19"/>
                      <a:pt x="8" y="21"/>
                      <a:pt x="8" y="22"/>
                    </a:cubicBezTo>
                    <a:cubicBezTo>
                      <a:pt x="8" y="24"/>
                      <a:pt x="9" y="32"/>
                      <a:pt x="7" y="33"/>
                    </a:cubicBezTo>
                    <a:cubicBezTo>
                      <a:pt x="5" y="35"/>
                      <a:pt x="4" y="38"/>
                      <a:pt x="4" y="38"/>
                    </a:cubicBezTo>
                    <a:cubicBezTo>
                      <a:pt x="4" y="38"/>
                      <a:pt x="1" y="40"/>
                      <a:pt x="1" y="44"/>
                    </a:cubicBezTo>
                    <a:cubicBezTo>
                      <a:pt x="0" y="48"/>
                      <a:pt x="1" y="50"/>
                      <a:pt x="1" y="53"/>
                    </a:cubicBezTo>
                    <a:cubicBezTo>
                      <a:pt x="1" y="56"/>
                      <a:pt x="2" y="57"/>
                      <a:pt x="3" y="60"/>
                    </a:cubicBezTo>
                    <a:cubicBezTo>
                      <a:pt x="3" y="60"/>
                      <a:pt x="3" y="60"/>
                      <a:pt x="3" y="60"/>
                    </a:cubicBezTo>
                    <a:cubicBezTo>
                      <a:pt x="5" y="62"/>
                      <a:pt x="12" y="62"/>
                      <a:pt x="15" y="63"/>
                    </a:cubicBezTo>
                    <a:cubicBezTo>
                      <a:pt x="19" y="64"/>
                      <a:pt x="23" y="69"/>
                      <a:pt x="23" y="71"/>
                    </a:cubicBezTo>
                    <a:cubicBezTo>
                      <a:pt x="23" y="73"/>
                      <a:pt x="25" y="77"/>
                      <a:pt x="27" y="78"/>
                    </a:cubicBezTo>
                    <a:cubicBezTo>
                      <a:pt x="29" y="79"/>
                      <a:pt x="33" y="76"/>
                      <a:pt x="35" y="76"/>
                    </a:cubicBezTo>
                    <a:cubicBezTo>
                      <a:pt x="37" y="76"/>
                      <a:pt x="45" y="76"/>
                      <a:pt x="46" y="75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49" y="70"/>
                      <a:pt x="50" y="66"/>
                      <a:pt x="50" y="66"/>
                    </a:cubicBezTo>
                    <a:cubicBezTo>
                      <a:pt x="50" y="66"/>
                      <a:pt x="58" y="58"/>
                      <a:pt x="59" y="5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4">
                <a:extLst>
                  <a:ext uri="{FF2B5EF4-FFF2-40B4-BE49-F238E27FC236}">
                    <a16:creationId xmlns:a16="http://schemas.microsoft.com/office/drawing/2014/main" id="{33581E5B-E370-4D61-941F-71A2E52A28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7281" y="3853910"/>
                <a:ext cx="56463" cy="115435"/>
              </a:xfrm>
              <a:custGeom>
                <a:avLst/>
                <a:gdLst>
                  <a:gd name="T0" fmla="*/ 17 w 25"/>
                  <a:gd name="T1" fmla="*/ 32 h 50"/>
                  <a:gd name="T2" fmla="*/ 20 w 25"/>
                  <a:gd name="T3" fmla="*/ 26 h 50"/>
                  <a:gd name="T4" fmla="*/ 23 w 25"/>
                  <a:gd name="T5" fmla="*/ 21 h 50"/>
                  <a:gd name="T6" fmla="*/ 24 w 25"/>
                  <a:gd name="T7" fmla="*/ 10 h 50"/>
                  <a:gd name="T8" fmla="*/ 23 w 25"/>
                  <a:gd name="T9" fmla="*/ 5 h 50"/>
                  <a:gd name="T10" fmla="*/ 21 w 25"/>
                  <a:gd name="T11" fmla="*/ 4 h 50"/>
                  <a:gd name="T12" fmla="*/ 18 w 25"/>
                  <a:gd name="T13" fmla="*/ 1 h 50"/>
                  <a:gd name="T14" fmla="*/ 15 w 25"/>
                  <a:gd name="T15" fmla="*/ 4 h 50"/>
                  <a:gd name="T16" fmla="*/ 13 w 25"/>
                  <a:gd name="T17" fmla="*/ 8 h 50"/>
                  <a:gd name="T18" fmla="*/ 6 w 25"/>
                  <a:gd name="T19" fmla="*/ 9 h 50"/>
                  <a:gd name="T20" fmla="*/ 2 w 25"/>
                  <a:gd name="T21" fmla="*/ 12 h 50"/>
                  <a:gd name="T22" fmla="*/ 0 w 25"/>
                  <a:gd name="T23" fmla="*/ 12 h 50"/>
                  <a:gd name="T24" fmla="*/ 5 w 25"/>
                  <a:gd name="T25" fmla="*/ 20 h 50"/>
                  <a:gd name="T26" fmla="*/ 6 w 25"/>
                  <a:gd name="T27" fmla="*/ 26 h 50"/>
                  <a:gd name="T28" fmla="*/ 8 w 25"/>
                  <a:gd name="T29" fmla="*/ 35 h 50"/>
                  <a:gd name="T30" fmla="*/ 8 w 25"/>
                  <a:gd name="T31" fmla="*/ 50 h 50"/>
                  <a:gd name="T32" fmla="*/ 14 w 25"/>
                  <a:gd name="T33" fmla="*/ 50 h 50"/>
                  <a:gd name="T34" fmla="*/ 19 w 25"/>
                  <a:gd name="T35" fmla="*/ 48 h 50"/>
                  <a:gd name="T36" fmla="*/ 17 w 25"/>
                  <a:gd name="T37" fmla="*/ 41 h 50"/>
                  <a:gd name="T38" fmla="*/ 17 w 25"/>
                  <a:gd name="T39" fmla="*/ 3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50">
                    <a:moveTo>
                      <a:pt x="17" y="32"/>
                    </a:moveTo>
                    <a:cubicBezTo>
                      <a:pt x="17" y="28"/>
                      <a:pt x="20" y="26"/>
                      <a:pt x="20" y="26"/>
                    </a:cubicBezTo>
                    <a:cubicBezTo>
                      <a:pt x="20" y="26"/>
                      <a:pt x="21" y="23"/>
                      <a:pt x="23" y="21"/>
                    </a:cubicBezTo>
                    <a:cubicBezTo>
                      <a:pt x="25" y="20"/>
                      <a:pt x="24" y="12"/>
                      <a:pt x="24" y="10"/>
                    </a:cubicBezTo>
                    <a:cubicBezTo>
                      <a:pt x="24" y="9"/>
                      <a:pt x="23" y="7"/>
                      <a:pt x="23" y="5"/>
                    </a:cubicBezTo>
                    <a:cubicBezTo>
                      <a:pt x="23" y="5"/>
                      <a:pt x="22" y="5"/>
                      <a:pt x="21" y="4"/>
                    </a:cubicBezTo>
                    <a:cubicBezTo>
                      <a:pt x="18" y="4"/>
                      <a:pt x="20" y="1"/>
                      <a:pt x="18" y="1"/>
                    </a:cubicBezTo>
                    <a:cubicBezTo>
                      <a:pt x="16" y="0"/>
                      <a:pt x="15" y="3"/>
                      <a:pt x="15" y="4"/>
                    </a:cubicBezTo>
                    <a:cubicBezTo>
                      <a:pt x="16" y="6"/>
                      <a:pt x="14" y="6"/>
                      <a:pt x="13" y="8"/>
                    </a:cubicBezTo>
                    <a:cubicBezTo>
                      <a:pt x="12" y="9"/>
                      <a:pt x="8" y="9"/>
                      <a:pt x="6" y="9"/>
                    </a:cubicBezTo>
                    <a:cubicBezTo>
                      <a:pt x="5" y="9"/>
                      <a:pt x="3" y="12"/>
                      <a:pt x="2" y="12"/>
                    </a:cubicBezTo>
                    <a:cubicBezTo>
                      <a:pt x="1" y="12"/>
                      <a:pt x="1" y="12"/>
                      <a:pt x="0" y="12"/>
                    </a:cubicBezTo>
                    <a:cubicBezTo>
                      <a:pt x="1" y="18"/>
                      <a:pt x="2" y="18"/>
                      <a:pt x="5" y="20"/>
                    </a:cubicBezTo>
                    <a:cubicBezTo>
                      <a:pt x="8" y="22"/>
                      <a:pt x="5" y="24"/>
                      <a:pt x="6" y="26"/>
                    </a:cubicBezTo>
                    <a:cubicBezTo>
                      <a:pt x="8" y="27"/>
                      <a:pt x="7" y="31"/>
                      <a:pt x="8" y="35"/>
                    </a:cubicBezTo>
                    <a:cubicBezTo>
                      <a:pt x="8" y="38"/>
                      <a:pt x="8" y="45"/>
                      <a:pt x="8" y="50"/>
                    </a:cubicBezTo>
                    <a:cubicBezTo>
                      <a:pt x="10" y="50"/>
                      <a:pt x="12" y="50"/>
                      <a:pt x="14" y="50"/>
                    </a:cubicBezTo>
                    <a:cubicBezTo>
                      <a:pt x="16" y="50"/>
                      <a:pt x="18" y="46"/>
                      <a:pt x="19" y="48"/>
                    </a:cubicBezTo>
                    <a:cubicBezTo>
                      <a:pt x="18" y="45"/>
                      <a:pt x="17" y="44"/>
                      <a:pt x="17" y="41"/>
                    </a:cubicBezTo>
                    <a:cubicBezTo>
                      <a:pt x="17" y="38"/>
                      <a:pt x="16" y="36"/>
                      <a:pt x="17" y="3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5">
                <a:extLst>
                  <a:ext uri="{FF2B5EF4-FFF2-40B4-BE49-F238E27FC236}">
                    <a16:creationId xmlns:a16="http://schemas.microsoft.com/office/drawing/2014/main" id="{3C45B1B2-ACE5-441F-82F5-46FA213707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0969" y="3879004"/>
                <a:ext cx="33878" cy="96614"/>
              </a:xfrm>
              <a:custGeom>
                <a:avLst/>
                <a:gdLst>
                  <a:gd name="T0" fmla="*/ 13 w 15"/>
                  <a:gd name="T1" fmla="*/ 15 h 42"/>
                  <a:gd name="T2" fmla="*/ 12 w 15"/>
                  <a:gd name="T3" fmla="*/ 9 h 42"/>
                  <a:gd name="T4" fmla="*/ 7 w 15"/>
                  <a:gd name="T5" fmla="*/ 1 h 42"/>
                  <a:gd name="T6" fmla="*/ 1 w 15"/>
                  <a:gd name="T7" fmla="*/ 0 h 42"/>
                  <a:gd name="T8" fmla="*/ 0 w 15"/>
                  <a:gd name="T9" fmla="*/ 0 h 42"/>
                  <a:gd name="T10" fmla="*/ 2 w 15"/>
                  <a:gd name="T11" fmla="*/ 5 h 42"/>
                  <a:gd name="T12" fmla="*/ 4 w 15"/>
                  <a:gd name="T13" fmla="*/ 10 h 42"/>
                  <a:gd name="T14" fmla="*/ 4 w 15"/>
                  <a:gd name="T15" fmla="*/ 22 h 42"/>
                  <a:gd name="T16" fmla="*/ 6 w 15"/>
                  <a:gd name="T17" fmla="*/ 33 h 42"/>
                  <a:gd name="T18" fmla="*/ 9 w 15"/>
                  <a:gd name="T19" fmla="*/ 42 h 42"/>
                  <a:gd name="T20" fmla="*/ 11 w 15"/>
                  <a:gd name="T21" fmla="*/ 41 h 42"/>
                  <a:gd name="T22" fmla="*/ 15 w 15"/>
                  <a:gd name="T23" fmla="*/ 39 h 42"/>
                  <a:gd name="T24" fmla="*/ 15 w 15"/>
                  <a:gd name="T25" fmla="*/ 24 h 42"/>
                  <a:gd name="T26" fmla="*/ 13 w 15"/>
                  <a:gd name="T27" fmla="*/ 1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42">
                    <a:moveTo>
                      <a:pt x="13" y="15"/>
                    </a:moveTo>
                    <a:cubicBezTo>
                      <a:pt x="12" y="13"/>
                      <a:pt x="15" y="11"/>
                      <a:pt x="12" y="9"/>
                    </a:cubicBezTo>
                    <a:cubicBezTo>
                      <a:pt x="9" y="7"/>
                      <a:pt x="8" y="7"/>
                      <a:pt x="7" y="1"/>
                    </a:cubicBezTo>
                    <a:cubicBezTo>
                      <a:pt x="6" y="1"/>
                      <a:pt x="3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3"/>
                      <a:pt x="1" y="5"/>
                      <a:pt x="2" y="5"/>
                    </a:cubicBezTo>
                    <a:cubicBezTo>
                      <a:pt x="3" y="6"/>
                      <a:pt x="4" y="8"/>
                      <a:pt x="4" y="10"/>
                    </a:cubicBezTo>
                    <a:cubicBezTo>
                      <a:pt x="4" y="13"/>
                      <a:pt x="3" y="19"/>
                      <a:pt x="4" y="22"/>
                    </a:cubicBezTo>
                    <a:cubicBezTo>
                      <a:pt x="5" y="24"/>
                      <a:pt x="6" y="28"/>
                      <a:pt x="6" y="33"/>
                    </a:cubicBezTo>
                    <a:cubicBezTo>
                      <a:pt x="6" y="35"/>
                      <a:pt x="8" y="39"/>
                      <a:pt x="9" y="42"/>
                    </a:cubicBezTo>
                    <a:cubicBezTo>
                      <a:pt x="10" y="41"/>
                      <a:pt x="10" y="41"/>
                      <a:pt x="11" y="41"/>
                    </a:cubicBezTo>
                    <a:cubicBezTo>
                      <a:pt x="12" y="40"/>
                      <a:pt x="14" y="39"/>
                      <a:pt x="15" y="39"/>
                    </a:cubicBezTo>
                    <a:cubicBezTo>
                      <a:pt x="15" y="34"/>
                      <a:pt x="15" y="27"/>
                      <a:pt x="15" y="24"/>
                    </a:cubicBezTo>
                    <a:cubicBezTo>
                      <a:pt x="14" y="20"/>
                      <a:pt x="15" y="16"/>
                      <a:pt x="13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">
                <a:extLst>
                  <a:ext uri="{FF2B5EF4-FFF2-40B4-BE49-F238E27FC236}">
                    <a16:creationId xmlns:a16="http://schemas.microsoft.com/office/drawing/2014/main" id="{9C9E96F7-D2DB-4848-A4C3-60BE566987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74" y="3842617"/>
                <a:ext cx="139275" cy="212049"/>
              </a:xfrm>
              <a:custGeom>
                <a:avLst/>
                <a:gdLst>
                  <a:gd name="T0" fmla="*/ 25 w 60"/>
                  <a:gd name="T1" fmla="*/ 88 h 92"/>
                  <a:gd name="T2" fmla="*/ 47 w 60"/>
                  <a:gd name="T3" fmla="*/ 88 h 92"/>
                  <a:gd name="T4" fmla="*/ 58 w 60"/>
                  <a:gd name="T5" fmla="*/ 92 h 92"/>
                  <a:gd name="T6" fmla="*/ 60 w 60"/>
                  <a:gd name="T7" fmla="*/ 85 h 92"/>
                  <a:gd name="T8" fmla="*/ 59 w 60"/>
                  <a:gd name="T9" fmla="*/ 84 h 92"/>
                  <a:gd name="T10" fmla="*/ 53 w 60"/>
                  <a:gd name="T11" fmla="*/ 79 h 92"/>
                  <a:gd name="T12" fmla="*/ 52 w 60"/>
                  <a:gd name="T13" fmla="*/ 76 h 92"/>
                  <a:gd name="T14" fmla="*/ 50 w 60"/>
                  <a:gd name="T15" fmla="*/ 71 h 92"/>
                  <a:gd name="T16" fmla="*/ 48 w 60"/>
                  <a:gd name="T17" fmla="*/ 65 h 92"/>
                  <a:gd name="T18" fmla="*/ 47 w 60"/>
                  <a:gd name="T19" fmla="*/ 58 h 92"/>
                  <a:gd name="T20" fmla="*/ 51 w 60"/>
                  <a:gd name="T21" fmla="*/ 50 h 92"/>
                  <a:gd name="T22" fmla="*/ 55 w 60"/>
                  <a:gd name="T23" fmla="*/ 45 h 92"/>
                  <a:gd name="T24" fmla="*/ 53 w 60"/>
                  <a:gd name="T25" fmla="*/ 39 h 92"/>
                  <a:gd name="T26" fmla="*/ 46 w 60"/>
                  <a:gd name="T27" fmla="*/ 32 h 92"/>
                  <a:gd name="T28" fmla="*/ 44 w 60"/>
                  <a:gd name="T29" fmla="*/ 27 h 92"/>
                  <a:gd name="T30" fmla="*/ 51 w 60"/>
                  <a:gd name="T31" fmla="*/ 26 h 92"/>
                  <a:gd name="T32" fmla="*/ 54 w 60"/>
                  <a:gd name="T33" fmla="*/ 24 h 92"/>
                  <a:gd name="T34" fmla="*/ 51 w 60"/>
                  <a:gd name="T35" fmla="*/ 14 h 92"/>
                  <a:gd name="T36" fmla="*/ 50 w 60"/>
                  <a:gd name="T37" fmla="*/ 7 h 92"/>
                  <a:gd name="T38" fmla="*/ 45 w 60"/>
                  <a:gd name="T39" fmla="*/ 0 h 92"/>
                  <a:gd name="T40" fmla="*/ 45 w 60"/>
                  <a:gd name="T41" fmla="*/ 0 h 92"/>
                  <a:gd name="T42" fmla="*/ 44 w 60"/>
                  <a:gd name="T43" fmla="*/ 4 h 92"/>
                  <a:gd name="T44" fmla="*/ 47 w 60"/>
                  <a:gd name="T45" fmla="*/ 7 h 92"/>
                  <a:gd name="T46" fmla="*/ 48 w 60"/>
                  <a:gd name="T47" fmla="*/ 12 h 92"/>
                  <a:gd name="T48" fmla="*/ 43 w 60"/>
                  <a:gd name="T49" fmla="*/ 15 h 92"/>
                  <a:gd name="T50" fmla="*/ 38 w 60"/>
                  <a:gd name="T51" fmla="*/ 24 h 92"/>
                  <a:gd name="T52" fmla="*/ 36 w 60"/>
                  <a:gd name="T53" fmla="*/ 29 h 92"/>
                  <a:gd name="T54" fmla="*/ 36 w 60"/>
                  <a:gd name="T55" fmla="*/ 33 h 92"/>
                  <a:gd name="T56" fmla="*/ 32 w 60"/>
                  <a:gd name="T57" fmla="*/ 38 h 92"/>
                  <a:gd name="T58" fmla="*/ 26 w 60"/>
                  <a:gd name="T59" fmla="*/ 50 h 92"/>
                  <a:gd name="T60" fmla="*/ 22 w 60"/>
                  <a:gd name="T61" fmla="*/ 54 h 92"/>
                  <a:gd name="T62" fmla="*/ 17 w 60"/>
                  <a:gd name="T63" fmla="*/ 50 h 92"/>
                  <a:gd name="T64" fmla="*/ 12 w 60"/>
                  <a:gd name="T65" fmla="*/ 51 h 92"/>
                  <a:gd name="T66" fmla="*/ 3 w 60"/>
                  <a:gd name="T67" fmla="*/ 59 h 92"/>
                  <a:gd name="T68" fmla="*/ 0 w 60"/>
                  <a:gd name="T69" fmla="*/ 68 h 92"/>
                  <a:gd name="T70" fmla="*/ 4 w 60"/>
                  <a:gd name="T71" fmla="*/ 72 h 92"/>
                  <a:gd name="T72" fmla="*/ 10 w 60"/>
                  <a:gd name="T73" fmla="*/ 74 h 92"/>
                  <a:gd name="T74" fmla="*/ 12 w 60"/>
                  <a:gd name="T75" fmla="*/ 82 h 92"/>
                  <a:gd name="T76" fmla="*/ 11 w 60"/>
                  <a:gd name="T77" fmla="*/ 89 h 92"/>
                  <a:gd name="T78" fmla="*/ 22 w 60"/>
                  <a:gd name="T79" fmla="*/ 89 h 92"/>
                  <a:gd name="T80" fmla="*/ 25 w 60"/>
                  <a:gd name="T81" fmla="*/ 8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" h="92">
                    <a:moveTo>
                      <a:pt x="25" y="88"/>
                    </a:moveTo>
                    <a:cubicBezTo>
                      <a:pt x="25" y="88"/>
                      <a:pt x="44" y="89"/>
                      <a:pt x="47" y="88"/>
                    </a:cubicBezTo>
                    <a:cubicBezTo>
                      <a:pt x="49" y="88"/>
                      <a:pt x="58" y="92"/>
                      <a:pt x="58" y="92"/>
                    </a:cubicBezTo>
                    <a:cubicBezTo>
                      <a:pt x="58" y="92"/>
                      <a:pt x="58" y="88"/>
                      <a:pt x="60" y="85"/>
                    </a:cubicBezTo>
                    <a:cubicBezTo>
                      <a:pt x="59" y="85"/>
                      <a:pt x="59" y="84"/>
                      <a:pt x="59" y="84"/>
                    </a:cubicBezTo>
                    <a:cubicBezTo>
                      <a:pt x="58" y="82"/>
                      <a:pt x="55" y="80"/>
                      <a:pt x="53" y="79"/>
                    </a:cubicBezTo>
                    <a:cubicBezTo>
                      <a:pt x="52" y="77"/>
                      <a:pt x="52" y="76"/>
                      <a:pt x="52" y="76"/>
                    </a:cubicBezTo>
                    <a:cubicBezTo>
                      <a:pt x="52" y="76"/>
                      <a:pt x="52" y="73"/>
                      <a:pt x="50" y="71"/>
                    </a:cubicBezTo>
                    <a:cubicBezTo>
                      <a:pt x="49" y="69"/>
                      <a:pt x="48" y="67"/>
                      <a:pt x="48" y="65"/>
                    </a:cubicBezTo>
                    <a:cubicBezTo>
                      <a:pt x="48" y="62"/>
                      <a:pt x="47" y="60"/>
                      <a:pt x="47" y="58"/>
                    </a:cubicBezTo>
                    <a:cubicBezTo>
                      <a:pt x="47" y="56"/>
                      <a:pt x="50" y="53"/>
                      <a:pt x="51" y="50"/>
                    </a:cubicBezTo>
                    <a:cubicBezTo>
                      <a:pt x="52" y="48"/>
                      <a:pt x="53" y="46"/>
                      <a:pt x="55" y="45"/>
                    </a:cubicBezTo>
                    <a:cubicBezTo>
                      <a:pt x="54" y="44"/>
                      <a:pt x="53" y="42"/>
                      <a:pt x="53" y="39"/>
                    </a:cubicBezTo>
                    <a:cubicBezTo>
                      <a:pt x="52" y="36"/>
                      <a:pt x="49" y="35"/>
                      <a:pt x="46" y="32"/>
                    </a:cubicBezTo>
                    <a:cubicBezTo>
                      <a:pt x="43" y="29"/>
                      <a:pt x="44" y="28"/>
                      <a:pt x="44" y="27"/>
                    </a:cubicBezTo>
                    <a:cubicBezTo>
                      <a:pt x="44" y="25"/>
                      <a:pt x="48" y="25"/>
                      <a:pt x="51" y="26"/>
                    </a:cubicBezTo>
                    <a:cubicBezTo>
                      <a:pt x="54" y="26"/>
                      <a:pt x="55" y="25"/>
                      <a:pt x="54" y="24"/>
                    </a:cubicBezTo>
                    <a:cubicBezTo>
                      <a:pt x="53" y="24"/>
                      <a:pt x="51" y="18"/>
                      <a:pt x="51" y="14"/>
                    </a:cubicBezTo>
                    <a:cubicBezTo>
                      <a:pt x="51" y="11"/>
                      <a:pt x="50" y="9"/>
                      <a:pt x="50" y="7"/>
                    </a:cubicBezTo>
                    <a:cubicBezTo>
                      <a:pt x="50" y="5"/>
                      <a:pt x="47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1"/>
                      <a:pt x="44" y="3"/>
                      <a:pt x="44" y="4"/>
                    </a:cubicBezTo>
                    <a:cubicBezTo>
                      <a:pt x="44" y="5"/>
                      <a:pt x="46" y="7"/>
                      <a:pt x="47" y="7"/>
                    </a:cubicBezTo>
                    <a:cubicBezTo>
                      <a:pt x="49" y="8"/>
                      <a:pt x="48" y="10"/>
                      <a:pt x="48" y="12"/>
                    </a:cubicBezTo>
                    <a:cubicBezTo>
                      <a:pt x="48" y="14"/>
                      <a:pt x="44" y="14"/>
                      <a:pt x="43" y="15"/>
                    </a:cubicBezTo>
                    <a:cubicBezTo>
                      <a:pt x="42" y="16"/>
                      <a:pt x="38" y="23"/>
                      <a:pt x="38" y="24"/>
                    </a:cubicBezTo>
                    <a:cubicBezTo>
                      <a:pt x="39" y="25"/>
                      <a:pt x="38" y="28"/>
                      <a:pt x="36" y="29"/>
                    </a:cubicBezTo>
                    <a:cubicBezTo>
                      <a:pt x="35" y="29"/>
                      <a:pt x="36" y="32"/>
                      <a:pt x="36" y="33"/>
                    </a:cubicBezTo>
                    <a:cubicBezTo>
                      <a:pt x="36" y="34"/>
                      <a:pt x="32" y="36"/>
                      <a:pt x="32" y="38"/>
                    </a:cubicBezTo>
                    <a:cubicBezTo>
                      <a:pt x="32" y="40"/>
                      <a:pt x="27" y="48"/>
                      <a:pt x="26" y="50"/>
                    </a:cubicBezTo>
                    <a:cubicBezTo>
                      <a:pt x="24" y="53"/>
                      <a:pt x="23" y="56"/>
                      <a:pt x="22" y="54"/>
                    </a:cubicBezTo>
                    <a:cubicBezTo>
                      <a:pt x="22" y="52"/>
                      <a:pt x="18" y="49"/>
                      <a:pt x="17" y="50"/>
                    </a:cubicBezTo>
                    <a:cubicBezTo>
                      <a:pt x="15" y="51"/>
                      <a:pt x="13" y="50"/>
                      <a:pt x="12" y="51"/>
                    </a:cubicBezTo>
                    <a:cubicBezTo>
                      <a:pt x="11" y="51"/>
                      <a:pt x="3" y="59"/>
                      <a:pt x="3" y="59"/>
                    </a:cubicBezTo>
                    <a:cubicBezTo>
                      <a:pt x="3" y="59"/>
                      <a:pt x="2" y="63"/>
                      <a:pt x="0" y="68"/>
                    </a:cubicBezTo>
                    <a:cubicBezTo>
                      <a:pt x="1" y="69"/>
                      <a:pt x="3" y="71"/>
                      <a:pt x="4" y="72"/>
                    </a:cubicBezTo>
                    <a:cubicBezTo>
                      <a:pt x="5" y="75"/>
                      <a:pt x="9" y="73"/>
                      <a:pt x="10" y="74"/>
                    </a:cubicBezTo>
                    <a:cubicBezTo>
                      <a:pt x="11" y="74"/>
                      <a:pt x="13" y="80"/>
                      <a:pt x="12" y="82"/>
                    </a:cubicBezTo>
                    <a:cubicBezTo>
                      <a:pt x="12" y="83"/>
                      <a:pt x="10" y="87"/>
                      <a:pt x="11" y="89"/>
                    </a:cubicBezTo>
                    <a:cubicBezTo>
                      <a:pt x="22" y="89"/>
                      <a:pt x="22" y="89"/>
                      <a:pt x="22" y="89"/>
                    </a:cubicBezTo>
                    <a:lnTo>
                      <a:pt x="25" y="8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7">
                <a:extLst>
                  <a:ext uri="{FF2B5EF4-FFF2-40B4-BE49-F238E27FC236}">
                    <a16:creationId xmlns:a16="http://schemas.microsoft.com/office/drawing/2014/main" id="{773B0BD8-57F1-4B19-81C1-A342BA4F62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886533"/>
                <a:ext cx="115435" cy="116689"/>
              </a:xfrm>
              <a:custGeom>
                <a:avLst/>
                <a:gdLst>
                  <a:gd name="T0" fmla="*/ 47 w 50"/>
                  <a:gd name="T1" fmla="*/ 43 h 51"/>
                  <a:gd name="T2" fmla="*/ 44 w 50"/>
                  <a:gd name="T3" fmla="*/ 34 h 51"/>
                  <a:gd name="T4" fmla="*/ 47 w 50"/>
                  <a:gd name="T5" fmla="*/ 26 h 51"/>
                  <a:gd name="T6" fmla="*/ 50 w 50"/>
                  <a:gd name="T7" fmla="*/ 21 h 51"/>
                  <a:gd name="T8" fmla="*/ 47 w 50"/>
                  <a:gd name="T9" fmla="*/ 8 h 51"/>
                  <a:gd name="T10" fmla="*/ 46 w 50"/>
                  <a:gd name="T11" fmla="*/ 8 h 51"/>
                  <a:gd name="T12" fmla="*/ 36 w 50"/>
                  <a:gd name="T13" fmla="*/ 9 h 51"/>
                  <a:gd name="T14" fmla="*/ 29 w 50"/>
                  <a:gd name="T15" fmla="*/ 5 h 51"/>
                  <a:gd name="T16" fmla="*/ 23 w 50"/>
                  <a:gd name="T17" fmla="*/ 3 h 51"/>
                  <a:gd name="T18" fmla="*/ 20 w 50"/>
                  <a:gd name="T19" fmla="*/ 2 h 51"/>
                  <a:gd name="T20" fmla="*/ 16 w 50"/>
                  <a:gd name="T21" fmla="*/ 3 h 51"/>
                  <a:gd name="T22" fmla="*/ 12 w 50"/>
                  <a:gd name="T23" fmla="*/ 5 h 51"/>
                  <a:gd name="T24" fmla="*/ 8 w 50"/>
                  <a:gd name="T25" fmla="*/ 4 h 51"/>
                  <a:gd name="T26" fmla="*/ 5 w 50"/>
                  <a:gd name="T27" fmla="*/ 4 h 51"/>
                  <a:gd name="T28" fmla="*/ 5 w 50"/>
                  <a:gd name="T29" fmla="*/ 11 h 51"/>
                  <a:gd name="T30" fmla="*/ 6 w 50"/>
                  <a:gd name="T31" fmla="*/ 15 h 51"/>
                  <a:gd name="T32" fmla="*/ 8 w 50"/>
                  <a:gd name="T33" fmla="*/ 20 h 51"/>
                  <a:gd name="T34" fmla="*/ 4 w 50"/>
                  <a:gd name="T35" fmla="*/ 20 h 51"/>
                  <a:gd name="T36" fmla="*/ 5 w 50"/>
                  <a:gd name="T37" fmla="*/ 25 h 51"/>
                  <a:gd name="T38" fmla="*/ 2 w 50"/>
                  <a:gd name="T39" fmla="*/ 29 h 51"/>
                  <a:gd name="T40" fmla="*/ 1 w 50"/>
                  <a:gd name="T41" fmla="*/ 35 h 51"/>
                  <a:gd name="T42" fmla="*/ 4 w 50"/>
                  <a:gd name="T43" fmla="*/ 38 h 51"/>
                  <a:gd name="T44" fmla="*/ 10 w 50"/>
                  <a:gd name="T45" fmla="*/ 44 h 51"/>
                  <a:gd name="T46" fmla="*/ 8 w 50"/>
                  <a:gd name="T47" fmla="*/ 51 h 51"/>
                  <a:gd name="T48" fmla="*/ 32 w 50"/>
                  <a:gd name="T49" fmla="*/ 46 h 51"/>
                  <a:gd name="T50" fmla="*/ 47 w 50"/>
                  <a:gd name="T51" fmla="*/ 47 h 51"/>
                  <a:gd name="T52" fmla="*/ 47 w 50"/>
                  <a:gd name="T53" fmla="*/ 4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0" h="51">
                    <a:moveTo>
                      <a:pt x="47" y="43"/>
                    </a:moveTo>
                    <a:cubicBezTo>
                      <a:pt x="46" y="42"/>
                      <a:pt x="44" y="35"/>
                      <a:pt x="44" y="34"/>
                    </a:cubicBezTo>
                    <a:cubicBezTo>
                      <a:pt x="44" y="33"/>
                      <a:pt x="47" y="28"/>
                      <a:pt x="47" y="26"/>
                    </a:cubicBezTo>
                    <a:cubicBezTo>
                      <a:pt x="47" y="24"/>
                      <a:pt x="50" y="23"/>
                      <a:pt x="50" y="21"/>
                    </a:cubicBezTo>
                    <a:cubicBezTo>
                      <a:pt x="50" y="19"/>
                      <a:pt x="49" y="13"/>
                      <a:pt x="47" y="8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6"/>
                      <a:pt x="38" y="6"/>
                      <a:pt x="36" y="9"/>
                    </a:cubicBezTo>
                    <a:cubicBezTo>
                      <a:pt x="34" y="11"/>
                      <a:pt x="30" y="7"/>
                      <a:pt x="29" y="5"/>
                    </a:cubicBezTo>
                    <a:cubicBezTo>
                      <a:pt x="29" y="4"/>
                      <a:pt x="25" y="2"/>
                      <a:pt x="23" y="3"/>
                    </a:cubicBezTo>
                    <a:cubicBezTo>
                      <a:pt x="21" y="5"/>
                      <a:pt x="20" y="4"/>
                      <a:pt x="20" y="2"/>
                    </a:cubicBezTo>
                    <a:cubicBezTo>
                      <a:pt x="20" y="0"/>
                      <a:pt x="17" y="1"/>
                      <a:pt x="16" y="3"/>
                    </a:cubicBezTo>
                    <a:cubicBezTo>
                      <a:pt x="16" y="5"/>
                      <a:pt x="13" y="6"/>
                      <a:pt x="12" y="5"/>
                    </a:cubicBezTo>
                    <a:cubicBezTo>
                      <a:pt x="11" y="4"/>
                      <a:pt x="9" y="2"/>
                      <a:pt x="8" y="4"/>
                    </a:cubicBezTo>
                    <a:cubicBezTo>
                      <a:pt x="7" y="5"/>
                      <a:pt x="6" y="5"/>
                      <a:pt x="5" y="4"/>
                    </a:cubicBezTo>
                    <a:cubicBezTo>
                      <a:pt x="4" y="7"/>
                      <a:pt x="4" y="10"/>
                      <a:pt x="5" y="11"/>
                    </a:cubicBezTo>
                    <a:cubicBezTo>
                      <a:pt x="6" y="12"/>
                      <a:pt x="7" y="14"/>
                      <a:pt x="6" y="15"/>
                    </a:cubicBezTo>
                    <a:cubicBezTo>
                      <a:pt x="6" y="16"/>
                      <a:pt x="9" y="18"/>
                      <a:pt x="8" y="20"/>
                    </a:cubicBezTo>
                    <a:cubicBezTo>
                      <a:pt x="6" y="21"/>
                      <a:pt x="5" y="18"/>
                      <a:pt x="4" y="20"/>
                    </a:cubicBezTo>
                    <a:cubicBezTo>
                      <a:pt x="3" y="22"/>
                      <a:pt x="6" y="24"/>
                      <a:pt x="5" y="25"/>
                    </a:cubicBezTo>
                    <a:cubicBezTo>
                      <a:pt x="4" y="26"/>
                      <a:pt x="2" y="27"/>
                      <a:pt x="2" y="29"/>
                    </a:cubicBezTo>
                    <a:cubicBezTo>
                      <a:pt x="3" y="32"/>
                      <a:pt x="3" y="34"/>
                      <a:pt x="1" y="35"/>
                    </a:cubicBezTo>
                    <a:cubicBezTo>
                      <a:pt x="0" y="36"/>
                      <a:pt x="2" y="36"/>
                      <a:pt x="4" y="38"/>
                    </a:cubicBezTo>
                    <a:cubicBezTo>
                      <a:pt x="7" y="39"/>
                      <a:pt x="11" y="41"/>
                      <a:pt x="10" y="44"/>
                    </a:cubicBezTo>
                    <a:cubicBezTo>
                      <a:pt x="10" y="46"/>
                      <a:pt x="9" y="47"/>
                      <a:pt x="8" y="51"/>
                    </a:cubicBezTo>
                    <a:cubicBezTo>
                      <a:pt x="13" y="51"/>
                      <a:pt x="22" y="48"/>
                      <a:pt x="32" y="46"/>
                    </a:cubicBezTo>
                    <a:cubicBezTo>
                      <a:pt x="38" y="45"/>
                      <a:pt x="43" y="46"/>
                      <a:pt x="47" y="47"/>
                    </a:cubicBezTo>
                    <a:cubicBezTo>
                      <a:pt x="48" y="45"/>
                      <a:pt x="48" y="44"/>
                      <a:pt x="47" y="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28">
                <a:extLst>
                  <a:ext uri="{FF2B5EF4-FFF2-40B4-BE49-F238E27FC236}">
                    <a16:creationId xmlns:a16="http://schemas.microsoft.com/office/drawing/2014/main" id="{2DFA8D16-9238-4E83-A49E-35DF74EC1E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252" y="3879004"/>
                <a:ext cx="77793" cy="120454"/>
              </a:xfrm>
              <a:custGeom>
                <a:avLst/>
                <a:gdLst>
                  <a:gd name="T0" fmla="*/ 29 w 34"/>
                  <a:gd name="T1" fmla="*/ 22 h 52"/>
                  <a:gd name="T2" fmla="*/ 29 w 34"/>
                  <a:gd name="T3" fmla="*/ 10 h 52"/>
                  <a:gd name="T4" fmla="*/ 27 w 34"/>
                  <a:gd name="T5" fmla="*/ 5 h 52"/>
                  <a:gd name="T6" fmla="*/ 25 w 34"/>
                  <a:gd name="T7" fmla="*/ 0 h 52"/>
                  <a:gd name="T8" fmla="*/ 23 w 34"/>
                  <a:gd name="T9" fmla="*/ 2 h 52"/>
                  <a:gd name="T10" fmla="*/ 3 w 34"/>
                  <a:gd name="T11" fmla="*/ 2 h 52"/>
                  <a:gd name="T12" fmla="*/ 4 w 34"/>
                  <a:gd name="T13" fmla="*/ 10 h 52"/>
                  <a:gd name="T14" fmla="*/ 3 w 34"/>
                  <a:gd name="T15" fmla="*/ 11 h 52"/>
                  <a:gd name="T16" fmla="*/ 6 w 34"/>
                  <a:gd name="T17" fmla="*/ 24 h 52"/>
                  <a:gd name="T18" fmla="*/ 3 w 34"/>
                  <a:gd name="T19" fmla="*/ 29 h 52"/>
                  <a:gd name="T20" fmla="*/ 0 w 34"/>
                  <a:gd name="T21" fmla="*/ 37 h 52"/>
                  <a:gd name="T22" fmla="*/ 3 w 34"/>
                  <a:gd name="T23" fmla="*/ 46 h 52"/>
                  <a:gd name="T24" fmla="*/ 3 w 34"/>
                  <a:gd name="T25" fmla="*/ 50 h 52"/>
                  <a:gd name="T26" fmla="*/ 9 w 34"/>
                  <a:gd name="T27" fmla="*/ 52 h 52"/>
                  <a:gd name="T28" fmla="*/ 25 w 34"/>
                  <a:gd name="T29" fmla="*/ 46 h 52"/>
                  <a:gd name="T30" fmla="*/ 34 w 34"/>
                  <a:gd name="T31" fmla="*/ 42 h 52"/>
                  <a:gd name="T32" fmla="*/ 31 w 34"/>
                  <a:gd name="T33" fmla="*/ 33 h 52"/>
                  <a:gd name="T34" fmla="*/ 29 w 34"/>
                  <a:gd name="T35" fmla="*/ 2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52">
                    <a:moveTo>
                      <a:pt x="29" y="22"/>
                    </a:moveTo>
                    <a:cubicBezTo>
                      <a:pt x="28" y="19"/>
                      <a:pt x="29" y="13"/>
                      <a:pt x="29" y="10"/>
                    </a:cubicBezTo>
                    <a:cubicBezTo>
                      <a:pt x="29" y="8"/>
                      <a:pt x="28" y="6"/>
                      <a:pt x="27" y="5"/>
                    </a:cubicBezTo>
                    <a:cubicBezTo>
                      <a:pt x="26" y="5"/>
                      <a:pt x="26" y="3"/>
                      <a:pt x="25" y="0"/>
                    </a:cubicBezTo>
                    <a:cubicBezTo>
                      <a:pt x="24" y="1"/>
                      <a:pt x="24" y="3"/>
                      <a:pt x="23" y="2"/>
                    </a:cubicBezTo>
                    <a:cubicBezTo>
                      <a:pt x="23" y="1"/>
                      <a:pt x="4" y="0"/>
                      <a:pt x="3" y="2"/>
                    </a:cubicBezTo>
                    <a:cubicBezTo>
                      <a:pt x="2" y="3"/>
                      <a:pt x="5" y="8"/>
                      <a:pt x="4" y="10"/>
                    </a:cubicBezTo>
                    <a:cubicBezTo>
                      <a:pt x="4" y="11"/>
                      <a:pt x="4" y="11"/>
                      <a:pt x="3" y="11"/>
                    </a:cubicBezTo>
                    <a:cubicBezTo>
                      <a:pt x="5" y="16"/>
                      <a:pt x="6" y="22"/>
                      <a:pt x="6" y="24"/>
                    </a:cubicBezTo>
                    <a:cubicBezTo>
                      <a:pt x="6" y="26"/>
                      <a:pt x="3" y="27"/>
                      <a:pt x="3" y="29"/>
                    </a:cubicBezTo>
                    <a:cubicBezTo>
                      <a:pt x="3" y="31"/>
                      <a:pt x="0" y="36"/>
                      <a:pt x="0" y="37"/>
                    </a:cubicBezTo>
                    <a:cubicBezTo>
                      <a:pt x="0" y="38"/>
                      <a:pt x="2" y="45"/>
                      <a:pt x="3" y="46"/>
                    </a:cubicBezTo>
                    <a:cubicBezTo>
                      <a:pt x="4" y="47"/>
                      <a:pt x="4" y="48"/>
                      <a:pt x="3" y="50"/>
                    </a:cubicBezTo>
                    <a:cubicBezTo>
                      <a:pt x="7" y="51"/>
                      <a:pt x="9" y="52"/>
                      <a:pt x="9" y="52"/>
                    </a:cubicBezTo>
                    <a:cubicBezTo>
                      <a:pt x="11" y="52"/>
                      <a:pt x="21" y="48"/>
                      <a:pt x="25" y="46"/>
                    </a:cubicBezTo>
                    <a:cubicBezTo>
                      <a:pt x="28" y="44"/>
                      <a:pt x="32" y="43"/>
                      <a:pt x="34" y="42"/>
                    </a:cubicBezTo>
                    <a:cubicBezTo>
                      <a:pt x="33" y="39"/>
                      <a:pt x="31" y="35"/>
                      <a:pt x="31" y="33"/>
                    </a:cubicBezTo>
                    <a:cubicBezTo>
                      <a:pt x="31" y="28"/>
                      <a:pt x="30" y="24"/>
                      <a:pt x="29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29">
                <a:extLst>
                  <a:ext uri="{FF2B5EF4-FFF2-40B4-BE49-F238E27FC236}">
                    <a16:creationId xmlns:a16="http://schemas.microsoft.com/office/drawing/2014/main" id="{3E531247-02D1-4CA3-99A1-4AE7D02D5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1165" y="3848891"/>
                <a:ext cx="140529" cy="106652"/>
              </a:xfrm>
              <a:custGeom>
                <a:avLst/>
                <a:gdLst>
                  <a:gd name="T0" fmla="*/ 20 w 61"/>
                  <a:gd name="T1" fmla="*/ 25 h 46"/>
                  <a:gd name="T2" fmla="*/ 24 w 61"/>
                  <a:gd name="T3" fmla="*/ 24 h 46"/>
                  <a:gd name="T4" fmla="*/ 30 w 61"/>
                  <a:gd name="T5" fmla="*/ 23 h 46"/>
                  <a:gd name="T6" fmla="*/ 37 w 61"/>
                  <a:gd name="T7" fmla="*/ 31 h 46"/>
                  <a:gd name="T8" fmla="*/ 38 w 61"/>
                  <a:gd name="T9" fmla="*/ 35 h 46"/>
                  <a:gd name="T10" fmla="*/ 38 w 61"/>
                  <a:gd name="T11" fmla="*/ 36 h 46"/>
                  <a:gd name="T12" fmla="*/ 44 w 61"/>
                  <a:gd name="T13" fmla="*/ 35 h 46"/>
                  <a:gd name="T14" fmla="*/ 46 w 61"/>
                  <a:gd name="T15" fmla="*/ 42 h 46"/>
                  <a:gd name="T16" fmla="*/ 50 w 61"/>
                  <a:gd name="T17" fmla="*/ 45 h 46"/>
                  <a:gd name="T18" fmla="*/ 53 w 61"/>
                  <a:gd name="T19" fmla="*/ 42 h 46"/>
                  <a:gd name="T20" fmla="*/ 55 w 61"/>
                  <a:gd name="T21" fmla="*/ 43 h 46"/>
                  <a:gd name="T22" fmla="*/ 57 w 61"/>
                  <a:gd name="T23" fmla="*/ 41 h 46"/>
                  <a:gd name="T24" fmla="*/ 56 w 61"/>
                  <a:gd name="T25" fmla="*/ 36 h 46"/>
                  <a:gd name="T26" fmla="*/ 60 w 61"/>
                  <a:gd name="T27" fmla="*/ 36 h 46"/>
                  <a:gd name="T28" fmla="*/ 58 w 61"/>
                  <a:gd name="T29" fmla="*/ 31 h 46"/>
                  <a:gd name="T30" fmla="*/ 57 w 61"/>
                  <a:gd name="T31" fmla="*/ 27 h 46"/>
                  <a:gd name="T32" fmla="*/ 57 w 61"/>
                  <a:gd name="T33" fmla="*/ 20 h 46"/>
                  <a:gd name="T34" fmla="*/ 56 w 61"/>
                  <a:gd name="T35" fmla="*/ 19 h 46"/>
                  <a:gd name="T36" fmla="*/ 54 w 61"/>
                  <a:gd name="T37" fmla="*/ 15 h 46"/>
                  <a:gd name="T38" fmla="*/ 54 w 61"/>
                  <a:gd name="T39" fmla="*/ 12 h 46"/>
                  <a:gd name="T40" fmla="*/ 51 w 61"/>
                  <a:gd name="T41" fmla="*/ 8 h 46"/>
                  <a:gd name="T42" fmla="*/ 48 w 61"/>
                  <a:gd name="T43" fmla="*/ 2 h 46"/>
                  <a:gd name="T44" fmla="*/ 42 w 61"/>
                  <a:gd name="T45" fmla="*/ 6 h 46"/>
                  <a:gd name="T46" fmla="*/ 37 w 61"/>
                  <a:gd name="T47" fmla="*/ 6 h 46"/>
                  <a:gd name="T48" fmla="*/ 32 w 61"/>
                  <a:gd name="T49" fmla="*/ 6 h 46"/>
                  <a:gd name="T50" fmla="*/ 30 w 61"/>
                  <a:gd name="T51" fmla="*/ 4 h 46"/>
                  <a:gd name="T52" fmla="*/ 30 w 61"/>
                  <a:gd name="T53" fmla="*/ 3 h 46"/>
                  <a:gd name="T54" fmla="*/ 29 w 61"/>
                  <a:gd name="T55" fmla="*/ 3 h 46"/>
                  <a:gd name="T56" fmla="*/ 17 w 61"/>
                  <a:gd name="T57" fmla="*/ 3 h 46"/>
                  <a:gd name="T58" fmla="*/ 12 w 61"/>
                  <a:gd name="T59" fmla="*/ 0 h 46"/>
                  <a:gd name="T60" fmla="*/ 10 w 61"/>
                  <a:gd name="T61" fmla="*/ 4 h 46"/>
                  <a:gd name="T62" fmla="*/ 10 w 61"/>
                  <a:gd name="T63" fmla="*/ 8 h 46"/>
                  <a:gd name="T64" fmla="*/ 7 w 61"/>
                  <a:gd name="T65" fmla="*/ 9 h 46"/>
                  <a:gd name="T66" fmla="*/ 1 w 61"/>
                  <a:gd name="T67" fmla="*/ 13 h 46"/>
                  <a:gd name="T68" fmla="*/ 0 w 61"/>
                  <a:gd name="T69" fmla="*/ 14 h 46"/>
                  <a:gd name="T70" fmla="*/ 6 w 61"/>
                  <a:gd name="T71" fmla="*/ 21 h 46"/>
                  <a:gd name="T72" fmla="*/ 15 w 61"/>
                  <a:gd name="T73" fmla="*/ 31 h 46"/>
                  <a:gd name="T74" fmla="*/ 20 w 61"/>
                  <a:gd name="T75" fmla="*/ 2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46">
                    <a:moveTo>
                      <a:pt x="20" y="25"/>
                    </a:moveTo>
                    <a:cubicBezTo>
                      <a:pt x="20" y="23"/>
                      <a:pt x="22" y="23"/>
                      <a:pt x="24" y="24"/>
                    </a:cubicBezTo>
                    <a:cubicBezTo>
                      <a:pt x="26" y="24"/>
                      <a:pt x="28" y="23"/>
                      <a:pt x="30" y="23"/>
                    </a:cubicBezTo>
                    <a:cubicBezTo>
                      <a:pt x="32" y="23"/>
                      <a:pt x="37" y="29"/>
                      <a:pt x="37" y="31"/>
                    </a:cubicBezTo>
                    <a:cubicBezTo>
                      <a:pt x="37" y="32"/>
                      <a:pt x="37" y="34"/>
                      <a:pt x="38" y="35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41" y="35"/>
                      <a:pt x="43" y="35"/>
                      <a:pt x="44" y="35"/>
                    </a:cubicBezTo>
                    <a:cubicBezTo>
                      <a:pt x="45" y="35"/>
                      <a:pt x="46" y="39"/>
                      <a:pt x="46" y="42"/>
                    </a:cubicBezTo>
                    <a:cubicBezTo>
                      <a:pt x="46" y="44"/>
                      <a:pt x="49" y="46"/>
                      <a:pt x="50" y="45"/>
                    </a:cubicBezTo>
                    <a:cubicBezTo>
                      <a:pt x="51" y="43"/>
                      <a:pt x="53" y="41"/>
                      <a:pt x="53" y="42"/>
                    </a:cubicBezTo>
                    <a:cubicBezTo>
                      <a:pt x="53" y="43"/>
                      <a:pt x="54" y="43"/>
                      <a:pt x="55" y="43"/>
                    </a:cubicBezTo>
                    <a:cubicBezTo>
                      <a:pt x="55" y="42"/>
                      <a:pt x="56" y="42"/>
                      <a:pt x="57" y="41"/>
                    </a:cubicBezTo>
                    <a:cubicBezTo>
                      <a:pt x="58" y="40"/>
                      <a:pt x="55" y="38"/>
                      <a:pt x="56" y="36"/>
                    </a:cubicBezTo>
                    <a:cubicBezTo>
                      <a:pt x="57" y="34"/>
                      <a:pt x="58" y="37"/>
                      <a:pt x="60" y="36"/>
                    </a:cubicBezTo>
                    <a:cubicBezTo>
                      <a:pt x="61" y="34"/>
                      <a:pt x="58" y="32"/>
                      <a:pt x="58" y="31"/>
                    </a:cubicBezTo>
                    <a:cubicBezTo>
                      <a:pt x="59" y="30"/>
                      <a:pt x="58" y="28"/>
                      <a:pt x="57" y="27"/>
                    </a:cubicBezTo>
                    <a:cubicBezTo>
                      <a:pt x="56" y="26"/>
                      <a:pt x="56" y="23"/>
                      <a:pt x="57" y="20"/>
                    </a:cubicBezTo>
                    <a:cubicBezTo>
                      <a:pt x="56" y="20"/>
                      <a:pt x="56" y="20"/>
                      <a:pt x="56" y="19"/>
                    </a:cubicBezTo>
                    <a:cubicBezTo>
                      <a:pt x="55" y="18"/>
                      <a:pt x="56" y="15"/>
                      <a:pt x="54" y="15"/>
                    </a:cubicBezTo>
                    <a:cubicBezTo>
                      <a:pt x="52" y="15"/>
                      <a:pt x="52" y="12"/>
                      <a:pt x="54" y="12"/>
                    </a:cubicBezTo>
                    <a:cubicBezTo>
                      <a:pt x="55" y="11"/>
                      <a:pt x="51" y="10"/>
                      <a:pt x="51" y="8"/>
                    </a:cubicBezTo>
                    <a:cubicBezTo>
                      <a:pt x="51" y="6"/>
                      <a:pt x="49" y="2"/>
                      <a:pt x="48" y="2"/>
                    </a:cubicBezTo>
                    <a:cubicBezTo>
                      <a:pt x="47" y="2"/>
                      <a:pt x="44" y="6"/>
                      <a:pt x="42" y="6"/>
                    </a:cubicBezTo>
                    <a:cubicBezTo>
                      <a:pt x="41" y="6"/>
                      <a:pt x="38" y="3"/>
                      <a:pt x="37" y="6"/>
                    </a:cubicBezTo>
                    <a:cubicBezTo>
                      <a:pt x="36" y="8"/>
                      <a:pt x="34" y="5"/>
                      <a:pt x="32" y="6"/>
                    </a:cubicBezTo>
                    <a:cubicBezTo>
                      <a:pt x="31" y="8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3"/>
                    </a:cubicBezTo>
                    <a:cubicBezTo>
                      <a:pt x="30" y="3"/>
                      <a:pt x="29" y="3"/>
                      <a:pt x="29" y="3"/>
                    </a:cubicBezTo>
                    <a:cubicBezTo>
                      <a:pt x="25" y="5"/>
                      <a:pt x="18" y="4"/>
                      <a:pt x="17" y="3"/>
                    </a:cubicBezTo>
                    <a:cubicBezTo>
                      <a:pt x="17" y="1"/>
                      <a:pt x="12" y="0"/>
                      <a:pt x="12" y="0"/>
                    </a:cubicBezTo>
                    <a:cubicBezTo>
                      <a:pt x="12" y="0"/>
                      <a:pt x="12" y="3"/>
                      <a:pt x="10" y="4"/>
                    </a:cubicBezTo>
                    <a:cubicBezTo>
                      <a:pt x="8" y="5"/>
                      <a:pt x="10" y="7"/>
                      <a:pt x="10" y="8"/>
                    </a:cubicBezTo>
                    <a:cubicBezTo>
                      <a:pt x="10" y="8"/>
                      <a:pt x="9" y="10"/>
                      <a:pt x="7" y="9"/>
                    </a:cubicBezTo>
                    <a:cubicBezTo>
                      <a:pt x="6" y="8"/>
                      <a:pt x="3" y="12"/>
                      <a:pt x="1" y="13"/>
                    </a:cubicBezTo>
                    <a:cubicBezTo>
                      <a:pt x="1" y="13"/>
                      <a:pt x="0" y="13"/>
                      <a:pt x="0" y="14"/>
                    </a:cubicBezTo>
                    <a:cubicBezTo>
                      <a:pt x="3" y="16"/>
                      <a:pt x="2" y="18"/>
                      <a:pt x="6" y="21"/>
                    </a:cubicBezTo>
                    <a:cubicBezTo>
                      <a:pt x="9" y="23"/>
                      <a:pt x="13" y="26"/>
                      <a:pt x="15" y="31"/>
                    </a:cubicBezTo>
                    <a:cubicBezTo>
                      <a:pt x="17" y="29"/>
                      <a:pt x="20" y="26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30">
                <a:extLst>
                  <a:ext uri="{FF2B5EF4-FFF2-40B4-BE49-F238E27FC236}">
                    <a16:creationId xmlns:a16="http://schemas.microsoft.com/office/drawing/2014/main" id="{42396486-4D06-409E-8CFD-D69A9DA937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8920" y="3929193"/>
                <a:ext cx="77793" cy="74029"/>
              </a:xfrm>
              <a:custGeom>
                <a:avLst/>
                <a:gdLst>
                  <a:gd name="T0" fmla="*/ 27 w 34"/>
                  <a:gd name="T1" fmla="*/ 19 h 32"/>
                  <a:gd name="T2" fmla="*/ 24 w 34"/>
                  <a:gd name="T3" fmla="*/ 16 h 32"/>
                  <a:gd name="T4" fmla="*/ 25 w 34"/>
                  <a:gd name="T5" fmla="*/ 10 h 32"/>
                  <a:gd name="T6" fmla="*/ 26 w 34"/>
                  <a:gd name="T7" fmla="*/ 8 h 32"/>
                  <a:gd name="T8" fmla="*/ 24 w 34"/>
                  <a:gd name="T9" fmla="*/ 7 h 32"/>
                  <a:gd name="T10" fmla="*/ 21 w 34"/>
                  <a:gd name="T11" fmla="*/ 10 h 32"/>
                  <a:gd name="T12" fmla="*/ 17 w 34"/>
                  <a:gd name="T13" fmla="*/ 7 h 32"/>
                  <a:gd name="T14" fmla="*/ 15 w 34"/>
                  <a:gd name="T15" fmla="*/ 0 h 32"/>
                  <a:gd name="T16" fmla="*/ 9 w 34"/>
                  <a:gd name="T17" fmla="*/ 1 h 32"/>
                  <a:gd name="T18" fmla="*/ 8 w 34"/>
                  <a:gd name="T19" fmla="*/ 5 h 32"/>
                  <a:gd name="T20" fmla="*/ 2 w 34"/>
                  <a:gd name="T21" fmla="*/ 10 h 32"/>
                  <a:gd name="T22" fmla="*/ 0 w 34"/>
                  <a:gd name="T23" fmla="*/ 13 h 32"/>
                  <a:gd name="T24" fmla="*/ 10 w 34"/>
                  <a:gd name="T25" fmla="*/ 20 h 32"/>
                  <a:gd name="T26" fmla="*/ 29 w 34"/>
                  <a:gd name="T27" fmla="*/ 32 h 32"/>
                  <a:gd name="T28" fmla="*/ 31 w 34"/>
                  <a:gd name="T29" fmla="*/ 32 h 32"/>
                  <a:gd name="T30" fmla="*/ 33 w 34"/>
                  <a:gd name="T31" fmla="*/ 25 h 32"/>
                  <a:gd name="T32" fmla="*/ 27 w 34"/>
                  <a:gd name="T33" fmla="*/ 1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" h="32">
                    <a:moveTo>
                      <a:pt x="27" y="19"/>
                    </a:moveTo>
                    <a:cubicBezTo>
                      <a:pt x="25" y="17"/>
                      <a:pt x="23" y="17"/>
                      <a:pt x="24" y="16"/>
                    </a:cubicBezTo>
                    <a:cubicBezTo>
                      <a:pt x="26" y="15"/>
                      <a:pt x="26" y="13"/>
                      <a:pt x="25" y="10"/>
                    </a:cubicBezTo>
                    <a:cubicBezTo>
                      <a:pt x="25" y="9"/>
                      <a:pt x="25" y="9"/>
                      <a:pt x="26" y="8"/>
                    </a:cubicBezTo>
                    <a:cubicBezTo>
                      <a:pt x="25" y="8"/>
                      <a:pt x="24" y="8"/>
                      <a:pt x="24" y="7"/>
                    </a:cubicBezTo>
                    <a:cubicBezTo>
                      <a:pt x="24" y="6"/>
                      <a:pt x="22" y="8"/>
                      <a:pt x="21" y="10"/>
                    </a:cubicBezTo>
                    <a:cubicBezTo>
                      <a:pt x="20" y="11"/>
                      <a:pt x="17" y="9"/>
                      <a:pt x="17" y="7"/>
                    </a:cubicBezTo>
                    <a:cubicBezTo>
                      <a:pt x="17" y="4"/>
                      <a:pt x="16" y="0"/>
                      <a:pt x="15" y="0"/>
                    </a:cubicBezTo>
                    <a:cubicBezTo>
                      <a:pt x="14" y="0"/>
                      <a:pt x="12" y="0"/>
                      <a:pt x="9" y="1"/>
                    </a:cubicBezTo>
                    <a:cubicBezTo>
                      <a:pt x="9" y="2"/>
                      <a:pt x="8" y="4"/>
                      <a:pt x="8" y="5"/>
                    </a:cubicBezTo>
                    <a:cubicBezTo>
                      <a:pt x="8" y="7"/>
                      <a:pt x="3" y="9"/>
                      <a:pt x="2" y="10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3" y="15"/>
                      <a:pt x="7" y="18"/>
                      <a:pt x="10" y="20"/>
                    </a:cubicBezTo>
                    <a:cubicBezTo>
                      <a:pt x="16" y="24"/>
                      <a:pt x="25" y="30"/>
                      <a:pt x="29" y="32"/>
                    </a:cubicBezTo>
                    <a:cubicBezTo>
                      <a:pt x="30" y="32"/>
                      <a:pt x="30" y="32"/>
                      <a:pt x="31" y="32"/>
                    </a:cubicBezTo>
                    <a:cubicBezTo>
                      <a:pt x="32" y="28"/>
                      <a:pt x="33" y="27"/>
                      <a:pt x="33" y="25"/>
                    </a:cubicBezTo>
                    <a:cubicBezTo>
                      <a:pt x="34" y="22"/>
                      <a:pt x="30" y="20"/>
                      <a:pt x="27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31">
                <a:extLst>
                  <a:ext uri="{FF2B5EF4-FFF2-40B4-BE49-F238E27FC236}">
                    <a16:creationId xmlns:a16="http://schemas.microsoft.com/office/drawing/2014/main" id="{09604288-D42C-4857-BA28-74173FC2D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6298" y="3901589"/>
                <a:ext cx="52698" cy="57717"/>
              </a:xfrm>
              <a:custGeom>
                <a:avLst/>
                <a:gdLst>
                  <a:gd name="T0" fmla="*/ 22 w 23"/>
                  <a:gd name="T1" fmla="*/ 17 h 25"/>
                  <a:gd name="T2" fmla="*/ 23 w 23"/>
                  <a:gd name="T3" fmla="*/ 12 h 25"/>
                  <a:gd name="T4" fmla="*/ 22 w 23"/>
                  <a:gd name="T5" fmla="*/ 8 h 25"/>
                  <a:gd name="T6" fmla="*/ 15 w 23"/>
                  <a:gd name="T7" fmla="*/ 0 h 25"/>
                  <a:gd name="T8" fmla="*/ 9 w 23"/>
                  <a:gd name="T9" fmla="*/ 1 h 25"/>
                  <a:gd name="T10" fmla="*/ 5 w 23"/>
                  <a:gd name="T11" fmla="*/ 2 h 25"/>
                  <a:gd name="T12" fmla="*/ 0 w 23"/>
                  <a:gd name="T13" fmla="*/ 8 h 25"/>
                  <a:gd name="T14" fmla="*/ 1 w 23"/>
                  <a:gd name="T15" fmla="*/ 11 h 25"/>
                  <a:gd name="T16" fmla="*/ 7 w 23"/>
                  <a:gd name="T17" fmla="*/ 21 h 25"/>
                  <a:gd name="T18" fmla="*/ 14 w 23"/>
                  <a:gd name="T19" fmla="*/ 25 h 25"/>
                  <a:gd name="T20" fmla="*/ 16 w 23"/>
                  <a:gd name="T21" fmla="*/ 22 h 25"/>
                  <a:gd name="T22" fmla="*/ 22 w 23"/>
                  <a:gd name="T23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25">
                    <a:moveTo>
                      <a:pt x="22" y="17"/>
                    </a:moveTo>
                    <a:cubicBezTo>
                      <a:pt x="22" y="15"/>
                      <a:pt x="23" y="14"/>
                      <a:pt x="23" y="12"/>
                    </a:cubicBezTo>
                    <a:cubicBezTo>
                      <a:pt x="22" y="11"/>
                      <a:pt x="22" y="9"/>
                      <a:pt x="22" y="8"/>
                    </a:cubicBezTo>
                    <a:cubicBezTo>
                      <a:pt x="22" y="6"/>
                      <a:pt x="17" y="0"/>
                      <a:pt x="15" y="0"/>
                    </a:cubicBezTo>
                    <a:cubicBezTo>
                      <a:pt x="13" y="0"/>
                      <a:pt x="11" y="1"/>
                      <a:pt x="9" y="1"/>
                    </a:cubicBezTo>
                    <a:cubicBezTo>
                      <a:pt x="7" y="0"/>
                      <a:pt x="5" y="0"/>
                      <a:pt x="5" y="2"/>
                    </a:cubicBezTo>
                    <a:cubicBezTo>
                      <a:pt x="5" y="3"/>
                      <a:pt x="2" y="6"/>
                      <a:pt x="0" y="8"/>
                    </a:cubicBezTo>
                    <a:cubicBezTo>
                      <a:pt x="0" y="9"/>
                      <a:pt x="1" y="10"/>
                      <a:pt x="1" y="11"/>
                    </a:cubicBezTo>
                    <a:cubicBezTo>
                      <a:pt x="3" y="17"/>
                      <a:pt x="5" y="19"/>
                      <a:pt x="7" y="21"/>
                    </a:cubicBezTo>
                    <a:cubicBezTo>
                      <a:pt x="9" y="22"/>
                      <a:pt x="11" y="23"/>
                      <a:pt x="14" y="25"/>
                    </a:cubicBezTo>
                    <a:cubicBezTo>
                      <a:pt x="14" y="24"/>
                      <a:pt x="15" y="23"/>
                      <a:pt x="16" y="22"/>
                    </a:cubicBezTo>
                    <a:cubicBezTo>
                      <a:pt x="17" y="21"/>
                      <a:pt x="22" y="19"/>
                      <a:pt x="22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32">
                <a:extLst>
                  <a:ext uri="{FF2B5EF4-FFF2-40B4-BE49-F238E27FC236}">
                    <a16:creationId xmlns:a16="http://schemas.microsoft.com/office/drawing/2014/main" id="{010410A2-D70D-4FF3-B8BC-12FA02C68C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7288" y="3559049"/>
                <a:ext cx="154331" cy="124218"/>
              </a:xfrm>
              <a:custGeom>
                <a:avLst/>
                <a:gdLst>
                  <a:gd name="T0" fmla="*/ 31 w 67"/>
                  <a:gd name="T1" fmla="*/ 42 h 54"/>
                  <a:gd name="T2" fmla="*/ 40 w 67"/>
                  <a:gd name="T3" fmla="*/ 36 h 54"/>
                  <a:gd name="T4" fmla="*/ 40 w 67"/>
                  <a:gd name="T5" fmla="*/ 14 h 54"/>
                  <a:gd name="T6" fmla="*/ 67 w 67"/>
                  <a:gd name="T7" fmla="*/ 14 h 54"/>
                  <a:gd name="T8" fmla="*/ 67 w 67"/>
                  <a:gd name="T9" fmla="*/ 3 h 54"/>
                  <a:gd name="T10" fmla="*/ 61 w 67"/>
                  <a:gd name="T11" fmla="*/ 0 h 54"/>
                  <a:gd name="T12" fmla="*/ 31 w 67"/>
                  <a:gd name="T13" fmla="*/ 0 h 54"/>
                  <a:gd name="T14" fmla="*/ 27 w 67"/>
                  <a:gd name="T15" fmla="*/ 7 h 54"/>
                  <a:gd name="T16" fmla="*/ 16 w 67"/>
                  <a:gd name="T17" fmla="*/ 22 h 54"/>
                  <a:gd name="T18" fmla="*/ 2 w 67"/>
                  <a:gd name="T19" fmla="*/ 47 h 54"/>
                  <a:gd name="T20" fmla="*/ 0 w 67"/>
                  <a:gd name="T21" fmla="*/ 54 h 54"/>
                  <a:gd name="T22" fmla="*/ 31 w 67"/>
                  <a:gd name="T23" fmla="*/ 54 h 54"/>
                  <a:gd name="T24" fmla="*/ 31 w 67"/>
                  <a:gd name="T2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" h="54">
                    <a:moveTo>
                      <a:pt x="31" y="42"/>
                    </a:moveTo>
                    <a:cubicBezTo>
                      <a:pt x="31" y="40"/>
                      <a:pt x="40" y="38"/>
                      <a:pt x="40" y="36"/>
                    </a:cubicBezTo>
                    <a:cubicBezTo>
                      <a:pt x="40" y="34"/>
                      <a:pt x="40" y="14"/>
                      <a:pt x="40" y="14"/>
                    </a:cubicBezTo>
                    <a:cubicBezTo>
                      <a:pt x="40" y="14"/>
                      <a:pt x="66" y="15"/>
                      <a:pt x="67" y="14"/>
                    </a:cubicBezTo>
                    <a:cubicBezTo>
                      <a:pt x="67" y="14"/>
                      <a:pt x="67" y="8"/>
                      <a:pt x="67" y="3"/>
                    </a:cubicBezTo>
                    <a:cubicBezTo>
                      <a:pt x="66" y="1"/>
                      <a:pt x="67" y="0"/>
                      <a:pt x="61" y="0"/>
                    </a:cubicBezTo>
                    <a:cubicBezTo>
                      <a:pt x="56" y="0"/>
                      <a:pt x="41" y="0"/>
                      <a:pt x="31" y="0"/>
                    </a:cubicBezTo>
                    <a:cubicBezTo>
                      <a:pt x="29" y="2"/>
                      <a:pt x="28" y="5"/>
                      <a:pt x="27" y="7"/>
                    </a:cubicBezTo>
                    <a:cubicBezTo>
                      <a:pt x="25" y="11"/>
                      <a:pt x="16" y="16"/>
                      <a:pt x="16" y="22"/>
                    </a:cubicBezTo>
                    <a:cubicBezTo>
                      <a:pt x="16" y="27"/>
                      <a:pt x="7" y="35"/>
                      <a:pt x="2" y="47"/>
                    </a:cubicBezTo>
                    <a:cubicBezTo>
                      <a:pt x="0" y="50"/>
                      <a:pt x="0" y="52"/>
                      <a:pt x="0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4"/>
                      <a:pt x="31" y="44"/>
                      <a:pt x="31" y="4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33">
                <a:extLst>
                  <a:ext uri="{FF2B5EF4-FFF2-40B4-BE49-F238E27FC236}">
                    <a16:creationId xmlns:a16="http://schemas.microsoft.com/office/drawing/2014/main" id="{DB9CC3AF-04D6-4558-A7E2-A265166D6B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4778" y="3565323"/>
                <a:ext cx="225851" cy="247181"/>
              </a:xfrm>
              <a:custGeom>
                <a:avLst/>
                <a:gdLst>
                  <a:gd name="T0" fmla="*/ 8 w 98"/>
                  <a:gd name="T1" fmla="*/ 92 h 107"/>
                  <a:gd name="T2" fmla="*/ 15 w 98"/>
                  <a:gd name="T3" fmla="*/ 92 h 107"/>
                  <a:gd name="T4" fmla="*/ 21 w 98"/>
                  <a:gd name="T5" fmla="*/ 92 h 107"/>
                  <a:gd name="T6" fmla="*/ 26 w 98"/>
                  <a:gd name="T7" fmla="*/ 95 h 107"/>
                  <a:gd name="T8" fmla="*/ 29 w 98"/>
                  <a:gd name="T9" fmla="*/ 95 h 107"/>
                  <a:gd name="T10" fmla="*/ 34 w 98"/>
                  <a:gd name="T11" fmla="*/ 103 h 107"/>
                  <a:gd name="T12" fmla="*/ 38 w 98"/>
                  <a:gd name="T13" fmla="*/ 107 h 107"/>
                  <a:gd name="T14" fmla="*/ 42 w 98"/>
                  <a:gd name="T15" fmla="*/ 104 h 107"/>
                  <a:gd name="T16" fmla="*/ 47 w 98"/>
                  <a:gd name="T17" fmla="*/ 102 h 107"/>
                  <a:gd name="T18" fmla="*/ 52 w 98"/>
                  <a:gd name="T19" fmla="*/ 101 h 107"/>
                  <a:gd name="T20" fmla="*/ 57 w 98"/>
                  <a:gd name="T21" fmla="*/ 102 h 107"/>
                  <a:gd name="T22" fmla="*/ 62 w 98"/>
                  <a:gd name="T23" fmla="*/ 100 h 107"/>
                  <a:gd name="T24" fmla="*/ 93 w 98"/>
                  <a:gd name="T25" fmla="*/ 100 h 107"/>
                  <a:gd name="T26" fmla="*/ 94 w 98"/>
                  <a:gd name="T27" fmla="*/ 93 h 107"/>
                  <a:gd name="T28" fmla="*/ 92 w 98"/>
                  <a:gd name="T29" fmla="*/ 91 h 107"/>
                  <a:gd name="T30" fmla="*/ 84 w 98"/>
                  <a:gd name="T31" fmla="*/ 20 h 107"/>
                  <a:gd name="T32" fmla="*/ 98 w 98"/>
                  <a:gd name="T33" fmla="*/ 20 h 107"/>
                  <a:gd name="T34" fmla="*/ 69 w 98"/>
                  <a:gd name="T35" fmla="*/ 1 h 107"/>
                  <a:gd name="T36" fmla="*/ 68 w 98"/>
                  <a:gd name="T37" fmla="*/ 0 h 107"/>
                  <a:gd name="T38" fmla="*/ 68 w 98"/>
                  <a:gd name="T39" fmla="*/ 11 h 107"/>
                  <a:gd name="T40" fmla="*/ 41 w 98"/>
                  <a:gd name="T41" fmla="*/ 11 h 107"/>
                  <a:gd name="T42" fmla="*/ 41 w 98"/>
                  <a:gd name="T43" fmla="*/ 33 h 107"/>
                  <a:gd name="T44" fmla="*/ 32 w 98"/>
                  <a:gd name="T45" fmla="*/ 39 h 107"/>
                  <a:gd name="T46" fmla="*/ 32 w 98"/>
                  <a:gd name="T47" fmla="*/ 51 h 107"/>
                  <a:gd name="T48" fmla="*/ 1 w 98"/>
                  <a:gd name="T49" fmla="*/ 51 h 107"/>
                  <a:gd name="T50" fmla="*/ 5 w 98"/>
                  <a:gd name="T51" fmla="*/ 60 h 107"/>
                  <a:gd name="T52" fmla="*/ 7 w 98"/>
                  <a:gd name="T53" fmla="*/ 73 h 107"/>
                  <a:gd name="T54" fmla="*/ 4 w 98"/>
                  <a:gd name="T55" fmla="*/ 89 h 107"/>
                  <a:gd name="T56" fmla="*/ 3 w 98"/>
                  <a:gd name="T57" fmla="*/ 96 h 107"/>
                  <a:gd name="T58" fmla="*/ 3 w 98"/>
                  <a:gd name="T59" fmla="*/ 96 h 107"/>
                  <a:gd name="T60" fmla="*/ 8 w 98"/>
                  <a:gd name="T61" fmla="*/ 9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8" h="107">
                    <a:moveTo>
                      <a:pt x="8" y="92"/>
                    </a:moveTo>
                    <a:cubicBezTo>
                      <a:pt x="11" y="93"/>
                      <a:pt x="15" y="92"/>
                      <a:pt x="15" y="92"/>
                    </a:cubicBezTo>
                    <a:cubicBezTo>
                      <a:pt x="15" y="92"/>
                      <a:pt x="19" y="90"/>
                      <a:pt x="21" y="92"/>
                    </a:cubicBezTo>
                    <a:cubicBezTo>
                      <a:pt x="24" y="93"/>
                      <a:pt x="26" y="95"/>
                      <a:pt x="26" y="95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29" y="95"/>
                      <a:pt x="31" y="102"/>
                      <a:pt x="34" y="103"/>
                    </a:cubicBezTo>
                    <a:cubicBezTo>
                      <a:pt x="36" y="103"/>
                      <a:pt x="38" y="105"/>
                      <a:pt x="38" y="107"/>
                    </a:cubicBezTo>
                    <a:cubicBezTo>
                      <a:pt x="41" y="107"/>
                      <a:pt x="42" y="106"/>
                      <a:pt x="42" y="104"/>
                    </a:cubicBezTo>
                    <a:cubicBezTo>
                      <a:pt x="42" y="102"/>
                      <a:pt x="44" y="99"/>
                      <a:pt x="47" y="102"/>
                    </a:cubicBezTo>
                    <a:cubicBezTo>
                      <a:pt x="51" y="105"/>
                      <a:pt x="51" y="103"/>
                      <a:pt x="52" y="101"/>
                    </a:cubicBezTo>
                    <a:cubicBezTo>
                      <a:pt x="52" y="100"/>
                      <a:pt x="55" y="102"/>
                      <a:pt x="57" y="102"/>
                    </a:cubicBezTo>
                    <a:cubicBezTo>
                      <a:pt x="59" y="102"/>
                      <a:pt x="62" y="100"/>
                      <a:pt x="62" y="100"/>
                    </a:cubicBezTo>
                    <a:cubicBezTo>
                      <a:pt x="62" y="100"/>
                      <a:pt x="92" y="101"/>
                      <a:pt x="93" y="100"/>
                    </a:cubicBezTo>
                    <a:cubicBezTo>
                      <a:pt x="95" y="99"/>
                      <a:pt x="94" y="93"/>
                      <a:pt x="94" y="93"/>
                    </a:cubicBezTo>
                    <a:cubicBezTo>
                      <a:pt x="92" y="91"/>
                      <a:pt x="92" y="91"/>
                      <a:pt x="92" y="91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83" y="10"/>
                      <a:pt x="71" y="2"/>
                      <a:pt x="69" y="1"/>
                    </a:cubicBezTo>
                    <a:cubicBezTo>
                      <a:pt x="69" y="1"/>
                      <a:pt x="68" y="0"/>
                      <a:pt x="68" y="0"/>
                    </a:cubicBezTo>
                    <a:cubicBezTo>
                      <a:pt x="68" y="5"/>
                      <a:pt x="68" y="11"/>
                      <a:pt x="68" y="11"/>
                    </a:cubicBezTo>
                    <a:cubicBezTo>
                      <a:pt x="67" y="12"/>
                      <a:pt x="41" y="11"/>
                      <a:pt x="41" y="11"/>
                    </a:cubicBezTo>
                    <a:cubicBezTo>
                      <a:pt x="41" y="11"/>
                      <a:pt x="41" y="31"/>
                      <a:pt x="41" y="33"/>
                    </a:cubicBezTo>
                    <a:cubicBezTo>
                      <a:pt x="41" y="35"/>
                      <a:pt x="32" y="37"/>
                      <a:pt x="32" y="39"/>
                    </a:cubicBezTo>
                    <a:cubicBezTo>
                      <a:pt x="32" y="41"/>
                      <a:pt x="32" y="51"/>
                      <a:pt x="32" y="5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6"/>
                      <a:pt x="3" y="58"/>
                      <a:pt x="5" y="60"/>
                    </a:cubicBezTo>
                    <a:cubicBezTo>
                      <a:pt x="8" y="63"/>
                      <a:pt x="3" y="68"/>
                      <a:pt x="7" y="73"/>
                    </a:cubicBezTo>
                    <a:cubicBezTo>
                      <a:pt x="11" y="78"/>
                      <a:pt x="6" y="86"/>
                      <a:pt x="4" y="89"/>
                    </a:cubicBezTo>
                    <a:cubicBezTo>
                      <a:pt x="3" y="91"/>
                      <a:pt x="3" y="93"/>
                      <a:pt x="3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6" y="95"/>
                      <a:pt x="5" y="92"/>
                      <a:pt x="8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34">
                <a:extLst>
                  <a:ext uri="{FF2B5EF4-FFF2-40B4-BE49-F238E27FC236}">
                    <a16:creationId xmlns:a16="http://schemas.microsoft.com/office/drawing/2014/main" id="{39C72BDA-0215-472D-A012-C3106BA8B3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2609" y="3611748"/>
                <a:ext cx="311172" cy="288587"/>
              </a:xfrm>
              <a:custGeom>
                <a:avLst/>
                <a:gdLst>
                  <a:gd name="T0" fmla="*/ 128 w 135"/>
                  <a:gd name="T1" fmla="*/ 52 h 125"/>
                  <a:gd name="T2" fmla="*/ 124 w 135"/>
                  <a:gd name="T3" fmla="*/ 43 h 125"/>
                  <a:gd name="T4" fmla="*/ 115 w 135"/>
                  <a:gd name="T5" fmla="*/ 40 h 125"/>
                  <a:gd name="T6" fmla="*/ 109 w 135"/>
                  <a:gd name="T7" fmla="*/ 33 h 125"/>
                  <a:gd name="T8" fmla="*/ 60 w 135"/>
                  <a:gd name="T9" fmla="*/ 0 h 125"/>
                  <a:gd name="T10" fmla="*/ 46 w 135"/>
                  <a:gd name="T11" fmla="*/ 0 h 125"/>
                  <a:gd name="T12" fmla="*/ 54 w 135"/>
                  <a:gd name="T13" fmla="*/ 71 h 125"/>
                  <a:gd name="T14" fmla="*/ 56 w 135"/>
                  <a:gd name="T15" fmla="*/ 73 h 125"/>
                  <a:gd name="T16" fmla="*/ 55 w 135"/>
                  <a:gd name="T17" fmla="*/ 80 h 125"/>
                  <a:gd name="T18" fmla="*/ 24 w 135"/>
                  <a:gd name="T19" fmla="*/ 80 h 125"/>
                  <a:gd name="T20" fmla="*/ 19 w 135"/>
                  <a:gd name="T21" fmla="*/ 82 h 125"/>
                  <a:gd name="T22" fmla="*/ 14 w 135"/>
                  <a:gd name="T23" fmla="*/ 81 h 125"/>
                  <a:gd name="T24" fmla="*/ 9 w 135"/>
                  <a:gd name="T25" fmla="*/ 82 h 125"/>
                  <a:gd name="T26" fmla="*/ 4 w 135"/>
                  <a:gd name="T27" fmla="*/ 84 h 125"/>
                  <a:gd name="T28" fmla="*/ 0 w 135"/>
                  <a:gd name="T29" fmla="*/ 87 h 125"/>
                  <a:gd name="T30" fmla="*/ 1 w 135"/>
                  <a:gd name="T31" fmla="*/ 88 h 125"/>
                  <a:gd name="T32" fmla="*/ 2 w 135"/>
                  <a:gd name="T33" fmla="*/ 91 h 125"/>
                  <a:gd name="T34" fmla="*/ 4 w 135"/>
                  <a:gd name="T35" fmla="*/ 96 h 125"/>
                  <a:gd name="T36" fmla="*/ 8 w 135"/>
                  <a:gd name="T37" fmla="*/ 101 h 125"/>
                  <a:gd name="T38" fmla="*/ 8 w 135"/>
                  <a:gd name="T39" fmla="*/ 107 h 125"/>
                  <a:gd name="T40" fmla="*/ 10 w 135"/>
                  <a:gd name="T41" fmla="*/ 109 h 125"/>
                  <a:gd name="T42" fmla="*/ 15 w 135"/>
                  <a:gd name="T43" fmla="*/ 109 h 125"/>
                  <a:gd name="T44" fmla="*/ 20 w 135"/>
                  <a:gd name="T45" fmla="*/ 109 h 125"/>
                  <a:gd name="T46" fmla="*/ 26 w 135"/>
                  <a:gd name="T47" fmla="*/ 105 h 125"/>
                  <a:gd name="T48" fmla="*/ 29 w 135"/>
                  <a:gd name="T49" fmla="*/ 111 h 125"/>
                  <a:gd name="T50" fmla="*/ 32 w 135"/>
                  <a:gd name="T51" fmla="*/ 115 h 125"/>
                  <a:gd name="T52" fmla="*/ 32 w 135"/>
                  <a:gd name="T53" fmla="*/ 118 h 125"/>
                  <a:gd name="T54" fmla="*/ 34 w 135"/>
                  <a:gd name="T55" fmla="*/ 122 h 125"/>
                  <a:gd name="T56" fmla="*/ 38 w 135"/>
                  <a:gd name="T57" fmla="*/ 123 h 125"/>
                  <a:gd name="T58" fmla="*/ 42 w 135"/>
                  <a:gd name="T59" fmla="*/ 124 h 125"/>
                  <a:gd name="T60" fmla="*/ 46 w 135"/>
                  <a:gd name="T61" fmla="*/ 122 h 125"/>
                  <a:gd name="T62" fmla="*/ 50 w 135"/>
                  <a:gd name="T63" fmla="*/ 121 h 125"/>
                  <a:gd name="T64" fmla="*/ 53 w 135"/>
                  <a:gd name="T65" fmla="*/ 122 h 125"/>
                  <a:gd name="T66" fmla="*/ 55 w 135"/>
                  <a:gd name="T67" fmla="*/ 122 h 125"/>
                  <a:gd name="T68" fmla="*/ 58 w 135"/>
                  <a:gd name="T69" fmla="*/ 116 h 125"/>
                  <a:gd name="T70" fmla="*/ 57 w 135"/>
                  <a:gd name="T71" fmla="*/ 110 h 125"/>
                  <a:gd name="T72" fmla="*/ 63 w 135"/>
                  <a:gd name="T73" fmla="*/ 108 h 125"/>
                  <a:gd name="T74" fmla="*/ 66 w 135"/>
                  <a:gd name="T75" fmla="*/ 103 h 125"/>
                  <a:gd name="T76" fmla="*/ 69 w 135"/>
                  <a:gd name="T77" fmla="*/ 97 h 125"/>
                  <a:gd name="T78" fmla="*/ 74 w 135"/>
                  <a:gd name="T79" fmla="*/ 97 h 125"/>
                  <a:gd name="T80" fmla="*/ 77 w 135"/>
                  <a:gd name="T81" fmla="*/ 93 h 125"/>
                  <a:gd name="T82" fmla="*/ 81 w 135"/>
                  <a:gd name="T83" fmla="*/ 91 h 125"/>
                  <a:gd name="T84" fmla="*/ 84 w 135"/>
                  <a:gd name="T85" fmla="*/ 89 h 125"/>
                  <a:gd name="T86" fmla="*/ 91 w 135"/>
                  <a:gd name="T87" fmla="*/ 87 h 125"/>
                  <a:gd name="T88" fmla="*/ 97 w 135"/>
                  <a:gd name="T89" fmla="*/ 84 h 125"/>
                  <a:gd name="T90" fmla="*/ 107 w 135"/>
                  <a:gd name="T91" fmla="*/ 84 h 125"/>
                  <a:gd name="T92" fmla="*/ 114 w 135"/>
                  <a:gd name="T93" fmla="*/ 82 h 125"/>
                  <a:gd name="T94" fmla="*/ 126 w 135"/>
                  <a:gd name="T95" fmla="*/ 81 h 125"/>
                  <a:gd name="T96" fmla="*/ 131 w 135"/>
                  <a:gd name="T97" fmla="*/ 78 h 125"/>
                  <a:gd name="T98" fmla="*/ 134 w 135"/>
                  <a:gd name="T99" fmla="*/ 72 h 125"/>
                  <a:gd name="T100" fmla="*/ 134 w 135"/>
                  <a:gd name="T101" fmla="*/ 50 h 125"/>
                  <a:gd name="T102" fmla="*/ 128 w 135"/>
                  <a:gd name="T103" fmla="*/ 5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5" h="125">
                    <a:moveTo>
                      <a:pt x="128" y="52"/>
                    </a:moveTo>
                    <a:cubicBezTo>
                      <a:pt x="128" y="52"/>
                      <a:pt x="128" y="46"/>
                      <a:pt x="124" y="43"/>
                    </a:cubicBezTo>
                    <a:cubicBezTo>
                      <a:pt x="120" y="41"/>
                      <a:pt x="115" y="40"/>
                      <a:pt x="115" y="40"/>
                    </a:cubicBezTo>
                    <a:cubicBezTo>
                      <a:pt x="115" y="40"/>
                      <a:pt x="112" y="35"/>
                      <a:pt x="109" y="33"/>
                    </a:cubicBezTo>
                    <a:cubicBezTo>
                      <a:pt x="108" y="32"/>
                      <a:pt x="82" y="14"/>
                      <a:pt x="60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6" y="73"/>
                      <a:pt x="57" y="79"/>
                      <a:pt x="55" y="80"/>
                    </a:cubicBezTo>
                    <a:cubicBezTo>
                      <a:pt x="54" y="81"/>
                      <a:pt x="24" y="80"/>
                      <a:pt x="24" y="80"/>
                    </a:cubicBezTo>
                    <a:cubicBezTo>
                      <a:pt x="24" y="80"/>
                      <a:pt x="21" y="82"/>
                      <a:pt x="19" y="82"/>
                    </a:cubicBezTo>
                    <a:cubicBezTo>
                      <a:pt x="17" y="82"/>
                      <a:pt x="14" y="80"/>
                      <a:pt x="14" y="81"/>
                    </a:cubicBezTo>
                    <a:cubicBezTo>
                      <a:pt x="13" y="83"/>
                      <a:pt x="13" y="85"/>
                      <a:pt x="9" y="82"/>
                    </a:cubicBezTo>
                    <a:cubicBezTo>
                      <a:pt x="6" y="79"/>
                      <a:pt x="4" y="82"/>
                      <a:pt x="4" y="84"/>
                    </a:cubicBezTo>
                    <a:cubicBezTo>
                      <a:pt x="4" y="86"/>
                      <a:pt x="3" y="87"/>
                      <a:pt x="0" y="87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2" y="91"/>
                      <a:pt x="2" y="91"/>
                      <a:pt x="2" y="91"/>
                    </a:cubicBezTo>
                    <a:cubicBezTo>
                      <a:pt x="2" y="91"/>
                      <a:pt x="2" y="94"/>
                      <a:pt x="4" y="96"/>
                    </a:cubicBezTo>
                    <a:cubicBezTo>
                      <a:pt x="5" y="97"/>
                      <a:pt x="8" y="100"/>
                      <a:pt x="8" y="101"/>
                    </a:cubicBezTo>
                    <a:cubicBezTo>
                      <a:pt x="8" y="102"/>
                      <a:pt x="8" y="107"/>
                      <a:pt x="8" y="107"/>
                    </a:cubicBezTo>
                    <a:cubicBezTo>
                      <a:pt x="8" y="107"/>
                      <a:pt x="9" y="111"/>
                      <a:pt x="10" y="109"/>
                    </a:cubicBezTo>
                    <a:cubicBezTo>
                      <a:pt x="12" y="108"/>
                      <a:pt x="14" y="111"/>
                      <a:pt x="15" y="109"/>
                    </a:cubicBezTo>
                    <a:cubicBezTo>
                      <a:pt x="16" y="106"/>
                      <a:pt x="19" y="109"/>
                      <a:pt x="20" y="109"/>
                    </a:cubicBezTo>
                    <a:cubicBezTo>
                      <a:pt x="22" y="109"/>
                      <a:pt x="25" y="105"/>
                      <a:pt x="26" y="105"/>
                    </a:cubicBezTo>
                    <a:cubicBezTo>
                      <a:pt x="27" y="105"/>
                      <a:pt x="29" y="109"/>
                      <a:pt x="29" y="111"/>
                    </a:cubicBezTo>
                    <a:cubicBezTo>
                      <a:pt x="29" y="113"/>
                      <a:pt x="33" y="114"/>
                      <a:pt x="32" y="115"/>
                    </a:cubicBezTo>
                    <a:cubicBezTo>
                      <a:pt x="30" y="115"/>
                      <a:pt x="30" y="118"/>
                      <a:pt x="32" y="118"/>
                    </a:cubicBezTo>
                    <a:cubicBezTo>
                      <a:pt x="34" y="118"/>
                      <a:pt x="33" y="121"/>
                      <a:pt x="34" y="122"/>
                    </a:cubicBezTo>
                    <a:cubicBezTo>
                      <a:pt x="35" y="124"/>
                      <a:pt x="37" y="125"/>
                      <a:pt x="38" y="123"/>
                    </a:cubicBezTo>
                    <a:cubicBezTo>
                      <a:pt x="39" y="121"/>
                      <a:pt x="41" y="123"/>
                      <a:pt x="42" y="124"/>
                    </a:cubicBezTo>
                    <a:cubicBezTo>
                      <a:pt x="43" y="125"/>
                      <a:pt x="46" y="124"/>
                      <a:pt x="46" y="122"/>
                    </a:cubicBezTo>
                    <a:cubicBezTo>
                      <a:pt x="47" y="120"/>
                      <a:pt x="50" y="119"/>
                      <a:pt x="50" y="121"/>
                    </a:cubicBezTo>
                    <a:cubicBezTo>
                      <a:pt x="50" y="123"/>
                      <a:pt x="51" y="124"/>
                      <a:pt x="53" y="122"/>
                    </a:cubicBezTo>
                    <a:cubicBezTo>
                      <a:pt x="54" y="122"/>
                      <a:pt x="55" y="122"/>
                      <a:pt x="55" y="122"/>
                    </a:cubicBezTo>
                    <a:cubicBezTo>
                      <a:pt x="56" y="119"/>
                      <a:pt x="57" y="117"/>
                      <a:pt x="58" y="116"/>
                    </a:cubicBezTo>
                    <a:cubicBezTo>
                      <a:pt x="58" y="114"/>
                      <a:pt x="56" y="111"/>
                      <a:pt x="57" y="110"/>
                    </a:cubicBezTo>
                    <a:cubicBezTo>
                      <a:pt x="58" y="110"/>
                      <a:pt x="62" y="111"/>
                      <a:pt x="63" y="108"/>
                    </a:cubicBezTo>
                    <a:cubicBezTo>
                      <a:pt x="65" y="104"/>
                      <a:pt x="66" y="103"/>
                      <a:pt x="66" y="103"/>
                    </a:cubicBezTo>
                    <a:cubicBezTo>
                      <a:pt x="66" y="103"/>
                      <a:pt x="67" y="95"/>
                      <a:pt x="69" y="97"/>
                    </a:cubicBezTo>
                    <a:cubicBezTo>
                      <a:pt x="71" y="98"/>
                      <a:pt x="73" y="100"/>
                      <a:pt x="74" y="97"/>
                    </a:cubicBezTo>
                    <a:cubicBezTo>
                      <a:pt x="74" y="94"/>
                      <a:pt x="77" y="96"/>
                      <a:pt x="77" y="93"/>
                    </a:cubicBezTo>
                    <a:cubicBezTo>
                      <a:pt x="78" y="90"/>
                      <a:pt x="79" y="91"/>
                      <a:pt x="81" y="91"/>
                    </a:cubicBezTo>
                    <a:cubicBezTo>
                      <a:pt x="83" y="92"/>
                      <a:pt x="84" y="91"/>
                      <a:pt x="84" y="89"/>
                    </a:cubicBezTo>
                    <a:cubicBezTo>
                      <a:pt x="84" y="88"/>
                      <a:pt x="88" y="89"/>
                      <a:pt x="91" y="87"/>
                    </a:cubicBezTo>
                    <a:cubicBezTo>
                      <a:pt x="94" y="84"/>
                      <a:pt x="96" y="83"/>
                      <a:pt x="97" y="84"/>
                    </a:cubicBezTo>
                    <a:cubicBezTo>
                      <a:pt x="98" y="85"/>
                      <a:pt x="106" y="85"/>
                      <a:pt x="107" y="84"/>
                    </a:cubicBezTo>
                    <a:cubicBezTo>
                      <a:pt x="108" y="84"/>
                      <a:pt x="111" y="82"/>
                      <a:pt x="114" y="82"/>
                    </a:cubicBezTo>
                    <a:cubicBezTo>
                      <a:pt x="117" y="83"/>
                      <a:pt x="123" y="81"/>
                      <a:pt x="126" y="81"/>
                    </a:cubicBezTo>
                    <a:cubicBezTo>
                      <a:pt x="129" y="81"/>
                      <a:pt x="130" y="79"/>
                      <a:pt x="131" y="78"/>
                    </a:cubicBezTo>
                    <a:cubicBezTo>
                      <a:pt x="132" y="77"/>
                      <a:pt x="133" y="72"/>
                      <a:pt x="134" y="72"/>
                    </a:cubicBezTo>
                    <a:cubicBezTo>
                      <a:pt x="135" y="71"/>
                      <a:pt x="134" y="56"/>
                      <a:pt x="134" y="50"/>
                    </a:cubicBezTo>
                    <a:cubicBezTo>
                      <a:pt x="132" y="51"/>
                      <a:pt x="128" y="52"/>
                      <a:pt x="128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35">
                <a:extLst>
                  <a:ext uri="{FF2B5EF4-FFF2-40B4-BE49-F238E27FC236}">
                    <a16:creationId xmlns:a16="http://schemas.microsoft.com/office/drawing/2014/main" id="{0718D27A-AD1B-4B72-933E-64137AACFE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9336" y="3802466"/>
                <a:ext cx="154331" cy="109161"/>
              </a:xfrm>
              <a:custGeom>
                <a:avLst/>
                <a:gdLst>
                  <a:gd name="T0" fmla="*/ 66 w 67"/>
                  <a:gd name="T1" fmla="*/ 26 h 47"/>
                  <a:gd name="T2" fmla="*/ 63 w 67"/>
                  <a:gd name="T3" fmla="*/ 25 h 47"/>
                  <a:gd name="T4" fmla="*/ 62 w 67"/>
                  <a:gd name="T5" fmla="*/ 20 h 47"/>
                  <a:gd name="T6" fmla="*/ 58 w 67"/>
                  <a:gd name="T7" fmla="*/ 21 h 47"/>
                  <a:gd name="T8" fmla="*/ 55 w 67"/>
                  <a:gd name="T9" fmla="*/ 18 h 47"/>
                  <a:gd name="T10" fmla="*/ 54 w 67"/>
                  <a:gd name="T11" fmla="*/ 15 h 47"/>
                  <a:gd name="T12" fmla="*/ 50 w 67"/>
                  <a:gd name="T13" fmla="*/ 11 h 47"/>
                  <a:gd name="T14" fmla="*/ 47 w 67"/>
                  <a:gd name="T15" fmla="*/ 6 h 47"/>
                  <a:gd name="T16" fmla="*/ 47 w 67"/>
                  <a:gd name="T17" fmla="*/ 2 h 47"/>
                  <a:gd name="T18" fmla="*/ 42 w 67"/>
                  <a:gd name="T19" fmla="*/ 1 h 47"/>
                  <a:gd name="T20" fmla="*/ 36 w 67"/>
                  <a:gd name="T21" fmla="*/ 4 h 47"/>
                  <a:gd name="T22" fmla="*/ 29 w 67"/>
                  <a:gd name="T23" fmla="*/ 6 h 47"/>
                  <a:gd name="T24" fmla="*/ 26 w 67"/>
                  <a:gd name="T25" fmla="*/ 8 h 47"/>
                  <a:gd name="T26" fmla="*/ 22 w 67"/>
                  <a:gd name="T27" fmla="*/ 10 h 47"/>
                  <a:gd name="T28" fmla="*/ 19 w 67"/>
                  <a:gd name="T29" fmla="*/ 14 h 47"/>
                  <a:gd name="T30" fmla="*/ 14 w 67"/>
                  <a:gd name="T31" fmla="*/ 14 h 47"/>
                  <a:gd name="T32" fmla="*/ 11 w 67"/>
                  <a:gd name="T33" fmla="*/ 20 h 47"/>
                  <a:gd name="T34" fmla="*/ 8 w 67"/>
                  <a:gd name="T35" fmla="*/ 25 h 47"/>
                  <a:gd name="T36" fmla="*/ 2 w 67"/>
                  <a:gd name="T37" fmla="*/ 27 h 47"/>
                  <a:gd name="T38" fmla="*/ 3 w 67"/>
                  <a:gd name="T39" fmla="*/ 33 h 47"/>
                  <a:gd name="T40" fmla="*/ 0 w 67"/>
                  <a:gd name="T41" fmla="*/ 39 h 47"/>
                  <a:gd name="T42" fmla="*/ 4 w 67"/>
                  <a:gd name="T43" fmla="*/ 41 h 47"/>
                  <a:gd name="T44" fmla="*/ 11 w 67"/>
                  <a:gd name="T45" fmla="*/ 45 h 47"/>
                  <a:gd name="T46" fmla="*/ 21 w 67"/>
                  <a:gd name="T47" fmla="*/ 44 h 47"/>
                  <a:gd name="T48" fmla="*/ 23 w 67"/>
                  <a:gd name="T49" fmla="*/ 43 h 47"/>
                  <a:gd name="T50" fmla="*/ 22 w 67"/>
                  <a:gd name="T51" fmla="*/ 35 h 47"/>
                  <a:gd name="T52" fmla="*/ 42 w 67"/>
                  <a:gd name="T53" fmla="*/ 35 h 47"/>
                  <a:gd name="T54" fmla="*/ 45 w 67"/>
                  <a:gd name="T55" fmla="*/ 33 h 47"/>
                  <a:gd name="T56" fmla="*/ 53 w 67"/>
                  <a:gd name="T57" fmla="*/ 34 h 47"/>
                  <a:gd name="T58" fmla="*/ 57 w 67"/>
                  <a:gd name="T59" fmla="*/ 31 h 47"/>
                  <a:gd name="T60" fmla="*/ 64 w 67"/>
                  <a:gd name="T61" fmla="*/ 30 h 47"/>
                  <a:gd name="T62" fmla="*/ 66 w 67"/>
                  <a:gd name="T63" fmla="*/ 26 h 47"/>
                  <a:gd name="T64" fmla="*/ 66 w 67"/>
                  <a:gd name="T6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47">
                    <a:moveTo>
                      <a:pt x="66" y="26"/>
                    </a:moveTo>
                    <a:cubicBezTo>
                      <a:pt x="65" y="25"/>
                      <a:pt x="63" y="25"/>
                      <a:pt x="63" y="25"/>
                    </a:cubicBezTo>
                    <a:cubicBezTo>
                      <a:pt x="62" y="25"/>
                      <a:pt x="63" y="21"/>
                      <a:pt x="62" y="20"/>
                    </a:cubicBezTo>
                    <a:cubicBezTo>
                      <a:pt x="62" y="20"/>
                      <a:pt x="60" y="22"/>
                      <a:pt x="58" y="21"/>
                    </a:cubicBezTo>
                    <a:cubicBezTo>
                      <a:pt x="57" y="20"/>
                      <a:pt x="56" y="18"/>
                      <a:pt x="55" y="18"/>
                    </a:cubicBezTo>
                    <a:cubicBezTo>
                      <a:pt x="54" y="18"/>
                      <a:pt x="54" y="17"/>
                      <a:pt x="54" y="15"/>
                    </a:cubicBezTo>
                    <a:cubicBezTo>
                      <a:pt x="54" y="13"/>
                      <a:pt x="51" y="12"/>
                      <a:pt x="50" y="11"/>
                    </a:cubicBezTo>
                    <a:cubicBezTo>
                      <a:pt x="48" y="10"/>
                      <a:pt x="48" y="7"/>
                      <a:pt x="47" y="6"/>
                    </a:cubicBezTo>
                    <a:cubicBezTo>
                      <a:pt x="47" y="6"/>
                      <a:pt x="47" y="4"/>
                      <a:pt x="47" y="2"/>
                    </a:cubicBezTo>
                    <a:cubicBezTo>
                      <a:pt x="45" y="2"/>
                      <a:pt x="43" y="2"/>
                      <a:pt x="42" y="1"/>
                    </a:cubicBezTo>
                    <a:cubicBezTo>
                      <a:pt x="41" y="0"/>
                      <a:pt x="39" y="1"/>
                      <a:pt x="36" y="4"/>
                    </a:cubicBezTo>
                    <a:cubicBezTo>
                      <a:pt x="33" y="6"/>
                      <a:pt x="29" y="5"/>
                      <a:pt x="29" y="6"/>
                    </a:cubicBezTo>
                    <a:cubicBezTo>
                      <a:pt x="29" y="8"/>
                      <a:pt x="28" y="9"/>
                      <a:pt x="26" y="8"/>
                    </a:cubicBezTo>
                    <a:cubicBezTo>
                      <a:pt x="24" y="8"/>
                      <a:pt x="23" y="7"/>
                      <a:pt x="22" y="10"/>
                    </a:cubicBezTo>
                    <a:cubicBezTo>
                      <a:pt x="22" y="13"/>
                      <a:pt x="19" y="11"/>
                      <a:pt x="19" y="14"/>
                    </a:cubicBezTo>
                    <a:cubicBezTo>
                      <a:pt x="18" y="17"/>
                      <a:pt x="16" y="15"/>
                      <a:pt x="14" y="14"/>
                    </a:cubicBezTo>
                    <a:cubicBezTo>
                      <a:pt x="12" y="12"/>
                      <a:pt x="11" y="20"/>
                      <a:pt x="11" y="20"/>
                    </a:cubicBezTo>
                    <a:cubicBezTo>
                      <a:pt x="11" y="20"/>
                      <a:pt x="10" y="21"/>
                      <a:pt x="8" y="25"/>
                    </a:cubicBezTo>
                    <a:cubicBezTo>
                      <a:pt x="7" y="28"/>
                      <a:pt x="3" y="27"/>
                      <a:pt x="2" y="27"/>
                    </a:cubicBezTo>
                    <a:cubicBezTo>
                      <a:pt x="1" y="28"/>
                      <a:pt x="3" y="31"/>
                      <a:pt x="3" y="33"/>
                    </a:cubicBezTo>
                    <a:cubicBezTo>
                      <a:pt x="2" y="34"/>
                      <a:pt x="1" y="36"/>
                      <a:pt x="0" y="39"/>
                    </a:cubicBezTo>
                    <a:cubicBezTo>
                      <a:pt x="2" y="39"/>
                      <a:pt x="4" y="41"/>
                      <a:pt x="4" y="41"/>
                    </a:cubicBezTo>
                    <a:cubicBezTo>
                      <a:pt x="5" y="43"/>
                      <a:pt x="9" y="47"/>
                      <a:pt x="11" y="45"/>
                    </a:cubicBezTo>
                    <a:cubicBezTo>
                      <a:pt x="13" y="42"/>
                      <a:pt x="19" y="42"/>
                      <a:pt x="21" y="44"/>
                    </a:cubicBezTo>
                    <a:cubicBezTo>
                      <a:pt x="22" y="45"/>
                      <a:pt x="23" y="44"/>
                      <a:pt x="23" y="43"/>
                    </a:cubicBezTo>
                    <a:cubicBezTo>
                      <a:pt x="24" y="41"/>
                      <a:pt x="21" y="36"/>
                      <a:pt x="22" y="35"/>
                    </a:cubicBezTo>
                    <a:cubicBezTo>
                      <a:pt x="23" y="33"/>
                      <a:pt x="42" y="34"/>
                      <a:pt x="42" y="35"/>
                    </a:cubicBezTo>
                    <a:cubicBezTo>
                      <a:pt x="43" y="36"/>
                      <a:pt x="43" y="33"/>
                      <a:pt x="45" y="33"/>
                    </a:cubicBezTo>
                    <a:cubicBezTo>
                      <a:pt x="48" y="33"/>
                      <a:pt x="51" y="35"/>
                      <a:pt x="53" y="34"/>
                    </a:cubicBezTo>
                    <a:cubicBezTo>
                      <a:pt x="54" y="34"/>
                      <a:pt x="56" y="31"/>
                      <a:pt x="57" y="31"/>
                    </a:cubicBezTo>
                    <a:cubicBezTo>
                      <a:pt x="59" y="31"/>
                      <a:pt x="63" y="31"/>
                      <a:pt x="64" y="30"/>
                    </a:cubicBezTo>
                    <a:cubicBezTo>
                      <a:pt x="65" y="28"/>
                      <a:pt x="67" y="28"/>
                      <a:pt x="66" y="26"/>
                    </a:cubicBezTo>
                    <a:cubicBezTo>
                      <a:pt x="66" y="26"/>
                      <a:pt x="66" y="26"/>
                      <a:pt x="66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36">
                <a:extLst>
                  <a:ext uri="{FF2B5EF4-FFF2-40B4-BE49-F238E27FC236}">
                    <a16:creationId xmlns:a16="http://schemas.microsoft.com/office/drawing/2014/main" id="{DAB5F9DE-8BF5-469B-A436-A31846D592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7243" y="3641861"/>
                <a:ext cx="288587" cy="223341"/>
              </a:xfrm>
              <a:custGeom>
                <a:avLst/>
                <a:gdLst>
                  <a:gd name="T0" fmla="*/ 119 w 125"/>
                  <a:gd name="T1" fmla="*/ 14 h 97"/>
                  <a:gd name="T2" fmla="*/ 118 w 125"/>
                  <a:gd name="T3" fmla="*/ 4 h 97"/>
                  <a:gd name="T4" fmla="*/ 112 w 125"/>
                  <a:gd name="T5" fmla="*/ 7 h 97"/>
                  <a:gd name="T6" fmla="*/ 107 w 125"/>
                  <a:gd name="T7" fmla="*/ 2 h 97"/>
                  <a:gd name="T8" fmla="*/ 95 w 125"/>
                  <a:gd name="T9" fmla="*/ 0 h 97"/>
                  <a:gd name="T10" fmla="*/ 61 w 125"/>
                  <a:gd name="T11" fmla="*/ 21 h 97"/>
                  <a:gd name="T12" fmla="*/ 46 w 125"/>
                  <a:gd name="T13" fmla="*/ 33 h 97"/>
                  <a:gd name="T14" fmla="*/ 33 w 125"/>
                  <a:gd name="T15" fmla="*/ 37 h 97"/>
                  <a:gd name="T16" fmla="*/ 32 w 125"/>
                  <a:gd name="T17" fmla="*/ 37 h 97"/>
                  <a:gd name="T18" fmla="*/ 32 w 125"/>
                  <a:gd name="T19" fmla="*/ 59 h 97"/>
                  <a:gd name="T20" fmla="*/ 29 w 125"/>
                  <a:gd name="T21" fmla="*/ 65 h 97"/>
                  <a:gd name="T22" fmla="*/ 24 w 125"/>
                  <a:gd name="T23" fmla="*/ 68 h 97"/>
                  <a:gd name="T24" fmla="*/ 12 w 125"/>
                  <a:gd name="T25" fmla="*/ 69 h 97"/>
                  <a:gd name="T26" fmla="*/ 5 w 125"/>
                  <a:gd name="T27" fmla="*/ 71 h 97"/>
                  <a:gd name="T28" fmla="*/ 0 w 125"/>
                  <a:gd name="T29" fmla="*/ 72 h 97"/>
                  <a:gd name="T30" fmla="*/ 0 w 125"/>
                  <a:gd name="T31" fmla="*/ 76 h 97"/>
                  <a:gd name="T32" fmla="*/ 3 w 125"/>
                  <a:gd name="T33" fmla="*/ 81 h 97"/>
                  <a:gd name="T34" fmla="*/ 7 w 125"/>
                  <a:gd name="T35" fmla="*/ 85 h 97"/>
                  <a:gd name="T36" fmla="*/ 8 w 125"/>
                  <a:gd name="T37" fmla="*/ 88 h 97"/>
                  <a:gd name="T38" fmla="*/ 11 w 125"/>
                  <a:gd name="T39" fmla="*/ 91 h 97"/>
                  <a:gd name="T40" fmla="*/ 15 w 125"/>
                  <a:gd name="T41" fmla="*/ 90 h 97"/>
                  <a:gd name="T42" fmla="*/ 16 w 125"/>
                  <a:gd name="T43" fmla="*/ 95 h 97"/>
                  <a:gd name="T44" fmla="*/ 19 w 125"/>
                  <a:gd name="T45" fmla="*/ 96 h 97"/>
                  <a:gd name="T46" fmla="*/ 22 w 125"/>
                  <a:gd name="T47" fmla="*/ 93 h 97"/>
                  <a:gd name="T48" fmla="*/ 25 w 125"/>
                  <a:gd name="T49" fmla="*/ 96 h 97"/>
                  <a:gd name="T50" fmla="*/ 28 w 125"/>
                  <a:gd name="T51" fmla="*/ 95 h 97"/>
                  <a:gd name="T52" fmla="*/ 31 w 125"/>
                  <a:gd name="T53" fmla="*/ 89 h 97"/>
                  <a:gd name="T54" fmla="*/ 33 w 125"/>
                  <a:gd name="T55" fmla="*/ 83 h 97"/>
                  <a:gd name="T56" fmla="*/ 41 w 125"/>
                  <a:gd name="T57" fmla="*/ 83 h 97"/>
                  <a:gd name="T58" fmla="*/ 45 w 125"/>
                  <a:gd name="T59" fmla="*/ 81 h 97"/>
                  <a:gd name="T60" fmla="*/ 52 w 125"/>
                  <a:gd name="T61" fmla="*/ 83 h 97"/>
                  <a:gd name="T62" fmla="*/ 56 w 125"/>
                  <a:gd name="T63" fmla="*/ 87 h 97"/>
                  <a:gd name="T64" fmla="*/ 63 w 125"/>
                  <a:gd name="T65" fmla="*/ 86 h 97"/>
                  <a:gd name="T66" fmla="*/ 69 w 125"/>
                  <a:gd name="T67" fmla="*/ 89 h 97"/>
                  <a:gd name="T68" fmla="*/ 77 w 125"/>
                  <a:gd name="T69" fmla="*/ 89 h 97"/>
                  <a:gd name="T70" fmla="*/ 83 w 125"/>
                  <a:gd name="T71" fmla="*/ 85 h 97"/>
                  <a:gd name="T72" fmla="*/ 93 w 125"/>
                  <a:gd name="T73" fmla="*/ 85 h 97"/>
                  <a:gd name="T74" fmla="*/ 100 w 125"/>
                  <a:gd name="T75" fmla="*/ 87 h 97"/>
                  <a:gd name="T76" fmla="*/ 106 w 125"/>
                  <a:gd name="T77" fmla="*/ 82 h 97"/>
                  <a:gd name="T78" fmla="*/ 107 w 125"/>
                  <a:gd name="T79" fmla="*/ 82 h 97"/>
                  <a:gd name="T80" fmla="*/ 107 w 125"/>
                  <a:gd name="T81" fmla="*/ 79 h 97"/>
                  <a:gd name="T82" fmla="*/ 108 w 125"/>
                  <a:gd name="T83" fmla="*/ 72 h 97"/>
                  <a:gd name="T84" fmla="*/ 121 w 125"/>
                  <a:gd name="T85" fmla="*/ 56 h 97"/>
                  <a:gd name="T86" fmla="*/ 122 w 125"/>
                  <a:gd name="T87" fmla="*/ 36 h 97"/>
                  <a:gd name="T88" fmla="*/ 124 w 125"/>
                  <a:gd name="T89" fmla="*/ 27 h 97"/>
                  <a:gd name="T90" fmla="*/ 122 w 125"/>
                  <a:gd name="T91" fmla="*/ 21 h 97"/>
                  <a:gd name="T92" fmla="*/ 119 w 125"/>
                  <a:gd name="T93" fmla="*/ 1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5" h="97">
                    <a:moveTo>
                      <a:pt x="119" y="14"/>
                    </a:moveTo>
                    <a:cubicBezTo>
                      <a:pt x="119" y="13"/>
                      <a:pt x="119" y="8"/>
                      <a:pt x="118" y="4"/>
                    </a:cubicBezTo>
                    <a:cubicBezTo>
                      <a:pt x="112" y="7"/>
                      <a:pt x="112" y="7"/>
                      <a:pt x="112" y="7"/>
                    </a:cubicBezTo>
                    <a:cubicBezTo>
                      <a:pt x="112" y="7"/>
                      <a:pt x="110" y="4"/>
                      <a:pt x="107" y="2"/>
                    </a:cubicBezTo>
                    <a:cubicBezTo>
                      <a:pt x="104" y="0"/>
                      <a:pt x="95" y="0"/>
                      <a:pt x="95" y="0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36" y="36"/>
                      <a:pt x="33" y="37"/>
                    </a:cubicBezTo>
                    <a:cubicBezTo>
                      <a:pt x="33" y="37"/>
                      <a:pt x="33" y="37"/>
                      <a:pt x="32" y="37"/>
                    </a:cubicBezTo>
                    <a:cubicBezTo>
                      <a:pt x="32" y="43"/>
                      <a:pt x="33" y="58"/>
                      <a:pt x="32" y="59"/>
                    </a:cubicBezTo>
                    <a:cubicBezTo>
                      <a:pt x="31" y="59"/>
                      <a:pt x="30" y="64"/>
                      <a:pt x="29" y="65"/>
                    </a:cubicBezTo>
                    <a:cubicBezTo>
                      <a:pt x="28" y="66"/>
                      <a:pt x="27" y="68"/>
                      <a:pt x="24" y="68"/>
                    </a:cubicBezTo>
                    <a:cubicBezTo>
                      <a:pt x="21" y="68"/>
                      <a:pt x="15" y="70"/>
                      <a:pt x="12" y="69"/>
                    </a:cubicBezTo>
                    <a:cubicBezTo>
                      <a:pt x="9" y="69"/>
                      <a:pt x="6" y="71"/>
                      <a:pt x="5" y="71"/>
                    </a:cubicBezTo>
                    <a:cubicBezTo>
                      <a:pt x="5" y="72"/>
                      <a:pt x="2" y="72"/>
                      <a:pt x="0" y="72"/>
                    </a:cubicBezTo>
                    <a:cubicBezTo>
                      <a:pt x="0" y="74"/>
                      <a:pt x="0" y="76"/>
                      <a:pt x="0" y="76"/>
                    </a:cubicBezTo>
                    <a:cubicBezTo>
                      <a:pt x="1" y="77"/>
                      <a:pt x="1" y="80"/>
                      <a:pt x="3" y="81"/>
                    </a:cubicBezTo>
                    <a:cubicBezTo>
                      <a:pt x="4" y="82"/>
                      <a:pt x="7" y="83"/>
                      <a:pt x="7" y="85"/>
                    </a:cubicBezTo>
                    <a:cubicBezTo>
                      <a:pt x="7" y="87"/>
                      <a:pt x="7" y="88"/>
                      <a:pt x="8" y="88"/>
                    </a:cubicBezTo>
                    <a:cubicBezTo>
                      <a:pt x="9" y="88"/>
                      <a:pt x="10" y="90"/>
                      <a:pt x="11" y="91"/>
                    </a:cubicBezTo>
                    <a:cubicBezTo>
                      <a:pt x="13" y="92"/>
                      <a:pt x="15" y="90"/>
                      <a:pt x="15" y="90"/>
                    </a:cubicBezTo>
                    <a:cubicBezTo>
                      <a:pt x="16" y="91"/>
                      <a:pt x="15" y="95"/>
                      <a:pt x="16" y="95"/>
                    </a:cubicBezTo>
                    <a:cubicBezTo>
                      <a:pt x="16" y="95"/>
                      <a:pt x="18" y="95"/>
                      <a:pt x="19" y="96"/>
                    </a:cubicBezTo>
                    <a:cubicBezTo>
                      <a:pt x="19" y="94"/>
                      <a:pt x="20" y="92"/>
                      <a:pt x="22" y="93"/>
                    </a:cubicBezTo>
                    <a:cubicBezTo>
                      <a:pt x="24" y="93"/>
                      <a:pt x="22" y="96"/>
                      <a:pt x="25" y="96"/>
                    </a:cubicBezTo>
                    <a:cubicBezTo>
                      <a:pt x="27" y="97"/>
                      <a:pt x="28" y="97"/>
                      <a:pt x="28" y="95"/>
                    </a:cubicBezTo>
                    <a:cubicBezTo>
                      <a:pt x="28" y="93"/>
                      <a:pt x="31" y="90"/>
                      <a:pt x="31" y="89"/>
                    </a:cubicBezTo>
                    <a:cubicBezTo>
                      <a:pt x="32" y="89"/>
                      <a:pt x="32" y="84"/>
                      <a:pt x="33" y="83"/>
                    </a:cubicBezTo>
                    <a:cubicBezTo>
                      <a:pt x="35" y="82"/>
                      <a:pt x="39" y="83"/>
                      <a:pt x="41" y="83"/>
                    </a:cubicBezTo>
                    <a:cubicBezTo>
                      <a:pt x="42" y="83"/>
                      <a:pt x="44" y="80"/>
                      <a:pt x="45" y="81"/>
                    </a:cubicBezTo>
                    <a:cubicBezTo>
                      <a:pt x="47" y="83"/>
                      <a:pt x="50" y="81"/>
                      <a:pt x="52" y="83"/>
                    </a:cubicBezTo>
                    <a:cubicBezTo>
                      <a:pt x="53" y="85"/>
                      <a:pt x="54" y="89"/>
                      <a:pt x="56" y="87"/>
                    </a:cubicBezTo>
                    <a:cubicBezTo>
                      <a:pt x="59" y="86"/>
                      <a:pt x="62" y="86"/>
                      <a:pt x="63" y="86"/>
                    </a:cubicBezTo>
                    <a:cubicBezTo>
                      <a:pt x="64" y="86"/>
                      <a:pt x="68" y="88"/>
                      <a:pt x="69" y="89"/>
                    </a:cubicBezTo>
                    <a:cubicBezTo>
                      <a:pt x="71" y="89"/>
                      <a:pt x="75" y="90"/>
                      <a:pt x="77" y="89"/>
                    </a:cubicBezTo>
                    <a:cubicBezTo>
                      <a:pt x="79" y="88"/>
                      <a:pt x="81" y="85"/>
                      <a:pt x="83" y="85"/>
                    </a:cubicBezTo>
                    <a:cubicBezTo>
                      <a:pt x="85" y="85"/>
                      <a:pt x="92" y="85"/>
                      <a:pt x="93" y="85"/>
                    </a:cubicBezTo>
                    <a:cubicBezTo>
                      <a:pt x="95" y="86"/>
                      <a:pt x="98" y="88"/>
                      <a:pt x="100" y="87"/>
                    </a:cubicBezTo>
                    <a:cubicBezTo>
                      <a:pt x="102" y="86"/>
                      <a:pt x="104" y="82"/>
                      <a:pt x="106" y="82"/>
                    </a:cubicBezTo>
                    <a:cubicBezTo>
                      <a:pt x="106" y="82"/>
                      <a:pt x="106" y="82"/>
                      <a:pt x="107" y="82"/>
                    </a:cubicBezTo>
                    <a:cubicBezTo>
                      <a:pt x="107" y="81"/>
                      <a:pt x="107" y="80"/>
                      <a:pt x="107" y="79"/>
                    </a:cubicBezTo>
                    <a:cubicBezTo>
                      <a:pt x="107" y="75"/>
                      <a:pt x="108" y="76"/>
                      <a:pt x="108" y="72"/>
                    </a:cubicBezTo>
                    <a:cubicBezTo>
                      <a:pt x="109" y="68"/>
                      <a:pt x="120" y="57"/>
                      <a:pt x="121" y="56"/>
                    </a:cubicBezTo>
                    <a:cubicBezTo>
                      <a:pt x="122" y="55"/>
                      <a:pt x="122" y="38"/>
                      <a:pt x="122" y="36"/>
                    </a:cubicBezTo>
                    <a:cubicBezTo>
                      <a:pt x="122" y="34"/>
                      <a:pt x="123" y="31"/>
                      <a:pt x="124" y="27"/>
                    </a:cubicBezTo>
                    <a:cubicBezTo>
                      <a:pt x="125" y="24"/>
                      <a:pt x="122" y="24"/>
                      <a:pt x="122" y="21"/>
                    </a:cubicBezTo>
                    <a:cubicBezTo>
                      <a:pt x="122" y="18"/>
                      <a:pt x="119" y="16"/>
                      <a:pt x="119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37">
                <a:extLst>
                  <a:ext uri="{FF2B5EF4-FFF2-40B4-BE49-F238E27FC236}">
                    <a16:creationId xmlns:a16="http://schemas.microsoft.com/office/drawing/2014/main" id="{AB627A17-04EE-499D-8BC0-D4DF3C5FC6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424" y="3641861"/>
                <a:ext cx="186954" cy="308662"/>
              </a:xfrm>
              <a:custGeom>
                <a:avLst/>
                <a:gdLst>
                  <a:gd name="T0" fmla="*/ 80 w 81"/>
                  <a:gd name="T1" fmla="*/ 33 h 134"/>
                  <a:gd name="T2" fmla="*/ 19 w 81"/>
                  <a:gd name="T3" fmla="*/ 0 h 134"/>
                  <a:gd name="T4" fmla="*/ 11 w 81"/>
                  <a:gd name="T5" fmla="*/ 4 h 134"/>
                  <a:gd name="T6" fmla="*/ 12 w 81"/>
                  <a:gd name="T7" fmla="*/ 14 h 134"/>
                  <a:gd name="T8" fmla="*/ 15 w 81"/>
                  <a:gd name="T9" fmla="*/ 21 h 134"/>
                  <a:gd name="T10" fmla="*/ 17 w 81"/>
                  <a:gd name="T11" fmla="*/ 27 h 134"/>
                  <a:gd name="T12" fmla="*/ 15 w 81"/>
                  <a:gd name="T13" fmla="*/ 36 h 134"/>
                  <a:gd name="T14" fmla="*/ 14 w 81"/>
                  <a:gd name="T15" fmla="*/ 56 h 134"/>
                  <a:gd name="T16" fmla="*/ 1 w 81"/>
                  <a:gd name="T17" fmla="*/ 72 h 134"/>
                  <a:gd name="T18" fmla="*/ 0 w 81"/>
                  <a:gd name="T19" fmla="*/ 79 h 134"/>
                  <a:gd name="T20" fmla="*/ 0 w 81"/>
                  <a:gd name="T21" fmla="*/ 82 h 134"/>
                  <a:gd name="T22" fmla="*/ 1 w 81"/>
                  <a:gd name="T23" fmla="*/ 83 h 134"/>
                  <a:gd name="T24" fmla="*/ 5 w 81"/>
                  <a:gd name="T25" fmla="*/ 87 h 134"/>
                  <a:gd name="T26" fmla="*/ 10 w 81"/>
                  <a:gd name="T27" fmla="*/ 94 h 134"/>
                  <a:gd name="T28" fmla="*/ 11 w 81"/>
                  <a:gd name="T29" fmla="*/ 101 h 134"/>
                  <a:gd name="T30" fmla="*/ 14 w 81"/>
                  <a:gd name="T31" fmla="*/ 111 h 134"/>
                  <a:gd name="T32" fmla="*/ 11 w 81"/>
                  <a:gd name="T33" fmla="*/ 113 h 134"/>
                  <a:gd name="T34" fmla="*/ 4 w 81"/>
                  <a:gd name="T35" fmla="*/ 114 h 134"/>
                  <a:gd name="T36" fmla="*/ 6 w 81"/>
                  <a:gd name="T37" fmla="*/ 119 h 134"/>
                  <a:gd name="T38" fmla="*/ 13 w 81"/>
                  <a:gd name="T39" fmla="*/ 126 h 134"/>
                  <a:gd name="T40" fmla="*/ 16 w 81"/>
                  <a:gd name="T41" fmla="*/ 133 h 134"/>
                  <a:gd name="T42" fmla="*/ 20 w 81"/>
                  <a:gd name="T43" fmla="*/ 131 h 134"/>
                  <a:gd name="T44" fmla="*/ 25 w 81"/>
                  <a:gd name="T45" fmla="*/ 131 h 134"/>
                  <a:gd name="T46" fmla="*/ 34 w 81"/>
                  <a:gd name="T47" fmla="*/ 128 h 134"/>
                  <a:gd name="T48" fmla="*/ 41 w 81"/>
                  <a:gd name="T49" fmla="*/ 125 h 134"/>
                  <a:gd name="T50" fmla="*/ 42 w 81"/>
                  <a:gd name="T51" fmla="*/ 120 h 134"/>
                  <a:gd name="T52" fmla="*/ 53 w 81"/>
                  <a:gd name="T53" fmla="*/ 118 h 134"/>
                  <a:gd name="T54" fmla="*/ 61 w 81"/>
                  <a:gd name="T55" fmla="*/ 110 h 134"/>
                  <a:gd name="T56" fmla="*/ 63 w 81"/>
                  <a:gd name="T57" fmla="*/ 106 h 134"/>
                  <a:gd name="T58" fmla="*/ 69 w 81"/>
                  <a:gd name="T59" fmla="*/ 103 h 134"/>
                  <a:gd name="T60" fmla="*/ 71 w 81"/>
                  <a:gd name="T61" fmla="*/ 104 h 134"/>
                  <a:gd name="T62" fmla="*/ 71 w 81"/>
                  <a:gd name="T63" fmla="*/ 103 h 134"/>
                  <a:gd name="T64" fmla="*/ 72 w 81"/>
                  <a:gd name="T65" fmla="*/ 100 h 134"/>
                  <a:gd name="T66" fmla="*/ 68 w 81"/>
                  <a:gd name="T67" fmla="*/ 95 h 134"/>
                  <a:gd name="T68" fmla="*/ 66 w 81"/>
                  <a:gd name="T69" fmla="*/ 89 h 134"/>
                  <a:gd name="T70" fmla="*/ 65 w 81"/>
                  <a:gd name="T71" fmla="*/ 85 h 134"/>
                  <a:gd name="T72" fmla="*/ 66 w 81"/>
                  <a:gd name="T73" fmla="*/ 79 h 134"/>
                  <a:gd name="T74" fmla="*/ 69 w 81"/>
                  <a:gd name="T75" fmla="*/ 73 h 134"/>
                  <a:gd name="T76" fmla="*/ 72 w 81"/>
                  <a:gd name="T77" fmla="*/ 68 h 134"/>
                  <a:gd name="T78" fmla="*/ 79 w 81"/>
                  <a:gd name="T79" fmla="*/ 63 h 134"/>
                  <a:gd name="T80" fmla="*/ 80 w 81"/>
                  <a:gd name="T81" fmla="*/ 55 h 134"/>
                  <a:gd name="T82" fmla="*/ 80 w 81"/>
                  <a:gd name="T83" fmla="*/ 3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" h="134">
                    <a:moveTo>
                      <a:pt x="80" y="33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2" y="8"/>
                      <a:pt x="12" y="13"/>
                      <a:pt x="12" y="14"/>
                    </a:cubicBezTo>
                    <a:cubicBezTo>
                      <a:pt x="12" y="16"/>
                      <a:pt x="15" y="18"/>
                      <a:pt x="15" y="21"/>
                    </a:cubicBezTo>
                    <a:cubicBezTo>
                      <a:pt x="15" y="24"/>
                      <a:pt x="18" y="24"/>
                      <a:pt x="17" y="27"/>
                    </a:cubicBezTo>
                    <a:cubicBezTo>
                      <a:pt x="16" y="31"/>
                      <a:pt x="15" y="34"/>
                      <a:pt x="15" y="36"/>
                    </a:cubicBezTo>
                    <a:cubicBezTo>
                      <a:pt x="15" y="38"/>
                      <a:pt x="15" y="55"/>
                      <a:pt x="14" y="56"/>
                    </a:cubicBezTo>
                    <a:cubicBezTo>
                      <a:pt x="13" y="57"/>
                      <a:pt x="2" y="68"/>
                      <a:pt x="1" y="72"/>
                    </a:cubicBezTo>
                    <a:cubicBezTo>
                      <a:pt x="1" y="76"/>
                      <a:pt x="0" y="75"/>
                      <a:pt x="0" y="79"/>
                    </a:cubicBezTo>
                    <a:cubicBezTo>
                      <a:pt x="0" y="80"/>
                      <a:pt x="0" y="81"/>
                      <a:pt x="0" y="82"/>
                    </a:cubicBezTo>
                    <a:cubicBezTo>
                      <a:pt x="0" y="82"/>
                      <a:pt x="1" y="83"/>
                      <a:pt x="1" y="83"/>
                    </a:cubicBezTo>
                    <a:cubicBezTo>
                      <a:pt x="3" y="85"/>
                      <a:pt x="3" y="87"/>
                      <a:pt x="5" y="87"/>
                    </a:cubicBezTo>
                    <a:cubicBezTo>
                      <a:pt x="7" y="87"/>
                      <a:pt x="10" y="92"/>
                      <a:pt x="10" y="94"/>
                    </a:cubicBezTo>
                    <a:cubicBezTo>
                      <a:pt x="10" y="96"/>
                      <a:pt x="11" y="98"/>
                      <a:pt x="11" y="101"/>
                    </a:cubicBezTo>
                    <a:cubicBezTo>
                      <a:pt x="11" y="105"/>
                      <a:pt x="13" y="111"/>
                      <a:pt x="14" y="111"/>
                    </a:cubicBezTo>
                    <a:cubicBezTo>
                      <a:pt x="15" y="112"/>
                      <a:pt x="14" y="113"/>
                      <a:pt x="11" y="113"/>
                    </a:cubicBezTo>
                    <a:cubicBezTo>
                      <a:pt x="8" y="112"/>
                      <a:pt x="4" y="112"/>
                      <a:pt x="4" y="114"/>
                    </a:cubicBezTo>
                    <a:cubicBezTo>
                      <a:pt x="4" y="115"/>
                      <a:pt x="3" y="116"/>
                      <a:pt x="6" y="119"/>
                    </a:cubicBezTo>
                    <a:cubicBezTo>
                      <a:pt x="9" y="122"/>
                      <a:pt x="12" y="123"/>
                      <a:pt x="13" y="126"/>
                    </a:cubicBezTo>
                    <a:cubicBezTo>
                      <a:pt x="14" y="129"/>
                      <a:pt x="15" y="132"/>
                      <a:pt x="16" y="133"/>
                    </a:cubicBezTo>
                    <a:cubicBezTo>
                      <a:pt x="17" y="134"/>
                      <a:pt x="19" y="133"/>
                      <a:pt x="20" y="131"/>
                    </a:cubicBezTo>
                    <a:cubicBezTo>
                      <a:pt x="22" y="129"/>
                      <a:pt x="24" y="133"/>
                      <a:pt x="25" y="131"/>
                    </a:cubicBezTo>
                    <a:cubicBezTo>
                      <a:pt x="27" y="129"/>
                      <a:pt x="33" y="129"/>
                      <a:pt x="34" y="128"/>
                    </a:cubicBezTo>
                    <a:cubicBezTo>
                      <a:pt x="36" y="128"/>
                      <a:pt x="40" y="126"/>
                      <a:pt x="41" y="125"/>
                    </a:cubicBezTo>
                    <a:cubicBezTo>
                      <a:pt x="43" y="123"/>
                      <a:pt x="40" y="121"/>
                      <a:pt x="42" y="120"/>
                    </a:cubicBezTo>
                    <a:cubicBezTo>
                      <a:pt x="44" y="119"/>
                      <a:pt x="51" y="121"/>
                      <a:pt x="53" y="118"/>
                    </a:cubicBezTo>
                    <a:cubicBezTo>
                      <a:pt x="56" y="115"/>
                      <a:pt x="60" y="111"/>
                      <a:pt x="61" y="110"/>
                    </a:cubicBezTo>
                    <a:cubicBezTo>
                      <a:pt x="62" y="109"/>
                      <a:pt x="61" y="108"/>
                      <a:pt x="63" y="106"/>
                    </a:cubicBezTo>
                    <a:cubicBezTo>
                      <a:pt x="64" y="104"/>
                      <a:pt x="68" y="102"/>
                      <a:pt x="69" y="103"/>
                    </a:cubicBezTo>
                    <a:cubicBezTo>
                      <a:pt x="70" y="104"/>
                      <a:pt x="70" y="104"/>
                      <a:pt x="71" y="104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2" y="100"/>
                      <a:pt x="72" y="100"/>
                      <a:pt x="72" y="100"/>
                    </a:cubicBezTo>
                    <a:cubicBezTo>
                      <a:pt x="72" y="100"/>
                      <a:pt x="68" y="98"/>
                      <a:pt x="68" y="95"/>
                    </a:cubicBezTo>
                    <a:cubicBezTo>
                      <a:pt x="68" y="92"/>
                      <a:pt x="69" y="89"/>
                      <a:pt x="66" y="89"/>
                    </a:cubicBezTo>
                    <a:cubicBezTo>
                      <a:pt x="64" y="89"/>
                      <a:pt x="63" y="86"/>
                      <a:pt x="65" y="85"/>
                    </a:cubicBezTo>
                    <a:cubicBezTo>
                      <a:pt x="67" y="83"/>
                      <a:pt x="62" y="79"/>
                      <a:pt x="66" y="79"/>
                    </a:cubicBezTo>
                    <a:cubicBezTo>
                      <a:pt x="69" y="79"/>
                      <a:pt x="67" y="73"/>
                      <a:pt x="69" y="73"/>
                    </a:cubicBezTo>
                    <a:cubicBezTo>
                      <a:pt x="72" y="72"/>
                      <a:pt x="72" y="70"/>
                      <a:pt x="72" y="68"/>
                    </a:cubicBezTo>
                    <a:cubicBezTo>
                      <a:pt x="72" y="65"/>
                      <a:pt x="78" y="64"/>
                      <a:pt x="79" y="63"/>
                    </a:cubicBezTo>
                    <a:cubicBezTo>
                      <a:pt x="81" y="63"/>
                      <a:pt x="80" y="55"/>
                      <a:pt x="80" y="55"/>
                    </a:cubicBezTo>
                    <a:lnTo>
                      <a:pt x="80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38">
                <a:extLst>
                  <a:ext uri="{FF2B5EF4-FFF2-40B4-BE49-F238E27FC236}">
                    <a16:creationId xmlns:a16="http://schemas.microsoft.com/office/drawing/2014/main" id="{8344CECB-D3E8-43F5-A3BD-32AC82D7F8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161" y="3471218"/>
                <a:ext cx="203266" cy="200756"/>
              </a:xfrm>
              <a:custGeom>
                <a:avLst/>
                <a:gdLst>
                  <a:gd name="T0" fmla="*/ 82 w 88"/>
                  <a:gd name="T1" fmla="*/ 19 h 87"/>
                  <a:gd name="T2" fmla="*/ 76 w 88"/>
                  <a:gd name="T3" fmla="*/ 5 h 87"/>
                  <a:gd name="T4" fmla="*/ 76 w 88"/>
                  <a:gd name="T5" fmla="*/ 6 h 87"/>
                  <a:gd name="T6" fmla="*/ 67 w 88"/>
                  <a:gd name="T7" fmla="*/ 5 h 87"/>
                  <a:gd name="T8" fmla="*/ 57 w 88"/>
                  <a:gd name="T9" fmla="*/ 3 h 87"/>
                  <a:gd name="T10" fmla="*/ 40 w 88"/>
                  <a:gd name="T11" fmla="*/ 6 h 87"/>
                  <a:gd name="T12" fmla="*/ 31 w 88"/>
                  <a:gd name="T13" fmla="*/ 7 h 87"/>
                  <a:gd name="T14" fmla="*/ 16 w 88"/>
                  <a:gd name="T15" fmla="*/ 3 h 87"/>
                  <a:gd name="T16" fmla="*/ 4 w 88"/>
                  <a:gd name="T17" fmla="*/ 0 h 87"/>
                  <a:gd name="T18" fmla="*/ 3 w 88"/>
                  <a:gd name="T19" fmla="*/ 2 h 87"/>
                  <a:gd name="T20" fmla="*/ 2 w 88"/>
                  <a:gd name="T21" fmla="*/ 12 h 87"/>
                  <a:gd name="T22" fmla="*/ 2 w 88"/>
                  <a:gd name="T23" fmla="*/ 24 h 87"/>
                  <a:gd name="T24" fmla="*/ 2 w 88"/>
                  <a:gd name="T25" fmla="*/ 86 h 87"/>
                  <a:gd name="T26" fmla="*/ 52 w 88"/>
                  <a:gd name="T27" fmla="*/ 86 h 87"/>
                  <a:gd name="T28" fmla="*/ 54 w 88"/>
                  <a:gd name="T29" fmla="*/ 84 h 87"/>
                  <a:gd name="T30" fmla="*/ 58 w 88"/>
                  <a:gd name="T31" fmla="*/ 85 h 87"/>
                  <a:gd name="T32" fmla="*/ 69 w 88"/>
                  <a:gd name="T33" fmla="*/ 85 h 87"/>
                  <a:gd name="T34" fmla="*/ 73 w 88"/>
                  <a:gd name="T35" fmla="*/ 87 h 87"/>
                  <a:gd name="T36" fmla="*/ 78 w 88"/>
                  <a:gd name="T37" fmla="*/ 84 h 87"/>
                  <a:gd name="T38" fmla="*/ 83 w 88"/>
                  <a:gd name="T39" fmla="*/ 78 h 87"/>
                  <a:gd name="T40" fmla="*/ 87 w 88"/>
                  <a:gd name="T41" fmla="*/ 75 h 87"/>
                  <a:gd name="T42" fmla="*/ 87 w 88"/>
                  <a:gd name="T43" fmla="*/ 75 h 87"/>
                  <a:gd name="T44" fmla="*/ 87 w 88"/>
                  <a:gd name="T45" fmla="*/ 72 h 87"/>
                  <a:gd name="T46" fmla="*/ 84 w 88"/>
                  <a:gd name="T47" fmla="*/ 63 h 87"/>
                  <a:gd name="T48" fmla="*/ 75 w 88"/>
                  <a:gd name="T49" fmla="*/ 46 h 87"/>
                  <a:gd name="T50" fmla="*/ 71 w 88"/>
                  <a:gd name="T51" fmla="*/ 38 h 87"/>
                  <a:gd name="T52" fmla="*/ 66 w 88"/>
                  <a:gd name="T53" fmla="*/ 29 h 87"/>
                  <a:gd name="T54" fmla="*/ 62 w 88"/>
                  <a:gd name="T55" fmla="*/ 14 h 87"/>
                  <a:gd name="T56" fmla="*/ 68 w 88"/>
                  <a:gd name="T57" fmla="*/ 25 h 87"/>
                  <a:gd name="T58" fmla="*/ 76 w 88"/>
                  <a:gd name="T59" fmla="*/ 35 h 87"/>
                  <a:gd name="T60" fmla="*/ 81 w 88"/>
                  <a:gd name="T61" fmla="*/ 24 h 87"/>
                  <a:gd name="T62" fmla="*/ 81 w 88"/>
                  <a:gd name="T63" fmla="*/ 24 h 87"/>
                  <a:gd name="T64" fmla="*/ 81 w 88"/>
                  <a:gd name="T65" fmla="*/ 22 h 87"/>
                  <a:gd name="T66" fmla="*/ 82 w 88"/>
                  <a:gd name="T67" fmla="*/ 19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87">
                    <a:moveTo>
                      <a:pt x="82" y="19"/>
                    </a:move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6"/>
                      <a:pt x="76" y="6"/>
                    </a:cubicBezTo>
                    <a:cubicBezTo>
                      <a:pt x="75" y="7"/>
                      <a:pt x="71" y="4"/>
                      <a:pt x="67" y="5"/>
                    </a:cubicBezTo>
                    <a:cubicBezTo>
                      <a:pt x="63" y="6"/>
                      <a:pt x="60" y="5"/>
                      <a:pt x="57" y="3"/>
                    </a:cubicBezTo>
                    <a:cubicBezTo>
                      <a:pt x="53" y="2"/>
                      <a:pt x="42" y="4"/>
                      <a:pt x="40" y="6"/>
                    </a:cubicBezTo>
                    <a:cubicBezTo>
                      <a:pt x="39" y="8"/>
                      <a:pt x="35" y="8"/>
                      <a:pt x="31" y="7"/>
                    </a:cubicBezTo>
                    <a:cubicBezTo>
                      <a:pt x="28" y="5"/>
                      <a:pt x="23" y="3"/>
                      <a:pt x="16" y="3"/>
                    </a:cubicBezTo>
                    <a:cubicBezTo>
                      <a:pt x="10" y="2"/>
                      <a:pt x="5" y="1"/>
                      <a:pt x="4" y="0"/>
                    </a:cubicBezTo>
                    <a:cubicBezTo>
                      <a:pt x="4" y="0"/>
                      <a:pt x="4" y="1"/>
                      <a:pt x="3" y="2"/>
                    </a:cubicBezTo>
                    <a:cubicBezTo>
                      <a:pt x="1" y="7"/>
                      <a:pt x="5" y="9"/>
                      <a:pt x="2" y="12"/>
                    </a:cubicBezTo>
                    <a:cubicBezTo>
                      <a:pt x="0" y="15"/>
                      <a:pt x="2" y="18"/>
                      <a:pt x="2" y="24"/>
                    </a:cubicBezTo>
                    <a:cubicBezTo>
                      <a:pt x="2" y="27"/>
                      <a:pt x="2" y="64"/>
                      <a:pt x="2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6"/>
                      <a:pt x="53" y="85"/>
                      <a:pt x="54" y="84"/>
                    </a:cubicBezTo>
                    <a:cubicBezTo>
                      <a:pt x="56" y="83"/>
                      <a:pt x="58" y="85"/>
                      <a:pt x="58" y="85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9" y="85"/>
                      <a:pt x="71" y="87"/>
                      <a:pt x="73" y="87"/>
                    </a:cubicBezTo>
                    <a:cubicBezTo>
                      <a:pt x="75" y="87"/>
                      <a:pt x="74" y="84"/>
                      <a:pt x="78" y="84"/>
                    </a:cubicBezTo>
                    <a:cubicBezTo>
                      <a:pt x="81" y="84"/>
                      <a:pt x="81" y="78"/>
                      <a:pt x="83" y="78"/>
                    </a:cubicBezTo>
                    <a:cubicBezTo>
                      <a:pt x="85" y="78"/>
                      <a:pt x="85" y="78"/>
                      <a:pt x="87" y="75"/>
                    </a:cubicBezTo>
                    <a:cubicBezTo>
                      <a:pt x="87" y="75"/>
                      <a:pt x="87" y="75"/>
                      <a:pt x="87" y="75"/>
                    </a:cubicBezTo>
                    <a:cubicBezTo>
                      <a:pt x="87" y="74"/>
                      <a:pt x="87" y="73"/>
                      <a:pt x="87" y="72"/>
                    </a:cubicBezTo>
                    <a:cubicBezTo>
                      <a:pt x="88" y="68"/>
                      <a:pt x="85" y="68"/>
                      <a:pt x="84" y="63"/>
                    </a:cubicBezTo>
                    <a:cubicBezTo>
                      <a:pt x="82" y="57"/>
                      <a:pt x="75" y="49"/>
                      <a:pt x="75" y="46"/>
                    </a:cubicBezTo>
                    <a:cubicBezTo>
                      <a:pt x="75" y="43"/>
                      <a:pt x="71" y="41"/>
                      <a:pt x="71" y="38"/>
                    </a:cubicBezTo>
                    <a:cubicBezTo>
                      <a:pt x="71" y="35"/>
                      <a:pt x="70" y="34"/>
                      <a:pt x="66" y="29"/>
                    </a:cubicBezTo>
                    <a:cubicBezTo>
                      <a:pt x="62" y="24"/>
                      <a:pt x="61" y="15"/>
                      <a:pt x="62" y="14"/>
                    </a:cubicBezTo>
                    <a:cubicBezTo>
                      <a:pt x="63" y="14"/>
                      <a:pt x="66" y="22"/>
                      <a:pt x="68" y="25"/>
                    </a:cubicBezTo>
                    <a:cubicBezTo>
                      <a:pt x="69" y="27"/>
                      <a:pt x="73" y="35"/>
                      <a:pt x="76" y="35"/>
                    </a:cubicBezTo>
                    <a:cubicBezTo>
                      <a:pt x="79" y="35"/>
                      <a:pt x="80" y="23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2"/>
                      <a:pt x="81" y="22"/>
                      <a:pt x="81" y="22"/>
                    </a:cubicBezTo>
                    <a:lnTo>
                      <a:pt x="82" y="1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39">
                <a:extLst>
                  <a:ext uri="{FF2B5EF4-FFF2-40B4-BE49-F238E27FC236}">
                    <a16:creationId xmlns:a16="http://schemas.microsoft.com/office/drawing/2014/main" id="{66E1376A-B4B3-4685-9A6C-C04A9064F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593" y="4044628"/>
                <a:ext cx="104142" cy="115435"/>
              </a:xfrm>
              <a:custGeom>
                <a:avLst/>
                <a:gdLst>
                  <a:gd name="T0" fmla="*/ 22 w 45"/>
                  <a:gd name="T1" fmla="*/ 48 h 50"/>
                  <a:gd name="T2" fmla="*/ 23 w 45"/>
                  <a:gd name="T3" fmla="*/ 41 h 50"/>
                  <a:gd name="T4" fmla="*/ 28 w 45"/>
                  <a:gd name="T5" fmla="*/ 38 h 50"/>
                  <a:gd name="T6" fmla="*/ 32 w 45"/>
                  <a:gd name="T7" fmla="*/ 33 h 50"/>
                  <a:gd name="T8" fmla="*/ 36 w 45"/>
                  <a:gd name="T9" fmla="*/ 38 h 50"/>
                  <a:gd name="T10" fmla="*/ 42 w 45"/>
                  <a:gd name="T11" fmla="*/ 39 h 50"/>
                  <a:gd name="T12" fmla="*/ 45 w 45"/>
                  <a:gd name="T13" fmla="*/ 30 h 50"/>
                  <a:gd name="T14" fmla="*/ 43 w 45"/>
                  <a:gd name="T15" fmla="*/ 21 h 50"/>
                  <a:gd name="T16" fmla="*/ 41 w 45"/>
                  <a:gd name="T17" fmla="*/ 15 h 50"/>
                  <a:gd name="T18" fmla="*/ 42 w 45"/>
                  <a:gd name="T19" fmla="*/ 9 h 50"/>
                  <a:gd name="T20" fmla="*/ 34 w 45"/>
                  <a:gd name="T21" fmla="*/ 9 h 50"/>
                  <a:gd name="T22" fmla="*/ 35 w 45"/>
                  <a:gd name="T23" fmla="*/ 0 h 50"/>
                  <a:gd name="T24" fmla="*/ 23 w 45"/>
                  <a:gd name="T25" fmla="*/ 0 h 50"/>
                  <a:gd name="T26" fmla="*/ 22 w 45"/>
                  <a:gd name="T27" fmla="*/ 0 h 50"/>
                  <a:gd name="T28" fmla="*/ 21 w 45"/>
                  <a:gd name="T29" fmla="*/ 11 h 50"/>
                  <a:gd name="T30" fmla="*/ 11 w 45"/>
                  <a:gd name="T31" fmla="*/ 11 h 50"/>
                  <a:gd name="T32" fmla="*/ 7 w 45"/>
                  <a:gd name="T33" fmla="*/ 12 h 50"/>
                  <a:gd name="T34" fmla="*/ 5 w 45"/>
                  <a:gd name="T35" fmla="*/ 13 h 50"/>
                  <a:gd name="T36" fmla="*/ 9 w 45"/>
                  <a:gd name="T37" fmla="*/ 17 h 50"/>
                  <a:gd name="T38" fmla="*/ 4 w 45"/>
                  <a:gd name="T39" fmla="*/ 21 h 50"/>
                  <a:gd name="T40" fmla="*/ 1 w 45"/>
                  <a:gd name="T41" fmla="*/ 26 h 50"/>
                  <a:gd name="T42" fmla="*/ 5 w 45"/>
                  <a:gd name="T43" fmla="*/ 33 h 50"/>
                  <a:gd name="T44" fmla="*/ 11 w 45"/>
                  <a:gd name="T45" fmla="*/ 40 h 50"/>
                  <a:gd name="T46" fmla="*/ 19 w 45"/>
                  <a:gd name="T47" fmla="*/ 50 h 50"/>
                  <a:gd name="T48" fmla="*/ 22 w 45"/>
                  <a:gd name="T4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5" h="50">
                    <a:moveTo>
                      <a:pt x="22" y="48"/>
                    </a:moveTo>
                    <a:cubicBezTo>
                      <a:pt x="26" y="48"/>
                      <a:pt x="25" y="45"/>
                      <a:pt x="23" y="41"/>
                    </a:cubicBezTo>
                    <a:cubicBezTo>
                      <a:pt x="22" y="37"/>
                      <a:pt x="26" y="38"/>
                      <a:pt x="28" y="38"/>
                    </a:cubicBezTo>
                    <a:cubicBezTo>
                      <a:pt x="31" y="38"/>
                      <a:pt x="30" y="33"/>
                      <a:pt x="32" y="33"/>
                    </a:cubicBezTo>
                    <a:cubicBezTo>
                      <a:pt x="34" y="33"/>
                      <a:pt x="34" y="39"/>
                      <a:pt x="36" y="38"/>
                    </a:cubicBezTo>
                    <a:cubicBezTo>
                      <a:pt x="38" y="38"/>
                      <a:pt x="40" y="40"/>
                      <a:pt x="42" y="39"/>
                    </a:cubicBezTo>
                    <a:cubicBezTo>
                      <a:pt x="45" y="39"/>
                      <a:pt x="45" y="34"/>
                      <a:pt x="45" y="30"/>
                    </a:cubicBezTo>
                    <a:cubicBezTo>
                      <a:pt x="45" y="26"/>
                      <a:pt x="45" y="23"/>
                      <a:pt x="43" y="21"/>
                    </a:cubicBezTo>
                    <a:cubicBezTo>
                      <a:pt x="40" y="20"/>
                      <a:pt x="38" y="17"/>
                      <a:pt x="41" y="15"/>
                    </a:cubicBezTo>
                    <a:cubicBezTo>
                      <a:pt x="44" y="14"/>
                      <a:pt x="45" y="11"/>
                      <a:pt x="42" y="9"/>
                    </a:cubicBezTo>
                    <a:cubicBezTo>
                      <a:pt x="40" y="7"/>
                      <a:pt x="34" y="11"/>
                      <a:pt x="34" y="9"/>
                    </a:cubicBezTo>
                    <a:cubicBezTo>
                      <a:pt x="34" y="7"/>
                      <a:pt x="35" y="4"/>
                      <a:pt x="35" y="0"/>
                    </a:cubicBezTo>
                    <a:cubicBezTo>
                      <a:pt x="29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6"/>
                      <a:pt x="21" y="11"/>
                      <a:pt x="21" y="11"/>
                    </a:cubicBezTo>
                    <a:cubicBezTo>
                      <a:pt x="21" y="11"/>
                      <a:pt x="13" y="11"/>
                      <a:pt x="11" y="11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6" y="12"/>
                      <a:pt x="6" y="13"/>
                      <a:pt x="5" y="13"/>
                    </a:cubicBezTo>
                    <a:cubicBezTo>
                      <a:pt x="4" y="14"/>
                      <a:pt x="8" y="16"/>
                      <a:pt x="9" y="17"/>
                    </a:cubicBezTo>
                    <a:cubicBezTo>
                      <a:pt x="9" y="19"/>
                      <a:pt x="4" y="18"/>
                      <a:pt x="4" y="21"/>
                    </a:cubicBezTo>
                    <a:cubicBezTo>
                      <a:pt x="4" y="23"/>
                      <a:pt x="2" y="25"/>
                      <a:pt x="1" y="26"/>
                    </a:cubicBezTo>
                    <a:cubicBezTo>
                      <a:pt x="0" y="27"/>
                      <a:pt x="5" y="31"/>
                      <a:pt x="5" y="33"/>
                    </a:cubicBezTo>
                    <a:cubicBezTo>
                      <a:pt x="5" y="34"/>
                      <a:pt x="6" y="36"/>
                      <a:pt x="11" y="40"/>
                    </a:cubicBezTo>
                    <a:cubicBezTo>
                      <a:pt x="15" y="44"/>
                      <a:pt x="13" y="46"/>
                      <a:pt x="19" y="50"/>
                    </a:cubicBezTo>
                    <a:cubicBezTo>
                      <a:pt x="19" y="49"/>
                      <a:pt x="21" y="48"/>
                      <a:pt x="22" y="4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40">
                <a:extLst>
                  <a:ext uri="{FF2B5EF4-FFF2-40B4-BE49-F238E27FC236}">
                    <a16:creationId xmlns:a16="http://schemas.microsoft.com/office/drawing/2014/main" id="{20F4D6FE-05D0-49F3-AAC4-99A9A60D43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376" y="4044628"/>
                <a:ext cx="41406" cy="27604"/>
              </a:xfrm>
              <a:custGeom>
                <a:avLst/>
                <a:gdLst>
                  <a:gd name="T0" fmla="*/ 17 w 18"/>
                  <a:gd name="T1" fmla="*/ 11 h 12"/>
                  <a:gd name="T2" fmla="*/ 18 w 18"/>
                  <a:gd name="T3" fmla="*/ 0 h 12"/>
                  <a:gd name="T4" fmla="*/ 16 w 18"/>
                  <a:gd name="T5" fmla="*/ 1 h 12"/>
                  <a:gd name="T6" fmla="*/ 5 w 18"/>
                  <a:gd name="T7" fmla="*/ 1 h 12"/>
                  <a:gd name="T8" fmla="*/ 5 w 18"/>
                  <a:gd name="T9" fmla="*/ 1 h 12"/>
                  <a:gd name="T10" fmla="*/ 3 w 18"/>
                  <a:gd name="T11" fmla="*/ 6 h 12"/>
                  <a:gd name="T12" fmla="*/ 3 w 18"/>
                  <a:gd name="T13" fmla="*/ 9 h 12"/>
                  <a:gd name="T14" fmla="*/ 3 w 18"/>
                  <a:gd name="T15" fmla="*/ 12 h 12"/>
                  <a:gd name="T16" fmla="*/ 7 w 18"/>
                  <a:gd name="T17" fmla="*/ 11 h 12"/>
                  <a:gd name="T18" fmla="*/ 17 w 18"/>
                  <a:gd name="T19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2">
                    <a:moveTo>
                      <a:pt x="17" y="11"/>
                    </a:moveTo>
                    <a:cubicBezTo>
                      <a:pt x="17" y="11"/>
                      <a:pt x="18" y="6"/>
                      <a:pt x="18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3"/>
                      <a:pt x="5" y="5"/>
                      <a:pt x="3" y="6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10"/>
                      <a:pt x="3" y="11"/>
                      <a:pt x="3" y="12"/>
                    </a:cubicBezTo>
                    <a:cubicBezTo>
                      <a:pt x="5" y="11"/>
                      <a:pt x="6" y="11"/>
                      <a:pt x="7" y="11"/>
                    </a:cubicBezTo>
                    <a:cubicBezTo>
                      <a:pt x="9" y="11"/>
                      <a:pt x="17" y="11"/>
                      <a:pt x="17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41">
                <a:extLst>
                  <a:ext uri="{FF2B5EF4-FFF2-40B4-BE49-F238E27FC236}">
                    <a16:creationId xmlns:a16="http://schemas.microsoft.com/office/drawing/2014/main" id="{879688A1-7DD6-4013-B2AE-FC5A60E048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0508" y="4017024"/>
                <a:ext cx="129237" cy="164369"/>
              </a:xfrm>
              <a:custGeom>
                <a:avLst/>
                <a:gdLst>
                  <a:gd name="T0" fmla="*/ 15 w 56"/>
                  <a:gd name="T1" fmla="*/ 67 h 71"/>
                  <a:gd name="T2" fmla="*/ 20 w 56"/>
                  <a:gd name="T3" fmla="*/ 68 h 71"/>
                  <a:gd name="T4" fmla="*/ 27 w 56"/>
                  <a:gd name="T5" fmla="*/ 68 h 71"/>
                  <a:gd name="T6" fmla="*/ 30 w 56"/>
                  <a:gd name="T7" fmla="*/ 68 h 71"/>
                  <a:gd name="T8" fmla="*/ 35 w 56"/>
                  <a:gd name="T9" fmla="*/ 63 h 71"/>
                  <a:gd name="T10" fmla="*/ 38 w 56"/>
                  <a:gd name="T11" fmla="*/ 57 h 71"/>
                  <a:gd name="T12" fmla="*/ 39 w 56"/>
                  <a:gd name="T13" fmla="*/ 44 h 71"/>
                  <a:gd name="T14" fmla="*/ 46 w 56"/>
                  <a:gd name="T15" fmla="*/ 35 h 71"/>
                  <a:gd name="T16" fmla="*/ 52 w 56"/>
                  <a:gd name="T17" fmla="*/ 18 h 71"/>
                  <a:gd name="T18" fmla="*/ 55 w 56"/>
                  <a:gd name="T19" fmla="*/ 10 h 71"/>
                  <a:gd name="T20" fmla="*/ 56 w 56"/>
                  <a:gd name="T21" fmla="*/ 1 h 71"/>
                  <a:gd name="T22" fmla="*/ 56 w 56"/>
                  <a:gd name="T23" fmla="*/ 1 h 71"/>
                  <a:gd name="T24" fmla="*/ 49 w 56"/>
                  <a:gd name="T25" fmla="*/ 0 h 71"/>
                  <a:gd name="T26" fmla="*/ 45 w 56"/>
                  <a:gd name="T27" fmla="*/ 1 h 71"/>
                  <a:gd name="T28" fmla="*/ 41 w 56"/>
                  <a:gd name="T29" fmla="*/ 2 h 71"/>
                  <a:gd name="T30" fmla="*/ 40 w 56"/>
                  <a:gd name="T31" fmla="*/ 8 h 71"/>
                  <a:gd name="T32" fmla="*/ 37 w 56"/>
                  <a:gd name="T33" fmla="*/ 16 h 71"/>
                  <a:gd name="T34" fmla="*/ 26 w 56"/>
                  <a:gd name="T35" fmla="*/ 12 h 71"/>
                  <a:gd name="T36" fmla="*/ 16 w 56"/>
                  <a:gd name="T37" fmla="*/ 12 h 71"/>
                  <a:gd name="T38" fmla="*/ 15 w 56"/>
                  <a:gd name="T39" fmla="*/ 21 h 71"/>
                  <a:gd name="T40" fmla="*/ 23 w 56"/>
                  <a:gd name="T41" fmla="*/ 21 h 71"/>
                  <a:gd name="T42" fmla="*/ 22 w 56"/>
                  <a:gd name="T43" fmla="*/ 27 h 71"/>
                  <a:gd name="T44" fmla="*/ 24 w 56"/>
                  <a:gd name="T45" fmla="*/ 33 h 71"/>
                  <a:gd name="T46" fmla="*/ 26 w 56"/>
                  <a:gd name="T47" fmla="*/ 42 h 71"/>
                  <a:gd name="T48" fmla="*/ 23 w 56"/>
                  <a:gd name="T49" fmla="*/ 51 h 71"/>
                  <a:gd name="T50" fmla="*/ 17 w 56"/>
                  <a:gd name="T51" fmla="*/ 50 h 71"/>
                  <a:gd name="T52" fmla="*/ 13 w 56"/>
                  <a:gd name="T53" fmla="*/ 45 h 71"/>
                  <a:gd name="T54" fmla="*/ 9 w 56"/>
                  <a:gd name="T55" fmla="*/ 50 h 71"/>
                  <a:gd name="T56" fmla="*/ 4 w 56"/>
                  <a:gd name="T57" fmla="*/ 53 h 71"/>
                  <a:gd name="T58" fmla="*/ 3 w 56"/>
                  <a:gd name="T59" fmla="*/ 60 h 71"/>
                  <a:gd name="T60" fmla="*/ 0 w 56"/>
                  <a:gd name="T61" fmla="*/ 62 h 71"/>
                  <a:gd name="T62" fmla="*/ 0 w 56"/>
                  <a:gd name="T63" fmla="*/ 63 h 71"/>
                  <a:gd name="T64" fmla="*/ 7 w 56"/>
                  <a:gd name="T65" fmla="*/ 71 h 71"/>
                  <a:gd name="T66" fmla="*/ 15 w 56"/>
                  <a:gd name="T67" fmla="*/ 67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6" h="71">
                    <a:moveTo>
                      <a:pt x="15" y="67"/>
                    </a:moveTo>
                    <a:cubicBezTo>
                      <a:pt x="16" y="68"/>
                      <a:pt x="17" y="70"/>
                      <a:pt x="20" y="68"/>
                    </a:cubicBezTo>
                    <a:cubicBezTo>
                      <a:pt x="23" y="65"/>
                      <a:pt x="27" y="66"/>
                      <a:pt x="27" y="68"/>
                    </a:cubicBezTo>
                    <a:cubicBezTo>
                      <a:pt x="27" y="71"/>
                      <a:pt x="28" y="70"/>
                      <a:pt x="30" y="68"/>
                    </a:cubicBezTo>
                    <a:cubicBezTo>
                      <a:pt x="33" y="65"/>
                      <a:pt x="35" y="68"/>
                      <a:pt x="35" y="63"/>
                    </a:cubicBezTo>
                    <a:cubicBezTo>
                      <a:pt x="35" y="58"/>
                      <a:pt x="38" y="63"/>
                      <a:pt x="38" y="57"/>
                    </a:cubicBezTo>
                    <a:cubicBezTo>
                      <a:pt x="38" y="52"/>
                      <a:pt x="39" y="46"/>
                      <a:pt x="39" y="44"/>
                    </a:cubicBezTo>
                    <a:cubicBezTo>
                      <a:pt x="39" y="41"/>
                      <a:pt x="46" y="39"/>
                      <a:pt x="46" y="35"/>
                    </a:cubicBezTo>
                    <a:cubicBezTo>
                      <a:pt x="46" y="31"/>
                      <a:pt x="52" y="23"/>
                      <a:pt x="52" y="18"/>
                    </a:cubicBezTo>
                    <a:cubicBezTo>
                      <a:pt x="52" y="13"/>
                      <a:pt x="53" y="12"/>
                      <a:pt x="55" y="10"/>
                    </a:cubicBezTo>
                    <a:cubicBezTo>
                      <a:pt x="56" y="8"/>
                      <a:pt x="56" y="5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6"/>
                      <a:pt x="40" y="8"/>
                    </a:cubicBezTo>
                    <a:cubicBezTo>
                      <a:pt x="38" y="11"/>
                      <a:pt x="37" y="16"/>
                      <a:pt x="37" y="16"/>
                    </a:cubicBezTo>
                    <a:cubicBezTo>
                      <a:pt x="37" y="16"/>
                      <a:pt x="28" y="12"/>
                      <a:pt x="26" y="12"/>
                    </a:cubicBezTo>
                    <a:cubicBezTo>
                      <a:pt x="25" y="12"/>
                      <a:pt x="21" y="12"/>
                      <a:pt x="16" y="12"/>
                    </a:cubicBezTo>
                    <a:cubicBezTo>
                      <a:pt x="16" y="16"/>
                      <a:pt x="15" y="19"/>
                      <a:pt x="15" y="21"/>
                    </a:cubicBezTo>
                    <a:cubicBezTo>
                      <a:pt x="15" y="23"/>
                      <a:pt x="21" y="19"/>
                      <a:pt x="23" y="21"/>
                    </a:cubicBezTo>
                    <a:cubicBezTo>
                      <a:pt x="26" y="23"/>
                      <a:pt x="25" y="26"/>
                      <a:pt x="22" y="27"/>
                    </a:cubicBezTo>
                    <a:cubicBezTo>
                      <a:pt x="19" y="29"/>
                      <a:pt x="21" y="32"/>
                      <a:pt x="24" y="33"/>
                    </a:cubicBezTo>
                    <a:cubicBezTo>
                      <a:pt x="26" y="35"/>
                      <a:pt x="26" y="38"/>
                      <a:pt x="26" y="42"/>
                    </a:cubicBezTo>
                    <a:cubicBezTo>
                      <a:pt x="26" y="46"/>
                      <a:pt x="26" y="51"/>
                      <a:pt x="23" y="51"/>
                    </a:cubicBezTo>
                    <a:cubicBezTo>
                      <a:pt x="21" y="52"/>
                      <a:pt x="19" y="50"/>
                      <a:pt x="17" y="50"/>
                    </a:cubicBezTo>
                    <a:cubicBezTo>
                      <a:pt x="15" y="51"/>
                      <a:pt x="15" y="45"/>
                      <a:pt x="13" y="45"/>
                    </a:cubicBezTo>
                    <a:cubicBezTo>
                      <a:pt x="11" y="45"/>
                      <a:pt x="12" y="50"/>
                      <a:pt x="9" y="50"/>
                    </a:cubicBezTo>
                    <a:cubicBezTo>
                      <a:pt x="7" y="50"/>
                      <a:pt x="3" y="49"/>
                      <a:pt x="4" y="53"/>
                    </a:cubicBezTo>
                    <a:cubicBezTo>
                      <a:pt x="6" y="57"/>
                      <a:pt x="7" y="60"/>
                      <a:pt x="3" y="60"/>
                    </a:cubicBezTo>
                    <a:cubicBezTo>
                      <a:pt x="2" y="60"/>
                      <a:pt x="0" y="61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4" y="65"/>
                      <a:pt x="6" y="68"/>
                      <a:pt x="7" y="71"/>
                    </a:cubicBezTo>
                    <a:cubicBezTo>
                      <a:pt x="11" y="69"/>
                      <a:pt x="14" y="67"/>
                      <a:pt x="15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42">
                <a:extLst>
                  <a:ext uri="{FF2B5EF4-FFF2-40B4-BE49-F238E27FC236}">
                    <a16:creationId xmlns:a16="http://schemas.microsoft.com/office/drawing/2014/main" id="{62F8FAC2-B223-4C76-864D-351F0E8957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7463" y="3644371"/>
                <a:ext cx="308663" cy="377672"/>
              </a:xfrm>
              <a:custGeom>
                <a:avLst/>
                <a:gdLst>
                  <a:gd name="T0" fmla="*/ 101 w 134"/>
                  <a:gd name="T1" fmla="*/ 9 h 164"/>
                  <a:gd name="T2" fmla="*/ 92 w 134"/>
                  <a:gd name="T3" fmla="*/ 10 h 164"/>
                  <a:gd name="T4" fmla="*/ 77 w 134"/>
                  <a:gd name="T5" fmla="*/ 9 h 164"/>
                  <a:gd name="T6" fmla="*/ 25 w 134"/>
                  <a:gd name="T7" fmla="*/ 11 h 164"/>
                  <a:gd name="T8" fmla="*/ 18 w 134"/>
                  <a:gd name="T9" fmla="*/ 27 h 164"/>
                  <a:gd name="T10" fmla="*/ 17 w 134"/>
                  <a:gd name="T11" fmla="*/ 62 h 164"/>
                  <a:gd name="T12" fmla="*/ 7 w 134"/>
                  <a:gd name="T13" fmla="*/ 72 h 164"/>
                  <a:gd name="T14" fmla="*/ 3 w 134"/>
                  <a:gd name="T15" fmla="*/ 84 h 164"/>
                  <a:gd name="T16" fmla="*/ 6 w 134"/>
                  <a:gd name="T17" fmla="*/ 94 h 164"/>
                  <a:gd name="T18" fmla="*/ 9 w 134"/>
                  <a:gd name="T19" fmla="*/ 102 h 164"/>
                  <a:gd name="T20" fmla="*/ 15 w 134"/>
                  <a:gd name="T21" fmla="*/ 117 h 164"/>
                  <a:gd name="T22" fmla="*/ 18 w 134"/>
                  <a:gd name="T23" fmla="*/ 121 h 164"/>
                  <a:gd name="T24" fmla="*/ 25 w 134"/>
                  <a:gd name="T25" fmla="*/ 126 h 164"/>
                  <a:gd name="T26" fmla="*/ 33 w 134"/>
                  <a:gd name="T27" fmla="*/ 136 h 164"/>
                  <a:gd name="T28" fmla="*/ 42 w 134"/>
                  <a:gd name="T29" fmla="*/ 145 h 164"/>
                  <a:gd name="T30" fmla="*/ 46 w 134"/>
                  <a:gd name="T31" fmla="*/ 152 h 164"/>
                  <a:gd name="T32" fmla="*/ 54 w 134"/>
                  <a:gd name="T33" fmla="*/ 156 h 164"/>
                  <a:gd name="T34" fmla="*/ 63 w 134"/>
                  <a:gd name="T35" fmla="*/ 155 h 164"/>
                  <a:gd name="T36" fmla="*/ 78 w 134"/>
                  <a:gd name="T37" fmla="*/ 161 h 164"/>
                  <a:gd name="T38" fmla="*/ 89 w 134"/>
                  <a:gd name="T39" fmla="*/ 161 h 164"/>
                  <a:gd name="T40" fmla="*/ 97 w 134"/>
                  <a:gd name="T41" fmla="*/ 158 h 164"/>
                  <a:gd name="T42" fmla="*/ 104 w 134"/>
                  <a:gd name="T43" fmla="*/ 153 h 164"/>
                  <a:gd name="T44" fmla="*/ 111 w 134"/>
                  <a:gd name="T45" fmla="*/ 154 h 164"/>
                  <a:gd name="T46" fmla="*/ 103 w 134"/>
                  <a:gd name="T47" fmla="*/ 141 h 164"/>
                  <a:gd name="T48" fmla="*/ 89 w 134"/>
                  <a:gd name="T49" fmla="*/ 128 h 164"/>
                  <a:gd name="T50" fmla="*/ 97 w 134"/>
                  <a:gd name="T51" fmla="*/ 122 h 164"/>
                  <a:gd name="T52" fmla="*/ 100 w 134"/>
                  <a:gd name="T53" fmla="*/ 106 h 164"/>
                  <a:gd name="T54" fmla="*/ 106 w 134"/>
                  <a:gd name="T55" fmla="*/ 95 h 164"/>
                  <a:gd name="T56" fmla="*/ 115 w 134"/>
                  <a:gd name="T57" fmla="*/ 85 h 164"/>
                  <a:gd name="T58" fmla="*/ 118 w 134"/>
                  <a:gd name="T59" fmla="*/ 64 h 164"/>
                  <a:gd name="T60" fmla="*/ 126 w 134"/>
                  <a:gd name="T61" fmla="*/ 52 h 164"/>
                  <a:gd name="T62" fmla="*/ 129 w 134"/>
                  <a:gd name="T63" fmla="*/ 40 h 164"/>
                  <a:gd name="T64" fmla="*/ 122 w 134"/>
                  <a:gd name="T65" fmla="*/ 14 h 164"/>
                  <a:gd name="T66" fmla="*/ 110 w 134"/>
                  <a:gd name="T67" fmla="*/ 0 h 164"/>
                  <a:gd name="T68" fmla="*/ 106 w 134"/>
                  <a:gd name="T69" fmla="*/ 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4" h="164">
                    <a:moveTo>
                      <a:pt x="106" y="3"/>
                    </a:moveTo>
                    <a:cubicBezTo>
                      <a:pt x="104" y="3"/>
                      <a:pt x="104" y="9"/>
                      <a:pt x="101" y="9"/>
                    </a:cubicBezTo>
                    <a:cubicBezTo>
                      <a:pt x="97" y="9"/>
                      <a:pt x="98" y="12"/>
                      <a:pt x="96" y="12"/>
                    </a:cubicBezTo>
                    <a:cubicBezTo>
                      <a:pt x="94" y="12"/>
                      <a:pt x="92" y="10"/>
                      <a:pt x="92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79" y="8"/>
                      <a:pt x="77" y="9"/>
                    </a:cubicBezTo>
                    <a:cubicBezTo>
                      <a:pt x="76" y="10"/>
                      <a:pt x="75" y="11"/>
                      <a:pt x="7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20"/>
                      <a:pt x="25" y="27"/>
                      <a:pt x="2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8" y="54"/>
                      <a:pt x="19" y="62"/>
                      <a:pt x="17" y="62"/>
                    </a:cubicBezTo>
                    <a:cubicBezTo>
                      <a:pt x="16" y="63"/>
                      <a:pt x="10" y="64"/>
                      <a:pt x="10" y="67"/>
                    </a:cubicBezTo>
                    <a:cubicBezTo>
                      <a:pt x="10" y="69"/>
                      <a:pt x="10" y="71"/>
                      <a:pt x="7" y="72"/>
                    </a:cubicBezTo>
                    <a:cubicBezTo>
                      <a:pt x="5" y="72"/>
                      <a:pt x="7" y="78"/>
                      <a:pt x="4" y="78"/>
                    </a:cubicBezTo>
                    <a:cubicBezTo>
                      <a:pt x="0" y="78"/>
                      <a:pt x="5" y="82"/>
                      <a:pt x="3" y="84"/>
                    </a:cubicBezTo>
                    <a:cubicBezTo>
                      <a:pt x="1" y="85"/>
                      <a:pt x="2" y="88"/>
                      <a:pt x="4" y="88"/>
                    </a:cubicBezTo>
                    <a:cubicBezTo>
                      <a:pt x="7" y="88"/>
                      <a:pt x="6" y="91"/>
                      <a:pt x="6" y="94"/>
                    </a:cubicBezTo>
                    <a:cubicBezTo>
                      <a:pt x="6" y="97"/>
                      <a:pt x="10" y="99"/>
                      <a:pt x="10" y="99"/>
                    </a:cubicBezTo>
                    <a:cubicBezTo>
                      <a:pt x="9" y="102"/>
                      <a:pt x="9" y="102"/>
                      <a:pt x="9" y="102"/>
                    </a:cubicBezTo>
                    <a:cubicBezTo>
                      <a:pt x="9" y="102"/>
                      <a:pt x="14" y="109"/>
                      <a:pt x="15" y="110"/>
                    </a:cubicBezTo>
                    <a:cubicBezTo>
                      <a:pt x="15" y="112"/>
                      <a:pt x="18" y="116"/>
                      <a:pt x="15" y="117"/>
                    </a:cubicBezTo>
                    <a:cubicBezTo>
                      <a:pt x="12" y="119"/>
                      <a:pt x="14" y="120"/>
                      <a:pt x="14" y="120"/>
                    </a:cubicBezTo>
                    <a:cubicBezTo>
                      <a:pt x="18" y="121"/>
                      <a:pt x="18" y="121"/>
                      <a:pt x="18" y="121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19" y="123"/>
                      <a:pt x="22" y="123"/>
                      <a:pt x="25" y="126"/>
                    </a:cubicBezTo>
                    <a:cubicBezTo>
                      <a:pt x="27" y="129"/>
                      <a:pt x="28" y="130"/>
                      <a:pt x="28" y="131"/>
                    </a:cubicBezTo>
                    <a:cubicBezTo>
                      <a:pt x="28" y="133"/>
                      <a:pt x="30" y="133"/>
                      <a:pt x="33" y="136"/>
                    </a:cubicBezTo>
                    <a:cubicBezTo>
                      <a:pt x="36" y="138"/>
                      <a:pt x="36" y="140"/>
                      <a:pt x="36" y="141"/>
                    </a:cubicBezTo>
                    <a:cubicBezTo>
                      <a:pt x="36" y="143"/>
                      <a:pt x="42" y="145"/>
                      <a:pt x="42" y="145"/>
                    </a:cubicBezTo>
                    <a:cubicBezTo>
                      <a:pt x="44" y="150"/>
                      <a:pt x="44" y="150"/>
                      <a:pt x="44" y="150"/>
                    </a:cubicBezTo>
                    <a:cubicBezTo>
                      <a:pt x="45" y="150"/>
                      <a:pt x="45" y="151"/>
                      <a:pt x="46" y="152"/>
                    </a:cubicBezTo>
                    <a:cubicBezTo>
                      <a:pt x="47" y="154"/>
                      <a:pt x="49" y="156"/>
                      <a:pt x="49" y="156"/>
                    </a:cubicBezTo>
                    <a:cubicBezTo>
                      <a:pt x="49" y="156"/>
                      <a:pt x="52" y="158"/>
                      <a:pt x="54" y="156"/>
                    </a:cubicBezTo>
                    <a:cubicBezTo>
                      <a:pt x="56" y="154"/>
                      <a:pt x="59" y="156"/>
                      <a:pt x="59" y="156"/>
                    </a:cubicBezTo>
                    <a:cubicBezTo>
                      <a:pt x="59" y="156"/>
                      <a:pt x="61" y="154"/>
                      <a:pt x="63" y="155"/>
                    </a:cubicBezTo>
                    <a:cubicBezTo>
                      <a:pt x="64" y="156"/>
                      <a:pt x="68" y="160"/>
                      <a:pt x="72" y="163"/>
                    </a:cubicBezTo>
                    <a:cubicBezTo>
                      <a:pt x="73" y="163"/>
                      <a:pt x="76" y="161"/>
                      <a:pt x="78" y="161"/>
                    </a:cubicBezTo>
                    <a:cubicBezTo>
                      <a:pt x="80" y="161"/>
                      <a:pt x="82" y="164"/>
                      <a:pt x="83" y="163"/>
                    </a:cubicBezTo>
                    <a:cubicBezTo>
                      <a:pt x="84" y="162"/>
                      <a:pt x="87" y="160"/>
                      <a:pt x="89" y="161"/>
                    </a:cubicBezTo>
                    <a:cubicBezTo>
                      <a:pt x="90" y="162"/>
                      <a:pt x="94" y="162"/>
                      <a:pt x="94" y="161"/>
                    </a:cubicBezTo>
                    <a:cubicBezTo>
                      <a:pt x="94" y="160"/>
                      <a:pt x="95" y="159"/>
                      <a:pt x="97" y="158"/>
                    </a:cubicBezTo>
                    <a:cubicBezTo>
                      <a:pt x="97" y="158"/>
                      <a:pt x="97" y="157"/>
                      <a:pt x="98" y="157"/>
                    </a:cubicBezTo>
                    <a:cubicBezTo>
                      <a:pt x="98" y="155"/>
                      <a:pt x="102" y="153"/>
                      <a:pt x="104" y="153"/>
                    </a:cubicBezTo>
                    <a:cubicBezTo>
                      <a:pt x="106" y="152"/>
                      <a:pt x="108" y="152"/>
                      <a:pt x="109" y="153"/>
                    </a:cubicBezTo>
                    <a:cubicBezTo>
                      <a:pt x="109" y="154"/>
                      <a:pt x="110" y="154"/>
                      <a:pt x="111" y="154"/>
                    </a:cubicBezTo>
                    <a:cubicBezTo>
                      <a:pt x="111" y="150"/>
                      <a:pt x="112" y="147"/>
                      <a:pt x="111" y="147"/>
                    </a:cubicBezTo>
                    <a:cubicBezTo>
                      <a:pt x="109" y="147"/>
                      <a:pt x="105" y="145"/>
                      <a:pt x="103" y="141"/>
                    </a:cubicBezTo>
                    <a:cubicBezTo>
                      <a:pt x="102" y="137"/>
                      <a:pt x="97" y="135"/>
                      <a:pt x="96" y="132"/>
                    </a:cubicBezTo>
                    <a:cubicBezTo>
                      <a:pt x="95" y="130"/>
                      <a:pt x="90" y="130"/>
                      <a:pt x="89" y="128"/>
                    </a:cubicBezTo>
                    <a:cubicBezTo>
                      <a:pt x="88" y="126"/>
                      <a:pt x="91" y="126"/>
                      <a:pt x="91" y="124"/>
                    </a:cubicBezTo>
                    <a:cubicBezTo>
                      <a:pt x="91" y="121"/>
                      <a:pt x="96" y="123"/>
                      <a:pt x="97" y="122"/>
                    </a:cubicBezTo>
                    <a:cubicBezTo>
                      <a:pt x="97" y="122"/>
                      <a:pt x="98" y="116"/>
                      <a:pt x="98" y="113"/>
                    </a:cubicBezTo>
                    <a:cubicBezTo>
                      <a:pt x="98" y="110"/>
                      <a:pt x="102" y="108"/>
                      <a:pt x="100" y="106"/>
                    </a:cubicBezTo>
                    <a:cubicBezTo>
                      <a:pt x="99" y="105"/>
                      <a:pt x="102" y="104"/>
                      <a:pt x="104" y="103"/>
                    </a:cubicBezTo>
                    <a:cubicBezTo>
                      <a:pt x="106" y="101"/>
                      <a:pt x="104" y="97"/>
                      <a:pt x="106" y="95"/>
                    </a:cubicBezTo>
                    <a:cubicBezTo>
                      <a:pt x="108" y="93"/>
                      <a:pt x="110" y="89"/>
                      <a:pt x="111" y="89"/>
                    </a:cubicBezTo>
                    <a:cubicBezTo>
                      <a:pt x="113" y="89"/>
                      <a:pt x="115" y="87"/>
                      <a:pt x="115" y="85"/>
                    </a:cubicBezTo>
                    <a:cubicBezTo>
                      <a:pt x="115" y="83"/>
                      <a:pt x="118" y="79"/>
                      <a:pt x="118" y="75"/>
                    </a:cubicBezTo>
                    <a:cubicBezTo>
                      <a:pt x="117" y="72"/>
                      <a:pt x="116" y="67"/>
                      <a:pt x="118" y="64"/>
                    </a:cubicBezTo>
                    <a:cubicBezTo>
                      <a:pt x="121" y="61"/>
                      <a:pt x="122" y="59"/>
                      <a:pt x="121" y="56"/>
                    </a:cubicBezTo>
                    <a:cubicBezTo>
                      <a:pt x="121" y="54"/>
                      <a:pt x="124" y="53"/>
                      <a:pt x="126" y="52"/>
                    </a:cubicBezTo>
                    <a:cubicBezTo>
                      <a:pt x="127" y="51"/>
                      <a:pt x="131" y="49"/>
                      <a:pt x="134" y="45"/>
                    </a:cubicBezTo>
                    <a:cubicBezTo>
                      <a:pt x="132" y="42"/>
                      <a:pt x="130" y="41"/>
                      <a:pt x="129" y="40"/>
                    </a:cubicBezTo>
                    <a:cubicBezTo>
                      <a:pt x="126" y="39"/>
                      <a:pt x="124" y="34"/>
                      <a:pt x="124" y="27"/>
                    </a:cubicBezTo>
                    <a:cubicBezTo>
                      <a:pt x="124" y="21"/>
                      <a:pt x="122" y="16"/>
                      <a:pt x="122" y="14"/>
                    </a:cubicBezTo>
                    <a:cubicBezTo>
                      <a:pt x="122" y="12"/>
                      <a:pt x="119" y="8"/>
                      <a:pt x="115" y="6"/>
                    </a:cubicBezTo>
                    <a:cubicBezTo>
                      <a:pt x="112" y="4"/>
                      <a:pt x="111" y="2"/>
                      <a:pt x="110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08" y="3"/>
                      <a:pt x="108" y="3"/>
                      <a:pt x="106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43">
                <a:extLst>
                  <a:ext uri="{FF2B5EF4-FFF2-40B4-BE49-F238E27FC236}">
                    <a16:creationId xmlns:a16="http://schemas.microsoft.com/office/drawing/2014/main" id="{808D8C37-B876-4375-BD70-8E9EF34D27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3843" y="3848891"/>
                <a:ext cx="33878" cy="35132"/>
              </a:xfrm>
              <a:custGeom>
                <a:avLst/>
                <a:gdLst>
                  <a:gd name="T0" fmla="*/ 5 w 15"/>
                  <a:gd name="T1" fmla="*/ 2 h 15"/>
                  <a:gd name="T2" fmla="*/ 1 w 15"/>
                  <a:gd name="T3" fmla="*/ 7 h 15"/>
                  <a:gd name="T4" fmla="*/ 1 w 15"/>
                  <a:gd name="T5" fmla="*/ 14 h 15"/>
                  <a:gd name="T6" fmla="*/ 6 w 15"/>
                  <a:gd name="T7" fmla="*/ 14 h 15"/>
                  <a:gd name="T8" fmla="*/ 9 w 15"/>
                  <a:gd name="T9" fmla="*/ 15 h 15"/>
                  <a:gd name="T10" fmla="*/ 13 w 15"/>
                  <a:gd name="T11" fmla="*/ 11 h 15"/>
                  <a:gd name="T12" fmla="*/ 9 w 15"/>
                  <a:gd name="T13" fmla="*/ 9 h 15"/>
                  <a:gd name="T14" fmla="*/ 13 w 15"/>
                  <a:gd name="T15" fmla="*/ 6 h 15"/>
                  <a:gd name="T16" fmla="*/ 12 w 15"/>
                  <a:gd name="T17" fmla="*/ 1 h 15"/>
                  <a:gd name="T18" fmla="*/ 11 w 15"/>
                  <a:gd name="T19" fmla="*/ 0 h 15"/>
                  <a:gd name="T20" fmla="*/ 9 w 15"/>
                  <a:gd name="T21" fmla="*/ 1 h 15"/>
                  <a:gd name="T22" fmla="*/ 5 w 15"/>
                  <a:gd name="T2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5">
                    <a:moveTo>
                      <a:pt x="5" y="2"/>
                    </a:moveTo>
                    <a:cubicBezTo>
                      <a:pt x="5" y="2"/>
                      <a:pt x="3" y="6"/>
                      <a:pt x="1" y="7"/>
                    </a:cubicBezTo>
                    <a:cubicBezTo>
                      <a:pt x="0" y="9"/>
                      <a:pt x="1" y="13"/>
                      <a:pt x="1" y="14"/>
                    </a:cubicBezTo>
                    <a:cubicBezTo>
                      <a:pt x="2" y="15"/>
                      <a:pt x="4" y="15"/>
                      <a:pt x="6" y="14"/>
                    </a:cubicBezTo>
                    <a:cubicBezTo>
                      <a:pt x="7" y="13"/>
                      <a:pt x="8" y="13"/>
                      <a:pt x="9" y="15"/>
                    </a:cubicBezTo>
                    <a:cubicBezTo>
                      <a:pt x="10" y="14"/>
                      <a:pt x="12" y="12"/>
                      <a:pt x="13" y="11"/>
                    </a:cubicBezTo>
                    <a:cubicBezTo>
                      <a:pt x="11" y="10"/>
                      <a:pt x="9" y="10"/>
                      <a:pt x="9" y="9"/>
                    </a:cubicBezTo>
                    <a:cubicBezTo>
                      <a:pt x="8" y="8"/>
                      <a:pt x="11" y="6"/>
                      <a:pt x="13" y="6"/>
                    </a:cubicBezTo>
                    <a:cubicBezTo>
                      <a:pt x="15" y="5"/>
                      <a:pt x="14" y="3"/>
                      <a:pt x="12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2"/>
                      <a:pt x="7" y="2"/>
                      <a:pt x="5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44">
                <a:extLst>
                  <a:ext uri="{FF2B5EF4-FFF2-40B4-BE49-F238E27FC236}">
                    <a16:creationId xmlns:a16="http://schemas.microsoft.com/office/drawing/2014/main" id="{DA4B656B-1A4B-4E74-83C6-AE84D470D0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4719" y="3747258"/>
                <a:ext cx="124218" cy="106652"/>
              </a:xfrm>
              <a:custGeom>
                <a:avLst/>
                <a:gdLst>
                  <a:gd name="T0" fmla="*/ 10 w 54"/>
                  <a:gd name="T1" fmla="*/ 7 h 46"/>
                  <a:gd name="T2" fmla="*/ 5 w 54"/>
                  <a:gd name="T3" fmla="*/ 11 h 46"/>
                  <a:gd name="T4" fmla="*/ 2 w 54"/>
                  <a:gd name="T5" fmla="*/ 19 h 46"/>
                  <a:gd name="T6" fmla="*/ 2 w 54"/>
                  <a:gd name="T7" fmla="*/ 30 h 46"/>
                  <a:gd name="T8" fmla="*/ 9 w 54"/>
                  <a:gd name="T9" fmla="*/ 30 h 46"/>
                  <a:gd name="T10" fmla="*/ 11 w 54"/>
                  <a:gd name="T11" fmla="*/ 28 h 46"/>
                  <a:gd name="T12" fmla="*/ 15 w 54"/>
                  <a:gd name="T13" fmla="*/ 27 h 46"/>
                  <a:gd name="T14" fmla="*/ 20 w 54"/>
                  <a:gd name="T15" fmla="*/ 29 h 46"/>
                  <a:gd name="T16" fmla="*/ 23 w 54"/>
                  <a:gd name="T17" fmla="*/ 29 h 46"/>
                  <a:gd name="T18" fmla="*/ 31 w 54"/>
                  <a:gd name="T19" fmla="*/ 29 h 46"/>
                  <a:gd name="T20" fmla="*/ 48 w 54"/>
                  <a:gd name="T21" fmla="*/ 46 h 46"/>
                  <a:gd name="T22" fmla="*/ 48 w 54"/>
                  <a:gd name="T23" fmla="*/ 46 h 46"/>
                  <a:gd name="T24" fmla="*/ 52 w 54"/>
                  <a:gd name="T25" fmla="*/ 45 h 46"/>
                  <a:gd name="T26" fmla="*/ 54 w 54"/>
                  <a:gd name="T27" fmla="*/ 44 h 46"/>
                  <a:gd name="T28" fmla="*/ 46 w 54"/>
                  <a:gd name="T29" fmla="*/ 34 h 46"/>
                  <a:gd name="T30" fmla="*/ 33 w 54"/>
                  <a:gd name="T31" fmla="*/ 25 h 46"/>
                  <a:gd name="T32" fmla="*/ 28 w 54"/>
                  <a:gd name="T33" fmla="*/ 20 h 46"/>
                  <a:gd name="T34" fmla="*/ 22 w 54"/>
                  <a:gd name="T35" fmla="*/ 9 h 46"/>
                  <a:gd name="T36" fmla="*/ 18 w 54"/>
                  <a:gd name="T37" fmla="*/ 0 h 46"/>
                  <a:gd name="T38" fmla="*/ 10 w 54"/>
                  <a:gd name="T3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4" h="46">
                    <a:moveTo>
                      <a:pt x="10" y="7"/>
                    </a:moveTo>
                    <a:cubicBezTo>
                      <a:pt x="8" y="8"/>
                      <a:pt x="5" y="9"/>
                      <a:pt x="5" y="11"/>
                    </a:cubicBezTo>
                    <a:cubicBezTo>
                      <a:pt x="6" y="14"/>
                      <a:pt x="5" y="16"/>
                      <a:pt x="2" y="19"/>
                    </a:cubicBezTo>
                    <a:cubicBezTo>
                      <a:pt x="0" y="22"/>
                      <a:pt x="1" y="27"/>
                      <a:pt x="2" y="30"/>
                    </a:cubicBezTo>
                    <a:cubicBezTo>
                      <a:pt x="5" y="30"/>
                      <a:pt x="8" y="30"/>
                      <a:pt x="9" y="30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2" y="25"/>
                      <a:pt x="13" y="26"/>
                      <a:pt x="15" y="27"/>
                    </a:cubicBezTo>
                    <a:cubicBezTo>
                      <a:pt x="16" y="28"/>
                      <a:pt x="17" y="30"/>
                      <a:pt x="20" y="29"/>
                    </a:cubicBezTo>
                    <a:cubicBezTo>
                      <a:pt x="22" y="28"/>
                      <a:pt x="22" y="28"/>
                      <a:pt x="23" y="29"/>
                    </a:cubicBezTo>
                    <a:cubicBezTo>
                      <a:pt x="25" y="29"/>
                      <a:pt x="30" y="29"/>
                      <a:pt x="31" y="29"/>
                    </a:cubicBezTo>
                    <a:cubicBezTo>
                      <a:pt x="33" y="29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50" y="46"/>
                      <a:pt x="52" y="46"/>
                      <a:pt x="52" y="45"/>
                    </a:cubicBezTo>
                    <a:cubicBezTo>
                      <a:pt x="52" y="45"/>
                      <a:pt x="53" y="45"/>
                      <a:pt x="54" y="44"/>
                    </a:cubicBezTo>
                    <a:cubicBezTo>
                      <a:pt x="52" y="42"/>
                      <a:pt x="50" y="39"/>
                      <a:pt x="46" y="34"/>
                    </a:cubicBezTo>
                    <a:cubicBezTo>
                      <a:pt x="41" y="29"/>
                      <a:pt x="36" y="25"/>
                      <a:pt x="33" y="25"/>
                    </a:cubicBezTo>
                    <a:cubicBezTo>
                      <a:pt x="30" y="25"/>
                      <a:pt x="30" y="21"/>
                      <a:pt x="28" y="20"/>
                    </a:cubicBezTo>
                    <a:cubicBezTo>
                      <a:pt x="26" y="20"/>
                      <a:pt x="22" y="13"/>
                      <a:pt x="22" y="9"/>
                    </a:cubicBezTo>
                    <a:cubicBezTo>
                      <a:pt x="22" y="6"/>
                      <a:pt x="20" y="3"/>
                      <a:pt x="18" y="0"/>
                    </a:cubicBezTo>
                    <a:cubicBezTo>
                      <a:pt x="15" y="4"/>
                      <a:pt x="11" y="6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45">
                <a:extLst>
                  <a:ext uri="{FF2B5EF4-FFF2-40B4-BE49-F238E27FC236}">
                    <a16:creationId xmlns:a16="http://schemas.microsoft.com/office/drawing/2014/main" id="{1650AC67-2EDE-43CA-A0E8-FF70CA8D28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9473" y="3804975"/>
                <a:ext cx="279804" cy="219577"/>
              </a:xfrm>
              <a:custGeom>
                <a:avLst/>
                <a:gdLst>
                  <a:gd name="T0" fmla="*/ 8 w 121"/>
                  <a:gd name="T1" fmla="*/ 62 h 95"/>
                  <a:gd name="T2" fmla="*/ 15 w 121"/>
                  <a:gd name="T3" fmla="*/ 71 h 95"/>
                  <a:gd name="T4" fmla="*/ 23 w 121"/>
                  <a:gd name="T5" fmla="*/ 77 h 95"/>
                  <a:gd name="T6" fmla="*/ 23 w 121"/>
                  <a:gd name="T7" fmla="*/ 84 h 95"/>
                  <a:gd name="T8" fmla="*/ 25 w 121"/>
                  <a:gd name="T9" fmla="*/ 85 h 95"/>
                  <a:gd name="T10" fmla="*/ 34 w 121"/>
                  <a:gd name="T11" fmla="*/ 87 h 95"/>
                  <a:gd name="T12" fmla="*/ 43 w 121"/>
                  <a:gd name="T13" fmla="*/ 92 h 95"/>
                  <a:gd name="T14" fmla="*/ 52 w 121"/>
                  <a:gd name="T15" fmla="*/ 94 h 95"/>
                  <a:gd name="T16" fmla="*/ 58 w 121"/>
                  <a:gd name="T17" fmla="*/ 90 h 95"/>
                  <a:gd name="T18" fmla="*/ 64 w 121"/>
                  <a:gd name="T19" fmla="*/ 88 h 95"/>
                  <a:gd name="T20" fmla="*/ 68 w 121"/>
                  <a:gd name="T21" fmla="*/ 90 h 95"/>
                  <a:gd name="T22" fmla="*/ 72 w 121"/>
                  <a:gd name="T23" fmla="*/ 89 h 95"/>
                  <a:gd name="T24" fmla="*/ 79 w 121"/>
                  <a:gd name="T25" fmla="*/ 88 h 95"/>
                  <a:gd name="T26" fmla="*/ 89 w 121"/>
                  <a:gd name="T27" fmla="*/ 82 h 95"/>
                  <a:gd name="T28" fmla="*/ 98 w 121"/>
                  <a:gd name="T29" fmla="*/ 81 h 95"/>
                  <a:gd name="T30" fmla="*/ 120 w 121"/>
                  <a:gd name="T31" fmla="*/ 59 h 95"/>
                  <a:gd name="T32" fmla="*/ 117 w 121"/>
                  <a:gd name="T33" fmla="*/ 57 h 95"/>
                  <a:gd name="T34" fmla="*/ 106 w 121"/>
                  <a:gd name="T35" fmla="*/ 55 h 95"/>
                  <a:gd name="T36" fmla="*/ 90 w 121"/>
                  <a:gd name="T37" fmla="*/ 49 h 95"/>
                  <a:gd name="T38" fmla="*/ 84 w 121"/>
                  <a:gd name="T39" fmla="*/ 44 h 95"/>
                  <a:gd name="T40" fmla="*/ 79 w 121"/>
                  <a:gd name="T41" fmla="*/ 37 h 95"/>
                  <a:gd name="T42" fmla="*/ 80 w 121"/>
                  <a:gd name="T43" fmla="*/ 34 h 95"/>
                  <a:gd name="T44" fmla="*/ 77 w 121"/>
                  <a:gd name="T45" fmla="*/ 33 h 95"/>
                  <a:gd name="T46" fmla="*/ 72 w 121"/>
                  <a:gd name="T47" fmla="*/ 33 h 95"/>
                  <a:gd name="T48" fmla="*/ 72 w 121"/>
                  <a:gd name="T49" fmla="*/ 26 h 95"/>
                  <a:gd name="T50" fmla="*/ 76 w 121"/>
                  <a:gd name="T51" fmla="*/ 21 h 95"/>
                  <a:gd name="T52" fmla="*/ 59 w 121"/>
                  <a:gd name="T53" fmla="*/ 4 h 95"/>
                  <a:gd name="T54" fmla="*/ 51 w 121"/>
                  <a:gd name="T55" fmla="*/ 4 h 95"/>
                  <a:gd name="T56" fmla="*/ 48 w 121"/>
                  <a:gd name="T57" fmla="*/ 4 h 95"/>
                  <a:gd name="T58" fmla="*/ 43 w 121"/>
                  <a:gd name="T59" fmla="*/ 2 h 95"/>
                  <a:gd name="T60" fmla="*/ 39 w 121"/>
                  <a:gd name="T61" fmla="*/ 3 h 95"/>
                  <a:gd name="T62" fmla="*/ 37 w 121"/>
                  <a:gd name="T63" fmla="*/ 5 h 95"/>
                  <a:gd name="T64" fmla="*/ 30 w 121"/>
                  <a:gd name="T65" fmla="*/ 5 h 95"/>
                  <a:gd name="T66" fmla="*/ 30 w 121"/>
                  <a:gd name="T67" fmla="*/ 5 h 95"/>
                  <a:gd name="T68" fmla="*/ 27 w 121"/>
                  <a:gd name="T69" fmla="*/ 15 h 95"/>
                  <a:gd name="T70" fmla="*/ 23 w 121"/>
                  <a:gd name="T71" fmla="*/ 19 h 95"/>
                  <a:gd name="T72" fmla="*/ 18 w 121"/>
                  <a:gd name="T73" fmla="*/ 25 h 95"/>
                  <a:gd name="T74" fmla="*/ 16 w 121"/>
                  <a:gd name="T75" fmla="*/ 33 h 95"/>
                  <a:gd name="T76" fmla="*/ 12 w 121"/>
                  <a:gd name="T77" fmla="*/ 36 h 95"/>
                  <a:gd name="T78" fmla="*/ 10 w 121"/>
                  <a:gd name="T79" fmla="*/ 43 h 95"/>
                  <a:gd name="T80" fmla="*/ 9 w 121"/>
                  <a:gd name="T81" fmla="*/ 52 h 95"/>
                  <a:gd name="T82" fmla="*/ 3 w 121"/>
                  <a:gd name="T83" fmla="*/ 54 h 95"/>
                  <a:gd name="T84" fmla="*/ 1 w 121"/>
                  <a:gd name="T85" fmla="*/ 58 h 95"/>
                  <a:gd name="T86" fmla="*/ 8 w 121"/>
                  <a:gd name="T87" fmla="*/ 6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1" h="95">
                    <a:moveTo>
                      <a:pt x="8" y="62"/>
                    </a:moveTo>
                    <a:cubicBezTo>
                      <a:pt x="9" y="65"/>
                      <a:pt x="14" y="67"/>
                      <a:pt x="15" y="71"/>
                    </a:cubicBezTo>
                    <a:cubicBezTo>
                      <a:pt x="17" y="75"/>
                      <a:pt x="21" y="77"/>
                      <a:pt x="23" y="77"/>
                    </a:cubicBezTo>
                    <a:cubicBezTo>
                      <a:pt x="24" y="77"/>
                      <a:pt x="23" y="80"/>
                      <a:pt x="23" y="84"/>
                    </a:cubicBezTo>
                    <a:cubicBezTo>
                      <a:pt x="24" y="85"/>
                      <a:pt x="25" y="85"/>
                      <a:pt x="25" y="85"/>
                    </a:cubicBezTo>
                    <a:cubicBezTo>
                      <a:pt x="27" y="86"/>
                      <a:pt x="32" y="85"/>
                      <a:pt x="34" y="87"/>
                    </a:cubicBezTo>
                    <a:cubicBezTo>
                      <a:pt x="35" y="89"/>
                      <a:pt x="41" y="92"/>
                      <a:pt x="43" y="92"/>
                    </a:cubicBezTo>
                    <a:cubicBezTo>
                      <a:pt x="45" y="92"/>
                      <a:pt x="51" y="93"/>
                      <a:pt x="52" y="94"/>
                    </a:cubicBezTo>
                    <a:cubicBezTo>
                      <a:pt x="53" y="95"/>
                      <a:pt x="55" y="91"/>
                      <a:pt x="58" y="90"/>
                    </a:cubicBezTo>
                    <a:cubicBezTo>
                      <a:pt x="60" y="88"/>
                      <a:pt x="64" y="87"/>
                      <a:pt x="64" y="88"/>
                    </a:cubicBezTo>
                    <a:cubicBezTo>
                      <a:pt x="65" y="90"/>
                      <a:pt x="67" y="91"/>
                      <a:pt x="68" y="90"/>
                    </a:cubicBezTo>
                    <a:cubicBezTo>
                      <a:pt x="69" y="90"/>
                      <a:pt x="71" y="89"/>
                      <a:pt x="72" y="89"/>
                    </a:cubicBezTo>
                    <a:cubicBezTo>
                      <a:pt x="75" y="88"/>
                      <a:pt x="78" y="88"/>
                      <a:pt x="79" y="88"/>
                    </a:cubicBezTo>
                    <a:cubicBezTo>
                      <a:pt x="80" y="88"/>
                      <a:pt x="84" y="82"/>
                      <a:pt x="89" y="82"/>
                    </a:cubicBezTo>
                    <a:cubicBezTo>
                      <a:pt x="95" y="82"/>
                      <a:pt x="96" y="83"/>
                      <a:pt x="98" y="81"/>
                    </a:cubicBezTo>
                    <a:cubicBezTo>
                      <a:pt x="101" y="78"/>
                      <a:pt x="118" y="60"/>
                      <a:pt x="120" y="59"/>
                    </a:cubicBezTo>
                    <a:cubicBezTo>
                      <a:pt x="121" y="58"/>
                      <a:pt x="119" y="57"/>
                      <a:pt x="117" y="57"/>
                    </a:cubicBezTo>
                    <a:cubicBezTo>
                      <a:pt x="115" y="57"/>
                      <a:pt x="112" y="57"/>
                      <a:pt x="106" y="55"/>
                    </a:cubicBezTo>
                    <a:cubicBezTo>
                      <a:pt x="100" y="53"/>
                      <a:pt x="91" y="50"/>
                      <a:pt x="90" y="49"/>
                    </a:cubicBezTo>
                    <a:cubicBezTo>
                      <a:pt x="88" y="49"/>
                      <a:pt x="86" y="45"/>
                      <a:pt x="84" y="44"/>
                    </a:cubicBezTo>
                    <a:cubicBezTo>
                      <a:pt x="83" y="44"/>
                      <a:pt x="80" y="39"/>
                      <a:pt x="79" y="37"/>
                    </a:cubicBezTo>
                    <a:cubicBezTo>
                      <a:pt x="79" y="37"/>
                      <a:pt x="80" y="35"/>
                      <a:pt x="80" y="34"/>
                    </a:cubicBezTo>
                    <a:cubicBezTo>
                      <a:pt x="79" y="32"/>
                      <a:pt x="78" y="32"/>
                      <a:pt x="77" y="33"/>
                    </a:cubicBezTo>
                    <a:cubicBezTo>
                      <a:pt x="75" y="34"/>
                      <a:pt x="73" y="34"/>
                      <a:pt x="72" y="33"/>
                    </a:cubicBezTo>
                    <a:cubicBezTo>
                      <a:pt x="72" y="32"/>
                      <a:pt x="71" y="28"/>
                      <a:pt x="72" y="26"/>
                    </a:cubicBezTo>
                    <a:cubicBezTo>
                      <a:pt x="74" y="24"/>
                      <a:pt x="76" y="21"/>
                      <a:pt x="76" y="21"/>
                    </a:cubicBezTo>
                    <a:cubicBezTo>
                      <a:pt x="76" y="21"/>
                      <a:pt x="61" y="4"/>
                      <a:pt x="59" y="4"/>
                    </a:cubicBezTo>
                    <a:cubicBezTo>
                      <a:pt x="58" y="4"/>
                      <a:pt x="53" y="4"/>
                      <a:pt x="51" y="4"/>
                    </a:cubicBezTo>
                    <a:cubicBezTo>
                      <a:pt x="50" y="3"/>
                      <a:pt x="50" y="3"/>
                      <a:pt x="48" y="4"/>
                    </a:cubicBezTo>
                    <a:cubicBezTo>
                      <a:pt x="45" y="5"/>
                      <a:pt x="44" y="3"/>
                      <a:pt x="43" y="2"/>
                    </a:cubicBezTo>
                    <a:cubicBezTo>
                      <a:pt x="41" y="1"/>
                      <a:pt x="40" y="0"/>
                      <a:pt x="39" y="3"/>
                    </a:cubicBezTo>
                    <a:cubicBezTo>
                      <a:pt x="38" y="5"/>
                      <a:pt x="38" y="7"/>
                      <a:pt x="37" y="5"/>
                    </a:cubicBezTo>
                    <a:cubicBezTo>
                      <a:pt x="36" y="5"/>
                      <a:pt x="33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9"/>
                      <a:pt x="27" y="13"/>
                      <a:pt x="27" y="15"/>
                    </a:cubicBezTo>
                    <a:cubicBezTo>
                      <a:pt x="27" y="17"/>
                      <a:pt x="25" y="19"/>
                      <a:pt x="23" y="19"/>
                    </a:cubicBezTo>
                    <a:cubicBezTo>
                      <a:pt x="22" y="19"/>
                      <a:pt x="20" y="23"/>
                      <a:pt x="18" y="25"/>
                    </a:cubicBezTo>
                    <a:cubicBezTo>
                      <a:pt x="16" y="27"/>
                      <a:pt x="18" y="31"/>
                      <a:pt x="16" y="33"/>
                    </a:cubicBezTo>
                    <a:cubicBezTo>
                      <a:pt x="14" y="34"/>
                      <a:pt x="11" y="35"/>
                      <a:pt x="12" y="36"/>
                    </a:cubicBezTo>
                    <a:cubicBezTo>
                      <a:pt x="14" y="38"/>
                      <a:pt x="10" y="40"/>
                      <a:pt x="10" y="43"/>
                    </a:cubicBezTo>
                    <a:cubicBezTo>
                      <a:pt x="10" y="46"/>
                      <a:pt x="9" y="52"/>
                      <a:pt x="9" y="52"/>
                    </a:cubicBezTo>
                    <a:cubicBezTo>
                      <a:pt x="8" y="53"/>
                      <a:pt x="3" y="51"/>
                      <a:pt x="3" y="54"/>
                    </a:cubicBezTo>
                    <a:cubicBezTo>
                      <a:pt x="3" y="56"/>
                      <a:pt x="0" y="56"/>
                      <a:pt x="1" y="58"/>
                    </a:cubicBezTo>
                    <a:cubicBezTo>
                      <a:pt x="2" y="60"/>
                      <a:pt x="7" y="60"/>
                      <a:pt x="8" y="6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46">
                <a:extLst>
                  <a:ext uri="{FF2B5EF4-FFF2-40B4-BE49-F238E27FC236}">
                    <a16:creationId xmlns:a16="http://schemas.microsoft.com/office/drawing/2014/main" id="{A0CF96C3-E9EF-4D92-B118-EE90FB2B33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389" y="3408482"/>
                <a:ext cx="27604" cy="35132"/>
              </a:xfrm>
              <a:custGeom>
                <a:avLst/>
                <a:gdLst>
                  <a:gd name="T0" fmla="*/ 10 w 12"/>
                  <a:gd name="T1" fmla="*/ 7 h 15"/>
                  <a:gd name="T2" fmla="*/ 6 w 12"/>
                  <a:gd name="T3" fmla="*/ 0 h 15"/>
                  <a:gd name="T4" fmla="*/ 6 w 12"/>
                  <a:gd name="T5" fmla="*/ 2 h 15"/>
                  <a:gd name="T6" fmla="*/ 0 w 12"/>
                  <a:gd name="T7" fmla="*/ 14 h 15"/>
                  <a:gd name="T8" fmla="*/ 4 w 12"/>
                  <a:gd name="T9" fmla="*/ 15 h 15"/>
                  <a:gd name="T10" fmla="*/ 10 w 12"/>
                  <a:gd name="T11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5">
                    <a:moveTo>
                      <a:pt x="10" y="7"/>
                    </a:moveTo>
                    <a:cubicBezTo>
                      <a:pt x="12" y="5"/>
                      <a:pt x="12" y="0"/>
                      <a:pt x="6" y="0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6" y="4"/>
                      <a:pt x="2" y="9"/>
                      <a:pt x="0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2"/>
                      <a:pt x="9" y="8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47">
                <a:extLst>
                  <a:ext uri="{FF2B5EF4-FFF2-40B4-BE49-F238E27FC236}">
                    <a16:creationId xmlns:a16="http://schemas.microsoft.com/office/drawing/2014/main" id="{461F8687-EA8B-4389-93CD-6D84D7BABE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3427" y="3358293"/>
                <a:ext cx="126727" cy="101633"/>
              </a:xfrm>
              <a:custGeom>
                <a:avLst/>
                <a:gdLst>
                  <a:gd name="T0" fmla="*/ 6 w 55"/>
                  <a:gd name="T1" fmla="*/ 29 h 44"/>
                  <a:gd name="T2" fmla="*/ 0 w 55"/>
                  <a:gd name="T3" fmla="*/ 37 h 44"/>
                  <a:gd name="T4" fmla="*/ 0 w 55"/>
                  <a:gd name="T5" fmla="*/ 37 h 44"/>
                  <a:gd name="T6" fmla="*/ 1 w 55"/>
                  <a:gd name="T7" fmla="*/ 40 h 44"/>
                  <a:gd name="T8" fmla="*/ 8 w 55"/>
                  <a:gd name="T9" fmla="*/ 44 h 44"/>
                  <a:gd name="T10" fmla="*/ 16 w 55"/>
                  <a:gd name="T11" fmla="*/ 40 h 44"/>
                  <a:gd name="T12" fmla="*/ 43 w 55"/>
                  <a:gd name="T13" fmla="*/ 26 h 44"/>
                  <a:gd name="T14" fmla="*/ 45 w 55"/>
                  <a:gd name="T15" fmla="*/ 21 h 44"/>
                  <a:gd name="T16" fmla="*/ 46 w 55"/>
                  <a:gd name="T17" fmla="*/ 15 h 44"/>
                  <a:gd name="T18" fmla="*/ 45 w 55"/>
                  <a:gd name="T19" fmla="*/ 8 h 44"/>
                  <a:gd name="T20" fmla="*/ 50 w 55"/>
                  <a:gd name="T21" fmla="*/ 4 h 44"/>
                  <a:gd name="T22" fmla="*/ 55 w 55"/>
                  <a:gd name="T23" fmla="*/ 1 h 44"/>
                  <a:gd name="T24" fmla="*/ 52 w 55"/>
                  <a:gd name="T25" fmla="*/ 0 h 44"/>
                  <a:gd name="T26" fmla="*/ 43 w 55"/>
                  <a:gd name="T27" fmla="*/ 1 h 44"/>
                  <a:gd name="T28" fmla="*/ 32 w 55"/>
                  <a:gd name="T29" fmla="*/ 4 h 44"/>
                  <a:gd name="T30" fmla="*/ 23 w 55"/>
                  <a:gd name="T31" fmla="*/ 4 h 44"/>
                  <a:gd name="T32" fmla="*/ 18 w 55"/>
                  <a:gd name="T33" fmla="*/ 5 h 44"/>
                  <a:gd name="T34" fmla="*/ 11 w 55"/>
                  <a:gd name="T35" fmla="*/ 5 h 44"/>
                  <a:gd name="T36" fmla="*/ 8 w 55"/>
                  <a:gd name="T37" fmla="*/ 7 h 44"/>
                  <a:gd name="T38" fmla="*/ 3 w 55"/>
                  <a:gd name="T39" fmla="*/ 12 h 44"/>
                  <a:gd name="T40" fmla="*/ 3 w 55"/>
                  <a:gd name="T41" fmla="*/ 16 h 44"/>
                  <a:gd name="T42" fmla="*/ 2 w 55"/>
                  <a:gd name="T43" fmla="*/ 22 h 44"/>
                  <a:gd name="T44" fmla="*/ 6 w 55"/>
                  <a:gd name="T45" fmla="*/ 2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5" h="44">
                    <a:moveTo>
                      <a:pt x="6" y="29"/>
                    </a:moveTo>
                    <a:cubicBezTo>
                      <a:pt x="5" y="30"/>
                      <a:pt x="2" y="34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14" y="40"/>
                      <a:pt x="16" y="40"/>
                    </a:cubicBezTo>
                    <a:cubicBezTo>
                      <a:pt x="18" y="40"/>
                      <a:pt x="43" y="26"/>
                      <a:pt x="43" y="26"/>
                    </a:cubicBezTo>
                    <a:cubicBezTo>
                      <a:pt x="43" y="26"/>
                      <a:pt x="46" y="22"/>
                      <a:pt x="45" y="21"/>
                    </a:cubicBezTo>
                    <a:cubicBezTo>
                      <a:pt x="45" y="20"/>
                      <a:pt x="45" y="16"/>
                      <a:pt x="46" y="15"/>
                    </a:cubicBezTo>
                    <a:cubicBezTo>
                      <a:pt x="47" y="13"/>
                      <a:pt x="44" y="11"/>
                      <a:pt x="45" y="8"/>
                    </a:cubicBezTo>
                    <a:cubicBezTo>
                      <a:pt x="46" y="6"/>
                      <a:pt x="50" y="4"/>
                      <a:pt x="50" y="4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48" y="1"/>
                      <a:pt x="43" y="1"/>
                    </a:cubicBezTo>
                    <a:cubicBezTo>
                      <a:pt x="38" y="1"/>
                      <a:pt x="37" y="4"/>
                      <a:pt x="32" y="4"/>
                    </a:cubicBezTo>
                    <a:cubicBezTo>
                      <a:pt x="27" y="4"/>
                      <a:pt x="24" y="6"/>
                      <a:pt x="23" y="4"/>
                    </a:cubicBezTo>
                    <a:cubicBezTo>
                      <a:pt x="22" y="2"/>
                      <a:pt x="22" y="3"/>
                      <a:pt x="18" y="5"/>
                    </a:cubicBezTo>
                    <a:cubicBezTo>
                      <a:pt x="15" y="7"/>
                      <a:pt x="12" y="6"/>
                      <a:pt x="11" y="5"/>
                    </a:cubicBezTo>
                    <a:cubicBezTo>
                      <a:pt x="9" y="4"/>
                      <a:pt x="8" y="5"/>
                      <a:pt x="8" y="7"/>
                    </a:cubicBezTo>
                    <a:cubicBezTo>
                      <a:pt x="7" y="8"/>
                      <a:pt x="8" y="12"/>
                      <a:pt x="3" y="12"/>
                    </a:cubicBezTo>
                    <a:cubicBezTo>
                      <a:pt x="2" y="14"/>
                      <a:pt x="2" y="15"/>
                      <a:pt x="3" y="16"/>
                    </a:cubicBezTo>
                    <a:cubicBezTo>
                      <a:pt x="4" y="18"/>
                      <a:pt x="3" y="20"/>
                      <a:pt x="2" y="22"/>
                    </a:cubicBezTo>
                    <a:cubicBezTo>
                      <a:pt x="8" y="22"/>
                      <a:pt x="8" y="27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48">
                <a:extLst>
                  <a:ext uri="{FF2B5EF4-FFF2-40B4-BE49-F238E27FC236}">
                    <a16:creationId xmlns:a16="http://schemas.microsoft.com/office/drawing/2014/main" id="{76CA3754-692B-4A82-AD2E-5909FC3C46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2212" y="3334453"/>
                <a:ext cx="69010" cy="87831"/>
              </a:xfrm>
              <a:custGeom>
                <a:avLst/>
                <a:gdLst>
                  <a:gd name="T0" fmla="*/ 7 w 30"/>
                  <a:gd name="T1" fmla="*/ 3 h 38"/>
                  <a:gd name="T2" fmla="*/ 2 w 30"/>
                  <a:gd name="T3" fmla="*/ 7 h 38"/>
                  <a:gd name="T4" fmla="*/ 5 w 30"/>
                  <a:gd name="T5" fmla="*/ 11 h 38"/>
                  <a:gd name="T6" fmla="*/ 5 w 30"/>
                  <a:gd name="T7" fmla="*/ 14 h 38"/>
                  <a:gd name="T8" fmla="*/ 4 w 30"/>
                  <a:gd name="T9" fmla="*/ 22 h 38"/>
                  <a:gd name="T10" fmla="*/ 2 w 30"/>
                  <a:gd name="T11" fmla="*/ 32 h 38"/>
                  <a:gd name="T12" fmla="*/ 3 w 30"/>
                  <a:gd name="T13" fmla="*/ 37 h 38"/>
                  <a:gd name="T14" fmla="*/ 18 w 30"/>
                  <a:gd name="T15" fmla="*/ 32 h 38"/>
                  <a:gd name="T16" fmla="*/ 26 w 30"/>
                  <a:gd name="T17" fmla="*/ 29 h 38"/>
                  <a:gd name="T18" fmla="*/ 29 w 30"/>
                  <a:gd name="T19" fmla="*/ 25 h 38"/>
                  <a:gd name="T20" fmla="*/ 27 w 30"/>
                  <a:gd name="T21" fmla="*/ 14 h 38"/>
                  <a:gd name="T22" fmla="*/ 19 w 30"/>
                  <a:gd name="T23" fmla="*/ 0 h 38"/>
                  <a:gd name="T24" fmla="*/ 15 w 30"/>
                  <a:gd name="T25" fmla="*/ 2 h 38"/>
                  <a:gd name="T26" fmla="*/ 7 w 30"/>
                  <a:gd name="T27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38">
                    <a:moveTo>
                      <a:pt x="7" y="3"/>
                    </a:moveTo>
                    <a:cubicBezTo>
                      <a:pt x="6" y="4"/>
                      <a:pt x="4" y="5"/>
                      <a:pt x="2" y="7"/>
                    </a:cubicBezTo>
                    <a:cubicBezTo>
                      <a:pt x="3" y="8"/>
                      <a:pt x="3" y="11"/>
                      <a:pt x="5" y="11"/>
                    </a:cubicBezTo>
                    <a:cubicBezTo>
                      <a:pt x="7" y="11"/>
                      <a:pt x="7" y="15"/>
                      <a:pt x="5" y="14"/>
                    </a:cubicBezTo>
                    <a:cubicBezTo>
                      <a:pt x="2" y="14"/>
                      <a:pt x="2" y="18"/>
                      <a:pt x="4" y="22"/>
                    </a:cubicBezTo>
                    <a:cubicBezTo>
                      <a:pt x="7" y="26"/>
                      <a:pt x="0" y="30"/>
                      <a:pt x="2" y="32"/>
                    </a:cubicBezTo>
                    <a:cubicBezTo>
                      <a:pt x="3" y="34"/>
                      <a:pt x="2" y="36"/>
                      <a:pt x="3" y="37"/>
                    </a:cubicBezTo>
                    <a:cubicBezTo>
                      <a:pt x="4" y="38"/>
                      <a:pt x="14" y="36"/>
                      <a:pt x="18" y="32"/>
                    </a:cubicBezTo>
                    <a:cubicBezTo>
                      <a:pt x="22" y="27"/>
                      <a:pt x="24" y="28"/>
                      <a:pt x="26" y="29"/>
                    </a:cubicBezTo>
                    <a:cubicBezTo>
                      <a:pt x="28" y="29"/>
                      <a:pt x="30" y="27"/>
                      <a:pt x="29" y="25"/>
                    </a:cubicBezTo>
                    <a:cubicBezTo>
                      <a:pt x="28" y="23"/>
                      <a:pt x="27" y="19"/>
                      <a:pt x="27" y="14"/>
                    </a:cubicBezTo>
                    <a:cubicBezTo>
                      <a:pt x="27" y="10"/>
                      <a:pt x="23" y="5"/>
                      <a:pt x="19" y="0"/>
                    </a:cubicBezTo>
                    <a:cubicBezTo>
                      <a:pt x="17" y="1"/>
                      <a:pt x="16" y="2"/>
                      <a:pt x="15" y="2"/>
                    </a:cubicBezTo>
                    <a:cubicBezTo>
                      <a:pt x="12" y="2"/>
                      <a:pt x="8" y="2"/>
                      <a:pt x="7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49">
                <a:extLst>
                  <a:ext uri="{FF2B5EF4-FFF2-40B4-BE49-F238E27FC236}">
                    <a16:creationId xmlns:a16="http://schemas.microsoft.com/office/drawing/2014/main" id="{3D3A646E-514A-4987-A8C3-E8D36733CD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584144"/>
                <a:ext cx="82812" cy="107906"/>
              </a:xfrm>
              <a:custGeom>
                <a:avLst/>
                <a:gdLst>
                  <a:gd name="T0" fmla="*/ 36 w 36"/>
                  <a:gd name="T1" fmla="*/ 39 h 47"/>
                  <a:gd name="T2" fmla="*/ 33 w 36"/>
                  <a:gd name="T3" fmla="*/ 24 h 47"/>
                  <a:gd name="T4" fmla="*/ 27 w 36"/>
                  <a:gd name="T5" fmla="*/ 30 h 47"/>
                  <a:gd name="T6" fmla="*/ 27 w 36"/>
                  <a:gd name="T7" fmla="*/ 21 h 47"/>
                  <a:gd name="T8" fmla="*/ 34 w 36"/>
                  <a:gd name="T9" fmla="*/ 13 h 47"/>
                  <a:gd name="T10" fmla="*/ 28 w 36"/>
                  <a:gd name="T11" fmla="*/ 11 h 47"/>
                  <a:gd name="T12" fmla="*/ 19 w 36"/>
                  <a:gd name="T13" fmla="*/ 12 h 47"/>
                  <a:gd name="T14" fmla="*/ 15 w 36"/>
                  <a:gd name="T15" fmla="*/ 8 h 47"/>
                  <a:gd name="T16" fmla="*/ 10 w 36"/>
                  <a:gd name="T17" fmla="*/ 3 h 47"/>
                  <a:gd name="T18" fmla="*/ 3 w 36"/>
                  <a:gd name="T19" fmla="*/ 3 h 47"/>
                  <a:gd name="T20" fmla="*/ 8 w 36"/>
                  <a:gd name="T21" fmla="*/ 10 h 47"/>
                  <a:gd name="T22" fmla="*/ 4 w 36"/>
                  <a:gd name="T23" fmla="*/ 14 h 47"/>
                  <a:gd name="T24" fmla="*/ 6 w 36"/>
                  <a:gd name="T25" fmla="*/ 26 h 47"/>
                  <a:gd name="T26" fmla="*/ 9 w 36"/>
                  <a:gd name="T27" fmla="*/ 40 h 47"/>
                  <a:gd name="T28" fmla="*/ 14 w 36"/>
                  <a:gd name="T29" fmla="*/ 39 h 47"/>
                  <a:gd name="T30" fmla="*/ 20 w 36"/>
                  <a:gd name="T31" fmla="*/ 36 h 47"/>
                  <a:gd name="T32" fmla="*/ 25 w 36"/>
                  <a:gd name="T33" fmla="*/ 32 h 47"/>
                  <a:gd name="T34" fmla="*/ 30 w 36"/>
                  <a:gd name="T35" fmla="*/ 43 h 47"/>
                  <a:gd name="T36" fmla="*/ 31 w 36"/>
                  <a:gd name="T37" fmla="*/ 47 h 47"/>
                  <a:gd name="T38" fmla="*/ 34 w 36"/>
                  <a:gd name="T39" fmla="*/ 44 h 47"/>
                  <a:gd name="T40" fmla="*/ 36 w 36"/>
                  <a:gd name="T41" fmla="*/ 3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47">
                    <a:moveTo>
                      <a:pt x="36" y="39"/>
                    </a:moveTo>
                    <a:cubicBezTo>
                      <a:pt x="35" y="31"/>
                      <a:pt x="34" y="24"/>
                      <a:pt x="33" y="24"/>
                    </a:cubicBezTo>
                    <a:cubicBezTo>
                      <a:pt x="31" y="24"/>
                      <a:pt x="29" y="30"/>
                      <a:pt x="27" y="30"/>
                    </a:cubicBezTo>
                    <a:cubicBezTo>
                      <a:pt x="25" y="29"/>
                      <a:pt x="25" y="21"/>
                      <a:pt x="27" y="21"/>
                    </a:cubicBezTo>
                    <a:cubicBezTo>
                      <a:pt x="30" y="21"/>
                      <a:pt x="34" y="15"/>
                      <a:pt x="34" y="13"/>
                    </a:cubicBezTo>
                    <a:cubicBezTo>
                      <a:pt x="34" y="11"/>
                      <a:pt x="31" y="11"/>
                      <a:pt x="28" y="11"/>
                    </a:cubicBezTo>
                    <a:cubicBezTo>
                      <a:pt x="25" y="11"/>
                      <a:pt x="19" y="12"/>
                      <a:pt x="19" y="12"/>
                    </a:cubicBezTo>
                    <a:cubicBezTo>
                      <a:pt x="19" y="12"/>
                      <a:pt x="15" y="10"/>
                      <a:pt x="15" y="8"/>
                    </a:cubicBezTo>
                    <a:cubicBezTo>
                      <a:pt x="15" y="5"/>
                      <a:pt x="13" y="3"/>
                      <a:pt x="10" y="3"/>
                    </a:cubicBezTo>
                    <a:cubicBezTo>
                      <a:pt x="6" y="3"/>
                      <a:pt x="6" y="0"/>
                      <a:pt x="3" y="3"/>
                    </a:cubicBezTo>
                    <a:cubicBezTo>
                      <a:pt x="0" y="7"/>
                      <a:pt x="9" y="7"/>
                      <a:pt x="8" y="10"/>
                    </a:cubicBezTo>
                    <a:cubicBezTo>
                      <a:pt x="7" y="13"/>
                      <a:pt x="4" y="11"/>
                      <a:pt x="4" y="14"/>
                    </a:cubicBezTo>
                    <a:cubicBezTo>
                      <a:pt x="3" y="16"/>
                      <a:pt x="4" y="22"/>
                      <a:pt x="6" y="26"/>
                    </a:cubicBezTo>
                    <a:cubicBezTo>
                      <a:pt x="7" y="28"/>
                      <a:pt x="9" y="35"/>
                      <a:pt x="9" y="40"/>
                    </a:cubicBezTo>
                    <a:cubicBezTo>
                      <a:pt x="11" y="40"/>
                      <a:pt x="12" y="39"/>
                      <a:pt x="14" y="39"/>
                    </a:cubicBezTo>
                    <a:cubicBezTo>
                      <a:pt x="17" y="39"/>
                      <a:pt x="20" y="38"/>
                      <a:pt x="20" y="36"/>
                    </a:cubicBezTo>
                    <a:cubicBezTo>
                      <a:pt x="21" y="33"/>
                      <a:pt x="24" y="31"/>
                      <a:pt x="25" y="32"/>
                    </a:cubicBezTo>
                    <a:cubicBezTo>
                      <a:pt x="27" y="33"/>
                      <a:pt x="29" y="39"/>
                      <a:pt x="30" y="43"/>
                    </a:cubicBezTo>
                    <a:cubicBezTo>
                      <a:pt x="30" y="44"/>
                      <a:pt x="30" y="45"/>
                      <a:pt x="31" y="47"/>
                    </a:cubicBezTo>
                    <a:cubicBezTo>
                      <a:pt x="32" y="45"/>
                      <a:pt x="34" y="44"/>
                      <a:pt x="34" y="44"/>
                    </a:cubicBezTo>
                    <a:cubicBezTo>
                      <a:pt x="34" y="44"/>
                      <a:pt x="35" y="41"/>
                      <a:pt x="36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50">
                <a:extLst>
                  <a:ext uri="{FF2B5EF4-FFF2-40B4-BE49-F238E27FC236}">
                    <a16:creationId xmlns:a16="http://schemas.microsoft.com/office/drawing/2014/main" id="{FFFA6464-E4A4-4677-ABEC-51DAF43633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8242" y="3397190"/>
                <a:ext cx="516947" cy="545806"/>
              </a:xfrm>
              <a:custGeom>
                <a:avLst/>
                <a:gdLst>
                  <a:gd name="T0" fmla="*/ 158 w 224"/>
                  <a:gd name="T1" fmla="*/ 95 h 237"/>
                  <a:gd name="T2" fmla="*/ 157 w 224"/>
                  <a:gd name="T3" fmla="*/ 84 h 237"/>
                  <a:gd name="T4" fmla="*/ 169 w 224"/>
                  <a:gd name="T5" fmla="*/ 89 h 237"/>
                  <a:gd name="T6" fmla="*/ 182 w 224"/>
                  <a:gd name="T7" fmla="*/ 92 h 237"/>
                  <a:gd name="T8" fmla="*/ 181 w 224"/>
                  <a:gd name="T9" fmla="*/ 102 h 237"/>
                  <a:gd name="T10" fmla="*/ 187 w 224"/>
                  <a:gd name="T11" fmla="*/ 105 h 237"/>
                  <a:gd name="T12" fmla="*/ 191 w 224"/>
                  <a:gd name="T13" fmla="*/ 119 h 237"/>
                  <a:gd name="T14" fmla="*/ 195 w 224"/>
                  <a:gd name="T15" fmla="*/ 103 h 237"/>
                  <a:gd name="T16" fmla="*/ 204 w 224"/>
                  <a:gd name="T17" fmla="*/ 93 h 237"/>
                  <a:gd name="T18" fmla="*/ 212 w 224"/>
                  <a:gd name="T19" fmla="*/ 77 h 237"/>
                  <a:gd name="T20" fmla="*/ 222 w 224"/>
                  <a:gd name="T21" fmla="*/ 74 h 237"/>
                  <a:gd name="T22" fmla="*/ 223 w 224"/>
                  <a:gd name="T23" fmla="*/ 65 h 237"/>
                  <a:gd name="T24" fmla="*/ 215 w 224"/>
                  <a:gd name="T25" fmla="*/ 57 h 237"/>
                  <a:gd name="T26" fmla="*/ 202 w 224"/>
                  <a:gd name="T27" fmla="*/ 58 h 237"/>
                  <a:gd name="T28" fmla="*/ 191 w 224"/>
                  <a:gd name="T29" fmla="*/ 66 h 237"/>
                  <a:gd name="T30" fmla="*/ 184 w 224"/>
                  <a:gd name="T31" fmla="*/ 71 h 237"/>
                  <a:gd name="T32" fmla="*/ 177 w 224"/>
                  <a:gd name="T33" fmla="*/ 79 h 237"/>
                  <a:gd name="T34" fmla="*/ 164 w 224"/>
                  <a:gd name="T35" fmla="*/ 77 h 237"/>
                  <a:gd name="T36" fmla="*/ 158 w 224"/>
                  <a:gd name="T37" fmla="*/ 67 h 237"/>
                  <a:gd name="T38" fmla="*/ 155 w 224"/>
                  <a:gd name="T39" fmla="*/ 79 h 237"/>
                  <a:gd name="T40" fmla="*/ 131 w 224"/>
                  <a:gd name="T41" fmla="*/ 77 h 237"/>
                  <a:gd name="T42" fmla="*/ 118 w 224"/>
                  <a:gd name="T43" fmla="*/ 73 h 237"/>
                  <a:gd name="T44" fmla="*/ 106 w 224"/>
                  <a:gd name="T45" fmla="*/ 66 h 237"/>
                  <a:gd name="T46" fmla="*/ 95 w 224"/>
                  <a:gd name="T47" fmla="*/ 60 h 237"/>
                  <a:gd name="T48" fmla="*/ 100 w 224"/>
                  <a:gd name="T49" fmla="*/ 49 h 237"/>
                  <a:gd name="T50" fmla="*/ 92 w 224"/>
                  <a:gd name="T51" fmla="*/ 41 h 237"/>
                  <a:gd name="T52" fmla="*/ 83 w 224"/>
                  <a:gd name="T53" fmla="*/ 30 h 237"/>
                  <a:gd name="T54" fmla="*/ 89 w 224"/>
                  <a:gd name="T55" fmla="*/ 24 h 237"/>
                  <a:gd name="T56" fmla="*/ 84 w 224"/>
                  <a:gd name="T57" fmla="*/ 9 h 237"/>
                  <a:gd name="T58" fmla="*/ 77 w 224"/>
                  <a:gd name="T59" fmla="*/ 0 h 237"/>
                  <a:gd name="T60" fmla="*/ 70 w 224"/>
                  <a:gd name="T61" fmla="*/ 6 h 237"/>
                  <a:gd name="T62" fmla="*/ 50 w 224"/>
                  <a:gd name="T63" fmla="*/ 7 h 237"/>
                  <a:gd name="T64" fmla="*/ 47 w 224"/>
                  <a:gd name="T65" fmla="*/ 19 h 237"/>
                  <a:gd name="T66" fmla="*/ 56 w 224"/>
                  <a:gd name="T67" fmla="*/ 30 h 237"/>
                  <a:gd name="T68" fmla="*/ 50 w 224"/>
                  <a:gd name="T69" fmla="*/ 42 h 237"/>
                  <a:gd name="T70" fmla="*/ 42 w 224"/>
                  <a:gd name="T71" fmla="*/ 51 h 237"/>
                  <a:gd name="T72" fmla="*/ 32 w 224"/>
                  <a:gd name="T73" fmla="*/ 63 h 237"/>
                  <a:gd name="T74" fmla="*/ 22 w 224"/>
                  <a:gd name="T75" fmla="*/ 70 h 237"/>
                  <a:gd name="T76" fmla="*/ 10 w 224"/>
                  <a:gd name="T77" fmla="*/ 77 h 237"/>
                  <a:gd name="T78" fmla="*/ 18 w 224"/>
                  <a:gd name="T79" fmla="*/ 91 h 237"/>
                  <a:gd name="T80" fmla="*/ 15 w 224"/>
                  <a:gd name="T81" fmla="*/ 99 h 237"/>
                  <a:gd name="T82" fmla="*/ 0 w 224"/>
                  <a:gd name="T83" fmla="*/ 105 h 237"/>
                  <a:gd name="T84" fmla="*/ 7 w 224"/>
                  <a:gd name="T85" fmla="*/ 112 h 237"/>
                  <a:gd name="T86" fmla="*/ 5 w 224"/>
                  <a:gd name="T87" fmla="*/ 116 h 237"/>
                  <a:gd name="T88" fmla="*/ 30 w 224"/>
                  <a:gd name="T89" fmla="*/ 122 h 237"/>
                  <a:gd name="T90" fmla="*/ 35 w 224"/>
                  <a:gd name="T91" fmla="*/ 126 h 237"/>
                  <a:gd name="T92" fmla="*/ 36 w 224"/>
                  <a:gd name="T93" fmla="*/ 147 h 237"/>
                  <a:gd name="T94" fmla="*/ 48 w 224"/>
                  <a:gd name="T95" fmla="*/ 183 h 237"/>
                  <a:gd name="T96" fmla="*/ 63 w 224"/>
                  <a:gd name="T97" fmla="*/ 221 h 237"/>
                  <a:gd name="T98" fmla="*/ 78 w 224"/>
                  <a:gd name="T99" fmla="*/ 230 h 237"/>
                  <a:gd name="T100" fmla="*/ 89 w 224"/>
                  <a:gd name="T101" fmla="*/ 217 h 237"/>
                  <a:gd name="T102" fmla="*/ 94 w 224"/>
                  <a:gd name="T103" fmla="*/ 201 h 237"/>
                  <a:gd name="T104" fmla="*/ 95 w 224"/>
                  <a:gd name="T105" fmla="*/ 178 h 237"/>
                  <a:gd name="T106" fmla="*/ 106 w 224"/>
                  <a:gd name="T107" fmla="*/ 166 h 237"/>
                  <a:gd name="T108" fmla="*/ 131 w 224"/>
                  <a:gd name="T109" fmla="*/ 143 h 237"/>
                  <a:gd name="T110" fmla="*/ 146 w 224"/>
                  <a:gd name="T111" fmla="*/ 126 h 237"/>
                  <a:gd name="T112" fmla="*/ 163 w 224"/>
                  <a:gd name="T113" fmla="*/ 12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4" h="237">
                    <a:moveTo>
                      <a:pt x="160" y="107"/>
                    </a:moveTo>
                    <a:cubicBezTo>
                      <a:pt x="158" y="103"/>
                      <a:pt x="157" y="97"/>
                      <a:pt x="158" y="95"/>
                    </a:cubicBezTo>
                    <a:cubicBezTo>
                      <a:pt x="158" y="92"/>
                      <a:pt x="161" y="94"/>
                      <a:pt x="162" y="91"/>
                    </a:cubicBezTo>
                    <a:cubicBezTo>
                      <a:pt x="163" y="88"/>
                      <a:pt x="154" y="88"/>
                      <a:pt x="157" y="84"/>
                    </a:cubicBezTo>
                    <a:cubicBezTo>
                      <a:pt x="160" y="81"/>
                      <a:pt x="160" y="84"/>
                      <a:pt x="164" y="84"/>
                    </a:cubicBezTo>
                    <a:cubicBezTo>
                      <a:pt x="167" y="84"/>
                      <a:pt x="169" y="86"/>
                      <a:pt x="169" y="89"/>
                    </a:cubicBezTo>
                    <a:cubicBezTo>
                      <a:pt x="169" y="91"/>
                      <a:pt x="173" y="93"/>
                      <a:pt x="173" y="93"/>
                    </a:cubicBezTo>
                    <a:cubicBezTo>
                      <a:pt x="173" y="93"/>
                      <a:pt x="179" y="92"/>
                      <a:pt x="182" y="92"/>
                    </a:cubicBezTo>
                    <a:cubicBezTo>
                      <a:pt x="185" y="92"/>
                      <a:pt x="188" y="92"/>
                      <a:pt x="188" y="94"/>
                    </a:cubicBezTo>
                    <a:cubicBezTo>
                      <a:pt x="188" y="96"/>
                      <a:pt x="184" y="102"/>
                      <a:pt x="181" y="102"/>
                    </a:cubicBezTo>
                    <a:cubicBezTo>
                      <a:pt x="179" y="102"/>
                      <a:pt x="179" y="110"/>
                      <a:pt x="181" y="111"/>
                    </a:cubicBezTo>
                    <a:cubicBezTo>
                      <a:pt x="183" y="111"/>
                      <a:pt x="185" y="105"/>
                      <a:pt x="187" y="105"/>
                    </a:cubicBezTo>
                    <a:cubicBezTo>
                      <a:pt x="188" y="105"/>
                      <a:pt x="189" y="112"/>
                      <a:pt x="190" y="120"/>
                    </a:cubicBezTo>
                    <a:cubicBezTo>
                      <a:pt x="190" y="120"/>
                      <a:pt x="191" y="119"/>
                      <a:pt x="191" y="119"/>
                    </a:cubicBezTo>
                    <a:cubicBezTo>
                      <a:pt x="193" y="119"/>
                      <a:pt x="192" y="113"/>
                      <a:pt x="193" y="111"/>
                    </a:cubicBezTo>
                    <a:cubicBezTo>
                      <a:pt x="195" y="109"/>
                      <a:pt x="194" y="103"/>
                      <a:pt x="195" y="103"/>
                    </a:cubicBezTo>
                    <a:cubicBezTo>
                      <a:pt x="196" y="103"/>
                      <a:pt x="202" y="105"/>
                      <a:pt x="201" y="103"/>
                    </a:cubicBezTo>
                    <a:cubicBezTo>
                      <a:pt x="201" y="102"/>
                      <a:pt x="205" y="96"/>
                      <a:pt x="204" y="93"/>
                    </a:cubicBezTo>
                    <a:cubicBezTo>
                      <a:pt x="204" y="91"/>
                      <a:pt x="206" y="87"/>
                      <a:pt x="206" y="84"/>
                    </a:cubicBezTo>
                    <a:cubicBezTo>
                      <a:pt x="206" y="80"/>
                      <a:pt x="210" y="79"/>
                      <a:pt x="212" y="77"/>
                    </a:cubicBezTo>
                    <a:cubicBezTo>
                      <a:pt x="214" y="75"/>
                      <a:pt x="218" y="73"/>
                      <a:pt x="218" y="74"/>
                    </a:cubicBezTo>
                    <a:cubicBezTo>
                      <a:pt x="219" y="76"/>
                      <a:pt x="224" y="77"/>
                      <a:pt x="222" y="74"/>
                    </a:cubicBezTo>
                    <a:cubicBezTo>
                      <a:pt x="220" y="71"/>
                      <a:pt x="220" y="70"/>
                      <a:pt x="221" y="69"/>
                    </a:cubicBezTo>
                    <a:cubicBezTo>
                      <a:pt x="223" y="68"/>
                      <a:pt x="223" y="65"/>
                      <a:pt x="223" y="65"/>
                    </a:cubicBezTo>
                    <a:cubicBezTo>
                      <a:pt x="223" y="65"/>
                      <a:pt x="219" y="64"/>
                      <a:pt x="218" y="63"/>
                    </a:cubicBezTo>
                    <a:cubicBezTo>
                      <a:pt x="218" y="61"/>
                      <a:pt x="215" y="59"/>
                      <a:pt x="215" y="57"/>
                    </a:cubicBezTo>
                    <a:cubicBezTo>
                      <a:pt x="215" y="56"/>
                      <a:pt x="213" y="56"/>
                      <a:pt x="211" y="58"/>
                    </a:cubicBezTo>
                    <a:cubicBezTo>
                      <a:pt x="209" y="59"/>
                      <a:pt x="206" y="56"/>
                      <a:pt x="202" y="58"/>
                    </a:cubicBezTo>
                    <a:cubicBezTo>
                      <a:pt x="198" y="60"/>
                      <a:pt x="197" y="63"/>
                      <a:pt x="195" y="63"/>
                    </a:cubicBezTo>
                    <a:cubicBezTo>
                      <a:pt x="193" y="62"/>
                      <a:pt x="193" y="64"/>
                      <a:pt x="191" y="66"/>
                    </a:cubicBezTo>
                    <a:cubicBezTo>
                      <a:pt x="190" y="67"/>
                      <a:pt x="189" y="69"/>
                      <a:pt x="188" y="69"/>
                    </a:cubicBezTo>
                    <a:cubicBezTo>
                      <a:pt x="187" y="69"/>
                      <a:pt x="184" y="71"/>
                      <a:pt x="184" y="71"/>
                    </a:cubicBezTo>
                    <a:cubicBezTo>
                      <a:pt x="184" y="71"/>
                      <a:pt x="186" y="76"/>
                      <a:pt x="184" y="78"/>
                    </a:cubicBezTo>
                    <a:cubicBezTo>
                      <a:pt x="183" y="80"/>
                      <a:pt x="180" y="78"/>
                      <a:pt x="177" y="79"/>
                    </a:cubicBezTo>
                    <a:cubicBezTo>
                      <a:pt x="173" y="80"/>
                      <a:pt x="171" y="78"/>
                      <a:pt x="169" y="78"/>
                    </a:cubicBezTo>
                    <a:cubicBezTo>
                      <a:pt x="166" y="79"/>
                      <a:pt x="165" y="77"/>
                      <a:pt x="164" y="77"/>
                    </a:cubicBezTo>
                    <a:cubicBezTo>
                      <a:pt x="162" y="77"/>
                      <a:pt x="160" y="74"/>
                      <a:pt x="161" y="71"/>
                    </a:cubicBezTo>
                    <a:cubicBezTo>
                      <a:pt x="162" y="69"/>
                      <a:pt x="160" y="65"/>
                      <a:pt x="158" y="67"/>
                    </a:cubicBezTo>
                    <a:cubicBezTo>
                      <a:pt x="157" y="69"/>
                      <a:pt x="155" y="68"/>
                      <a:pt x="155" y="71"/>
                    </a:cubicBezTo>
                    <a:cubicBezTo>
                      <a:pt x="155" y="74"/>
                      <a:pt x="157" y="78"/>
                      <a:pt x="155" y="79"/>
                    </a:cubicBezTo>
                    <a:cubicBezTo>
                      <a:pt x="153" y="81"/>
                      <a:pt x="143" y="82"/>
                      <a:pt x="141" y="81"/>
                    </a:cubicBezTo>
                    <a:cubicBezTo>
                      <a:pt x="139" y="79"/>
                      <a:pt x="131" y="78"/>
                      <a:pt x="131" y="77"/>
                    </a:cubicBezTo>
                    <a:cubicBezTo>
                      <a:pt x="130" y="75"/>
                      <a:pt x="128" y="72"/>
                      <a:pt x="126" y="72"/>
                    </a:cubicBezTo>
                    <a:cubicBezTo>
                      <a:pt x="124" y="72"/>
                      <a:pt x="120" y="74"/>
                      <a:pt x="118" y="73"/>
                    </a:cubicBezTo>
                    <a:cubicBezTo>
                      <a:pt x="117" y="72"/>
                      <a:pt x="114" y="70"/>
                      <a:pt x="112" y="70"/>
                    </a:cubicBezTo>
                    <a:cubicBezTo>
                      <a:pt x="110" y="69"/>
                      <a:pt x="106" y="68"/>
                      <a:pt x="106" y="66"/>
                    </a:cubicBezTo>
                    <a:cubicBezTo>
                      <a:pt x="105" y="65"/>
                      <a:pt x="100" y="64"/>
                      <a:pt x="99" y="63"/>
                    </a:cubicBezTo>
                    <a:cubicBezTo>
                      <a:pt x="98" y="62"/>
                      <a:pt x="95" y="62"/>
                      <a:pt x="95" y="60"/>
                    </a:cubicBezTo>
                    <a:cubicBezTo>
                      <a:pt x="95" y="58"/>
                      <a:pt x="97" y="56"/>
                      <a:pt x="97" y="54"/>
                    </a:cubicBezTo>
                    <a:cubicBezTo>
                      <a:pt x="97" y="52"/>
                      <a:pt x="100" y="50"/>
                      <a:pt x="100" y="49"/>
                    </a:cubicBezTo>
                    <a:cubicBezTo>
                      <a:pt x="100" y="48"/>
                      <a:pt x="97" y="45"/>
                      <a:pt x="97" y="45"/>
                    </a:cubicBezTo>
                    <a:cubicBezTo>
                      <a:pt x="97" y="45"/>
                      <a:pt x="95" y="41"/>
                      <a:pt x="92" y="41"/>
                    </a:cubicBezTo>
                    <a:cubicBezTo>
                      <a:pt x="90" y="41"/>
                      <a:pt x="88" y="37"/>
                      <a:pt x="85" y="37"/>
                    </a:cubicBezTo>
                    <a:cubicBezTo>
                      <a:pt x="83" y="36"/>
                      <a:pt x="84" y="32"/>
                      <a:pt x="83" y="30"/>
                    </a:cubicBezTo>
                    <a:cubicBezTo>
                      <a:pt x="81" y="29"/>
                      <a:pt x="82" y="25"/>
                      <a:pt x="84" y="27"/>
                    </a:cubicBezTo>
                    <a:cubicBezTo>
                      <a:pt x="87" y="29"/>
                      <a:pt x="91" y="27"/>
                      <a:pt x="89" y="24"/>
                    </a:cubicBezTo>
                    <a:cubicBezTo>
                      <a:pt x="88" y="21"/>
                      <a:pt x="85" y="18"/>
                      <a:pt x="85" y="17"/>
                    </a:cubicBezTo>
                    <a:cubicBezTo>
                      <a:pt x="85" y="15"/>
                      <a:pt x="87" y="11"/>
                      <a:pt x="84" y="9"/>
                    </a:cubicBezTo>
                    <a:cubicBezTo>
                      <a:pt x="82" y="8"/>
                      <a:pt x="80" y="6"/>
                      <a:pt x="80" y="4"/>
                    </a:cubicBezTo>
                    <a:cubicBezTo>
                      <a:pt x="79" y="2"/>
                      <a:pt x="77" y="0"/>
                      <a:pt x="77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0"/>
                      <a:pt x="71" y="5"/>
                      <a:pt x="70" y="6"/>
                    </a:cubicBezTo>
                    <a:cubicBezTo>
                      <a:pt x="69" y="7"/>
                      <a:pt x="64" y="8"/>
                      <a:pt x="62" y="9"/>
                    </a:cubicBezTo>
                    <a:cubicBezTo>
                      <a:pt x="60" y="11"/>
                      <a:pt x="54" y="7"/>
                      <a:pt x="50" y="7"/>
                    </a:cubicBezTo>
                    <a:cubicBezTo>
                      <a:pt x="47" y="7"/>
                      <a:pt x="44" y="11"/>
                      <a:pt x="46" y="11"/>
                    </a:cubicBezTo>
                    <a:cubicBezTo>
                      <a:pt x="48" y="12"/>
                      <a:pt x="47" y="19"/>
                      <a:pt x="47" y="19"/>
                    </a:cubicBezTo>
                    <a:cubicBezTo>
                      <a:pt x="47" y="19"/>
                      <a:pt x="49" y="27"/>
                      <a:pt x="52" y="27"/>
                    </a:cubicBezTo>
                    <a:cubicBezTo>
                      <a:pt x="55" y="26"/>
                      <a:pt x="58" y="30"/>
                      <a:pt x="56" y="30"/>
                    </a:cubicBezTo>
                    <a:cubicBezTo>
                      <a:pt x="53" y="31"/>
                      <a:pt x="52" y="34"/>
                      <a:pt x="52" y="36"/>
                    </a:cubicBezTo>
                    <a:cubicBezTo>
                      <a:pt x="51" y="39"/>
                      <a:pt x="52" y="42"/>
                      <a:pt x="50" y="42"/>
                    </a:cubicBezTo>
                    <a:cubicBezTo>
                      <a:pt x="48" y="43"/>
                      <a:pt x="46" y="43"/>
                      <a:pt x="46" y="47"/>
                    </a:cubicBezTo>
                    <a:cubicBezTo>
                      <a:pt x="46" y="50"/>
                      <a:pt x="42" y="49"/>
                      <a:pt x="42" y="51"/>
                    </a:cubicBezTo>
                    <a:cubicBezTo>
                      <a:pt x="41" y="52"/>
                      <a:pt x="39" y="58"/>
                      <a:pt x="38" y="59"/>
                    </a:cubicBezTo>
                    <a:cubicBezTo>
                      <a:pt x="37" y="60"/>
                      <a:pt x="32" y="60"/>
                      <a:pt x="32" y="63"/>
                    </a:cubicBezTo>
                    <a:cubicBezTo>
                      <a:pt x="31" y="66"/>
                      <a:pt x="29" y="70"/>
                      <a:pt x="27" y="69"/>
                    </a:cubicBezTo>
                    <a:cubicBezTo>
                      <a:pt x="26" y="69"/>
                      <a:pt x="23" y="68"/>
                      <a:pt x="22" y="70"/>
                    </a:cubicBezTo>
                    <a:cubicBezTo>
                      <a:pt x="21" y="71"/>
                      <a:pt x="17" y="68"/>
                      <a:pt x="16" y="69"/>
                    </a:cubicBezTo>
                    <a:cubicBezTo>
                      <a:pt x="15" y="70"/>
                      <a:pt x="10" y="74"/>
                      <a:pt x="10" y="77"/>
                    </a:cubicBezTo>
                    <a:cubicBezTo>
                      <a:pt x="10" y="79"/>
                      <a:pt x="15" y="79"/>
                      <a:pt x="15" y="82"/>
                    </a:cubicBezTo>
                    <a:cubicBezTo>
                      <a:pt x="15" y="85"/>
                      <a:pt x="17" y="89"/>
                      <a:pt x="18" y="91"/>
                    </a:cubicBezTo>
                    <a:cubicBezTo>
                      <a:pt x="20" y="92"/>
                      <a:pt x="23" y="96"/>
                      <a:pt x="21" y="98"/>
                    </a:cubicBezTo>
                    <a:cubicBezTo>
                      <a:pt x="20" y="100"/>
                      <a:pt x="18" y="100"/>
                      <a:pt x="15" y="99"/>
                    </a:cubicBezTo>
                    <a:cubicBezTo>
                      <a:pt x="12" y="99"/>
                      <a:pt x="13" y="101"/>
                      <a:pt x="8" y="100"/>
                    </a:cubicBezTo>
                    <a:cubicBezTo>
                      <a:pt x="3" y="99"/>
                      <a:pt x="2" y="103"/>
                      <a:pt x="0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2" y="107"/>
                      <a:pt x="3" y="111"/>
                      <a:pt x="7" y="112"/>
                    </a:cubicBezTo>
                    <a:cubicBezTo>
                      <a:pt x="12" y="114"/>
                      <a:pt x="16" y="109"/>
                      <a:pt x="16" y="113"/>
                    </a:cubicBezTo>
                    <a:cubicBezTo>
                      <a:pt x="16" y="116"/>
                      <a:pt x="5" y="115"/>
                      <a:pt x="5" y="116"/>
                    </a:cubicBezTo>
                    <a:cubicBezTo>
                      <a:pt x="5" y="118"/>
                      <a:pt x="16" y="131"/>
                      <a:pt x="22" y="130"/>
                    </a:cubicBezTo>
                    <a:cubicBezTo>
                      <a:pt x="28" y="129"/>
                      <a:pt x="32" y="123"/>
                      <a:pt x="30" y="122"/>
                    </a:cubicBezTo>
                    <a:cubicBezTo>
                      <a:pt x="29" y="121"/>
                      <a:pt x="31" y="117"/>
                      <a:pt x="33" y="118"/>
                    </a:cubicBezTo>
                    <a:cubicBezTo>
                      <a:pt x="34" y="119"/>
                      <a:pt x="33" y="125"/>
                      <a:pt x="35" y="126"/>
                    </a:cubicBezTo>
                    <a:cubicBezTo>
                      <a:pt x="37" y="128"/>
                      <a:pt x="36" y="130"/>
                      <a:pt x="35" y="134"/>
                    </a:cubicBezTo>
                    <a:cubicBezTo>
                      <a:pt x="34" y="137"/>
                      <a:pt x="36" y="143"/>
                      <a:pt x="36" y="147"/>
                    </a:cubicBezTo>
                    <a:cubicBezTo>
                      <a:pt x="37" y="151"/>
                      <a:pt x="39" y="156"/>
                      <a:pt x="40" y="162"/>
                    </a:cubicBezTo>
                    <a:cubicBezTo>
                      <a:pt x="41" y="167"/>
                      <a:pt x="44" y="177"/>
                      <a:pt x="48" y="183"/>
                    </a:cubicBezTo>
                    <a:cubicBezTo>
                      <a:pt x="51" y="189"/>
                      <a:pt x="53" y="201"/>
                      <a:pt x="55" y="204"/>
                    </a:cubicBezTo>
                    <a:cubicBezTo>
                      <a:pt x="58" y="207"/>
                      <a:pt x="63" y="216"/>
                      <a:pt x="63" y="221"/>
                    </a:cubicBezTo>
                    <a:cubicBezTo>
                      <a:pt x="63" y="226"/>
                      <a:pt x="69" y="234"/>
                      <a:pt x="71" y="235"/>
                    </a:cubicBezTo>
                    <a:cubicBezTo>
                      <a:pt x="73" y="237"/>
                      <a:pt x="77" y="233"/>
                      <a:pt x="78" y="230"/>
                    </a:cubicBezTo>
                    <a:cubicBezTo>
                      <a:pt x="79" y="227"/>
                      <a:pt x="86" y="226"/>
                      <a:pt x="86" y="223"/>
                    </a:cubicBezTo>
                    <a:cubicBezTo>
                      <a:pt x="86" y="220"/>
                      <a:pt x="87" y="218"/>
                      <a:pt x="89" y="217"/>
                    </a:cubicBezTo>
                    <a:cubicBezTo>
                      <a:pt x="91" y="217"/>
                      <a:pt x="91" y="215"/>
                      <a:pt x="91" y="211"/>
                    </a:cubicBezTo>
                    <a:cubicBezTo>
                      <a:pt x="91" y="208"/>
                      <a:pt x="91" y="204"/>
                      <a:pt x="94" y="201"/>
                    </a:cubicBezTo>
                    <a:cubicBezTo>
                      <a:pt x="96" y="199"/>
                      <a:pt x="96" y="191"/>
                      <a:pt x="95" y="188"/>
                    </a:cubicBezTo>
                    <a:cubicBezTo>
                      <a:pt x="93" y="185"/>
                      <a:pt x="94" y="181"/>
                      <a:pt x="95" y="178"/>
                    </a:cubicBezTo>
                    <a:cubicBezTo>
                      <a:pt x="96" y="175"/>
                      <a:pt x="96" y="172"/>
                      <a:pt x="98" y="171"/>
                    </a:cubicBezTo>
                    <a:cubicBezTo>
                      <a:pt x="101" y="171"/>
                      <a:pt x="104" y="169"/>
                      <a:pt x="106" y="166"/>
                    </a:cubicBezTo>
                    <a:cubicBezTo>
                      <a:pt x="109" y="163"/>
                      <a:pt x="116" y="158"/>
                      <a:pt x="118" y="156"/>
                    </a:cubicBezTo>
                    <a:cubicBezTo>
                      <a:pt x="121" y="154"/>
                      <a:pt x="129" y="147"/>
                      <a:pt x="131" y="143"/>
                    </a:cubicBezTo>
                    <a:cubicBezTo>
                      <a:pt x="134" y="139"/>
                      <a:pt x="141" y="138"/>
                      <a:pt x="144" y="135"/>
                    </a:cubicBezTo>
                    <a:cubicBezTo>
                      <a:pt x="147" y="131"/>
                      <a:pt x="146" y="130"/>
                      <a:pt x="146" y="126"/>
                    </a:cubicBezTo>
                    <a:cubicBezTo>
                      <a:pt x="147" y="123"/>
                      <a:pt x="157" y="121"/>
                      <a:pt x="161" y="121"/>
                    </a:cubicBezTo>
                    <a:cubicBezTo>
                      <a:pt x="161" y="121"/>
                      <a:pt x="162" y="121"/>
                      <a:pt x="163" y="121"/>
                    </a:cubicBezTo>
                    <a:cubicBezTo>
                      <a:pt x="163" y="116"/>
                      <a:pt x="161" y="109"/>
                      <a:pt x="160" y="10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51">
                <a:extLst>
                  <a:ext uri="{FF2B5EF4-FFF2-40B4-BE49-F238E27FC236}">
                    <a16:creationId xmlns:a16="http://schemas.microsoft.com/office/drawing/2014/main" id="{2ED64186-FD6C-4093-BDA2-BEAB38098A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017008"/>
                <a:ext cx="583448" cy="250945"/>
              </a:xfrm>
              <a:custGeom>
                <a:avLst/>
                <a:gdLst>
                  <a:gd name="T0" fmla="*/ 235 w 253"/>
                  <a:gd name="T1" fmla="*/ 47 h 109"/>
                  <a:gd name="T2" fmla="*/ 219 w 253"/>
                  <a:gd name="T3" fmla="*/ 45 h 109"/>
                  <a:gd name="T4" fmla="*/ 220 w 253"/>
                  <a:gd name="T5" fmla="*/ 37 h 109"/>
                  <a:gd name="T6" fmla="*/ 221 w 253"/>
                  <a:gd name="T7" fmla="*/ 23 h 109"/>
                  <a:gd name="T8" fmla="*/ 204 w 253"/>
                  <a:gd name="T9" fmla="*/ 21 h 109"/>
                  <a:gd name="T10" fmla="*/ 191 w 253"/>
                  <a:gd name="T11" fmla="*/ 28 h 109"/>
                  <a:gd name="T12" fmla="*/ 170 w 253"/>
                  <a:gd name="T13" fmla="*/ 31 h 109"/>
                  <a:gd name="T14" fmla="*/ 156 w 253"/>
                  <a:gd name="T15" fmla="*/ 24 h 109"/>
                  <a:gd name="T16" fmla="*/ 143 w 253"/>
                  <a:gd name="T17" fmla="*/ 20 h 109"/>
                  <a:gd name="T18" fmla="*/ 128 w 253"/>
                  <a:gd name="T19" fmla="*/ 19 h 109"/>
                  <a:gd name="T20" fmla="*/ 115 w 253"/>
                  <a:gd name="T21" fmla="*/ 20 h 109"/>
                  <a:gd name="T22" fmla="*/ 109 w 253"/>
                  <a:gd name="T23" fmla="*/ 9 h 109"/>
                  <a:gd name="T24" fmla="*/ 95 w 253"/>
                  <a:gd name="T25" fmla="*/ 4 h 109"/>
                  <a:gd name="T26" fmla="*/ 84 w 253"/>
                  <a:gd name="T27" fmla="*/ 1 h 109"/>
                  <a:gd name="T28" fmla="*/ 77 w 253"/>
                  <a:gd name="T29" fmla="*/ 6 h 109"/>
                  <a:gd name="T30" fmla="*/ 77 w 253"/>
                  <a:gd name="T31" fmla="*/ 17 h 109"/>
                  <a:gd name="T32" fmla="*/ 70 w 253"/>
                  <a:gd name="T33" fmla="*/ 25 h 109"/>
                  <a:gd name="T34" fmla="*/ 58 w 253"/>
                  <a:gd name="T35" fmla="*/ 24 h 109"/>
                  <a:gd name="T36" fmla="*/ 49 w 253"/>
                  <a:gd name="T37" fmla="*/ 16 h 109"/>
                  <a:gd name="T38" fmla="*/ 32 w 253"/>
                  <a:gd name="T39" fmla="*/ 16 h 109"/>
                  <a:gd name="T40" fmla="*/ 21 w 253"/>
                  <a:gd name="T41" fmla="*/ 21 h 109"/>
                  <a:gd name="T42" fmla="*/ 7 w 253"/>
                  <a:gd name="T43" fmla="*/ 28 h 109"/>
                  <a:gd name="T44" fmla="*/ 0 w 253"/>
                  <a:gd name="T45" fmla="*/ 31 h 109"/>
                  <a:gd name="T46" fmla="*/ 7 w 253"/>
                  <a:gd name="T47" fmla="*/ 39 h 109"/>
                  <a:gd name="T48" fmla="*/ 21 w 253"/>
                  <a:gd name="T49" fmla="*/ 49 h 109"/>
                  <a:gd name="T50" fmla="*/ 24 w 253"/>
                  <a:gd name="T51" fmla="*/ 63 h 109"/>
                  <a:gd name="T52" fmla="*/ 41 w 253"/>
                  <a:gd name="T53" fmla="*/ 74 h 109"/>
                  <a:gd name="T54" fmla="*/ 52 w 253"/>
                  <a:gd name="T55" fmla="*/ 81 h 109"/>
                  <a:gd name="T56" fmla="*/ 63 w 253"/>
                  <a:gd name="T57" fmla="*/ 96 h 109"/>
                  <a:gd name="T58" fmla="*/ 92 w 253"/>
                  <a:gd name="T59" fmla="*/ 98 h 109"/>
                  <a:gd name="T60" fmla="*/ 116 w 253"/>
                  <a:gd name="T61" fmla="*/ 103 h 109"/>
                  <a:gd name="T62" fmla="*/ 130 w 253"/>
                  <a:gd name="T63" fmla="*/ 108 h 109"/>
                  <a:gd name="T64" fmla="*/ 162 w 253"/>
                  <a:gd name="T65" fmla="*/ 101 h 109"/>
                  <a:gd name="T66" fmla="*/ 187 w 253"/>
                  <a:gd name="T67" fmla="*/ 87 h 109"/>
                  <a:gd name="T68" fmla="*/ 192 w 253"/>
                  <a:gd name="T69" fmla="*/ 75 h 109"/>
                  <a:gd name="T70" fmla="*/ 217 w 253"/>
                  <a:gd name="T71" fmla="*/ 70 h 109"/>
                  <a:gd name="T72" fmla="*/ 234 w 253"/>
                  <a:gd name="T73" fmla="*/ 60 h 109"/>
                  <a:gd name="T74" fmla="*/ 253 w 253"/>
                  <a:gd name="T75" fmla="*/ 5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3" h="109">
                    <a:moveTo>
                      <a:pt x="243" y="46"/>
                    </a:moveTo>
                    <a:cubicBezTo>
                      <a:pt x="240" y="42"/>
                      <a:pt x="236" y="44"/>
                      <a:pt x="235" y="47"/>
                    </a:cubicBezTo>
                    <a:cubicBezTo>
                      <a:pt x="234" y="49"/>
                      <a:pt x="232" y="46"/>
                      <a:pt x="227" y="46"/>
                    </a:cubicBezTo>
                    <a:cubicBezTo>
                      <a:pt x="222" y="46"/>
                      <a:pt x="222" y="48"/>
                      <a:pt x="219" y="45"/>
                    </a:cubicBezTo>
                    <a:cubicBezTo>
                      <a:pt x="216" y="42"/>
                      <a:pt x="220" y="41"/>
                      <a:pt x="220" y="41"/>
                    </a:cubicBezTo>
                    <a:cubicBezTo>
                      <a:pt x="220" y="37"/>
                      <a:pt x="220" y="37"/>
                      <a:pt x="220" y="37"/>
                    </a:cubicBezTo>
                    <a:cubicBezTo>
                      <a:pt x="227" y="24"/>
                      <a:pt x="227" y="24"/>
                      <a:pt x="227" y="24"/>
                    </a:cubicBezTo>
                    <a:cubicBezTo>
                      <a:pt x="225" y="23"/>
                      <a:pt x="222" y="23"/>
                      <a:pt x="221" y="23"/>
                    </a:cubicBezTo>
                    <a:cubicBezTo>
                      <a:pt x="219" y="24"/>
                      <a:pt x="215" y="24"/>
                      <a:pt x="214" y="22"/>
                    </a:cubicBezTo>
                    <a:cubicBezTo>
                      <a:pt x="214" y="20"/>
                      <a:pt x="206" y="20"/>
                      <a:pt x="204" y="21"/>
                    </a:cubicBezTo>
                    <a:cubicBezTo>
                      <a:pt x="202" y="23"/>
                      <a:pt x="198" y="24"/>
                      <a:pt x="198" y="26"/>
                    </a:cubicBezTo>
                    <a:cubicBezTo>
                      <a:pt x="197" y="27"/>
                      <a:pt x="193" y="27"/>
                      <a:pt x="191" y="28"/>
                    </a:cubicBezTo>
                    <a:cubicBezTo>
                      <a:pt x="190" y="29"/>
                      <a:pt x="181" y="30"/>
                      <a:pt x="181" y="31"/>
                    </a:cubicBezTo>
                    <a:cubicBezTo>
                      <a:pt x="181" y="32"/>
                      <a:pt x="171" y="32"/>
                      <a:pt x="170" y="31"/>
                    </a:cubicBezTo>
                    <a:cubicBezTo>
                      <a:pt x="169" y="30"/>
                      <a:pt x="161" y="31"/>
                      <a:pt x="160" y="29"/>
                    </a:cubicBezTo>
                    <a:cubicBezTo>
                      <a:pt x="159" y="27"/>
                      <a:pt x="156" y="26"/>
                      <a:pt x="156" y="24"/>
                    </a:cubicBezTo>
                    <a:cubicBezTo>
                      <a:pt x="156" y="23"/>
                      <a:pt x="150" y="23"/>
                      <a:pt x="149" y="21"/>
                    </a:cubicBezTo>
                    <a:cubicBezTo>
                      <a:pt x="148" y="20"/>
                      <a:pt x="143" y="19"/>
                      <a:pt x="143" y="20"/>
                    </a:cubicBezTo>
                    <a:cubicBezTo>
                      <a:pt x="142" y="20"/>
                      <a:pt x="137" y="18"/>
                      <a:pt x="135" y="18"/>
                    </a:cubicBezTo>
                    <a:cubicBezTo>
                      <a:pt x="134" y="18"/>
                      <a:pt x="129" y="19"/>
                      <a:pt x="128" y="19"/>
                    </a:cubicBezTo>
                    <a:cubicBezTo>
                      <a:pt x="127" y="19"/>
                      <a:pt x="124" y="21"/>
                      <a:pt x="122" y="22"/>
                    </a:cubicBezTo>
                    <a:cubicBezTo>
                      <a:pt x="121" y="22"/>
                      <a:pt x="116" y="19"/>
                      <a:pt x="115" y="20"/>
                    </a:cubicBezTo>
                    <a:cubicBezTo>
                      <a:pt x="114" y="20"/>
                      <a:pt x="111" y="17"/>
                      <a:pt x="110" y="16"/>
                    </a:cubicBezTo>
                    <a:cubicBezTo>
                      <a:pt x="109" y="14"/>
                      <a:pt x="110" y="10"/>
                      <a:pt x="109" y="9"/>
                    </a:cubicBezTo>
                    <a:cubicBezTo>
                      <a:pt x="108" y="7"/>
                      <a:pt x="103" y="7"/>
                      <a:pt x="101" y="6"/>
                    </a:cubicBezTo>
                    <a:cubicBezTo>
                      <a:pt x="100" y="6"/>
                      <a:pt x="97" y="4"/>
                      <a:pt x="95" y="4"/>
                    </a:cubicBezTo>
                    <a:cubicBezTo>
                      <a:pt x="94" y="4"/>
                      <a:pt x="91" y="4"/>
                      <a:pt x="90" y="3"/>
                    </a:cubicBezTo>
                    <a:cubicBezTo>
                      <a:pt x="90" y="2"/>
                      <a:pt x="86" y="1"/>
                      <a:pt x="84" y="1"/>
                    </a:cubicBezTo>
                    <a:cubicBezTo>
                      <a:pt x="83" y="0"/>
                      <a:pt x="83" y="2"/>
                      <a:pt x="82" y="3"/>
                    </a:cubicBezTo>
                    <a:cubicBezTo>
                      <a:pt x="81" y="4"/>
                      <a:pt x="78" y="4"/>
                      <a:pt x="77" y="6"/>
                    </a:cubicBezTo>
                    <a:cubicBezTo>
                      <a:pt x="77" y="8"/>
                      <a:pt x="74" y="8"/>
                      <a:pt x="74" y="10"/>
                    </a:cubicBezTo>
                    <a:cubicBezTo>
                      <a:pt x="74" y="12"/>
                      <a:pt x="76" y="16"/>
                      <a:pt x="77" y="17"/>
                    </a:cubicBezTo>
                    <a:cubicBezTo>
                      <a:pt x="78" y="18"/>
                      <a:pt x="77" y="21"/>
                      <a:pt x="77" y="21"/>
                    </a:cubicBezTo>
                    <a:cubicBezTo>
                      <a:pt x="76" y="22"/>
                      <a:pt x="71" y="23"/>
                      <a:pt x="70" y="25"/>
                    </a:cubicBezTo>
                    <a:cubicBezTo>
                      <a:pt x="69" y="26"/>
                      <a:pt x="67" y="25"/>
                      <a:pt x="64" y="23"/>
                    </a:cubicBezTo>
                    <a:cubicBezTo>
                      <a:pt x="62" y="22"/>
                      <a:pt x="59" y="23"/>
                      <a:pt x="58" y="24"/>
                    </a:cubicBezTo>
                    <a:cubicBezTo>
                      <a:pt x="57" y="25"/>
                      <a:pt x="52" y="21"/>
                      <a:pt x="51" y="21"/>
                    </a:cubicBezTo>
                    <a:cubicBezTo>
                      <a:pt x="50" y="21"/>
                      <a:pt x="50" y="16"/>
                      <a:pt x="49" y="16"/>
                    </a:cubicBezTo>
                    <a:cubicBezTo>
                      <a:pt x="47" y="17"/>
                      <a:pt x="39" y="15"/>
                      <a:pt x="37" y="15"/>
                    </a:cubicBezTo>
                    <a:cubicBezTo>
                      <a:pt x="36" y="14"/>
                      <a:pt x="32" y="14"/>
                      <a:pt x="32" y="16"/>
                    </a:cubicBezTo>
                    <a:cubicBezTo>
                      <a:pt x="31" y="17"/>
                      <a:pt x="27" y="16"/>
                      <a:pt x="26" y="18"/>
                    </a:cubicBezTo>
                    <a:cubicBezTo>
                      <a:pt x="25" y="19"/>
                      <a:pt x="22" y="20"/>
                      <a:pt x="21" y="21"/>
                    </a:cubicBezTo>
                    <a:cubicBezTo>
                      <a:pt x="20" y="23"/>
                      <a:pt x="16" y="23"/>
                      <a:pt x="15" y="25"/>
                    </a:cubicBezTo>
                    <a:cubicBezTo>
                      <a:pt x="14" y="27"/>
                      <a:pt x="9" y="28"/>
                      <a:pt x="7" y="28"/>
                    </a:cubicBezTo>
                    <a:cubicBezTo>
                      <a:pt x="6" y="29"/>
                      <a:pt x="2" y="29"/>
                      <a:pt x="2" y="30"/>
                    </a:cubicBezTo>
                    <a:cubicBezTo>
                      <a:pt x="2" y="31"/>
                      <a:pt x="1" y="31"/>
                      <a:pt x="0" y="31"/>
                    </a:cubicBezTo>
                    <a:cubicBezTo>
                      <a:pt x="1" y="31"/>
                      <a:pt x="1" y="32"/>
                      <a:pt x="1" y="32"/>
                    </a:cubicBezTo>
                    <a:cubicBezTo>
                      <a:pt x="2" y="37"/>
                      <a:pt x="4" y="37"/>
                      <a:pt x="7" y="39"/>
                    </a:cubicBezTo>
                    <a:cubicBezTo>
                      <a:pt x="9" y="41"/>
                      <a:pt x="11" y="43"/>
                      <a:pt x="14" y="43"/>
                    </a:cubicBezTo>
                    <a:cubicBezTo>
                      <a:pt x="16" y="43"/>
                      <a:pt x="20" y="47"/>
                      <a:pt x="21" y="49"/>
                    </a:cubicBezTo>
                    <a:cubicBezTo>
                      <a:pt x="21" y="51"/>
                      <a:pt x="23" y="54"/>
                      <a:pt x="25" y="55"/>
                    </a:cubicBezTo>
                    <a:cubicBezTo>
                      <a:pt x="26" y="56"/>
                      <a:pt x="24" y="60"/>
                      <a:pt x="24" y="63"/>
                    </a:cubicBezTo>
                    <a:cubicBezTo>
                      <a:pt x="24" y="66"/>
                      <a:pt x="21" y="67"/>
                      <a:pt x="23" y="70"/>
                    </a:cubicBezTo>
                    <a:cubicBezTo>
                      <a:pt x="24" y="73"/>
                      <a:pt x="37" y="74"/>
                      <a:pt x="41" y="74"/>
                    </a:cubicBezTo>
                    <a:cubicBezTo>
                      <a:pt x="44" y="74"/>
                      <a:pt x="46" y="78"/>
                      <a:pt x="47" y="78"/>
                    </a:cubicBezTo>
                    <a:cubicBezTo>
                      <a:pt x="49" y="78"/>
                      <a:pt x="49" y="81"/>
                      <a:pt x="52" y="81"/>
                    </a:cubicBezTo>
                    <a:cubicBezTo>
                      <a:pt x="55" y="82"/>
                      <a:pt x="57" y="83"/>
                      <a:pt x="58" y="88"/>
                    </a:cubicBezTo>
                    <a:cubicBezTo>
                      <a:pt x="59" y="93"/>
                      <a:pt x="62" y="94"/>
                      <a:pt x="63" y="96"/>
                    </a:cubicBezTo>
                    <a:cubicBezTo>
                      <a:pt x="63" y="98"/>
                      <a:pt x="69" y="97"/>
                      <a:pt x="73" y="97"/>
                    </a:cubicBezTo>
                    <a:cubicBezTo>
                      <a:pt x="77" y="98"/>
                      <a:pt x="89" y="97"/>
                      <a:pt x="92" y="98"/>
                    </a:cubicBezTo>
                    <a:cubicBezTo>
                      <a:pt x="95" y="98"/>
                      <a:pt x="103" y="98"/>
                      <a:pt x="107" y="101"/>
                    </a:cubicBezTo>
                    <a:cubicBezTo>
                      <a:pt x="111" y="104"/>
                      <a:pt x="113" y="102"/>
                      <a:pt x="116" y="103"/>
                    </a:cubicBezTo>
                    <a:cubicBezTo>
                      <a:pt x="118" y="105"/>
                      <a:pt x="120" y="106"/>
                      <a:pt x="124" y="105"/>
                    </a:cubicBezTo>
                    <a:cubicBezTo>
                      <a:pt x="128" y="105"/>
                      <a:pt x="128" y="108"/>
                      <a:pt x="130" y="108"/>
                    </a:cubicBezTo>
                    <a:cubicBezTo>
                      <a:pt x="133" y="109"/>
                      <a:pt x="137" y="104"/>
                      <a:pt x="144" y="101"/>
                    </a:cubicBezTo>
                    <a:cubicBezTo>
                      <a:pt x="151" y="98"/>
                      <a:pt x="159" y="100"/>
                      <a:pt x="162" y="101"/>
                    </a:cubicBezTo>
                    <a:cubicBezTo>
                      <a:pt x="166" y="101"/>
                      <a:pt x="173" y="99"/>
                      <a:pt x="177" y="94"/>
                    </a:cubicBezTo>
                    <a:cubicBezTo>
                      <a:pt x="181" y="90"/>
                      <a:pt x="186" y="91"/>
                      <a:pt x="187" y="87"/>
                    </a:cubicBezTo>
                    <a:cubicBezTo>
                      <a:pt x="187" y="82"/>
                      <a:pt x="183" y="81"/>
                      <a:pt x="185" y="77"/>
                    </a:cubicBezTo>
                    <a:cubicBezTo>
                      <a:pt x="187" y="74"/>
                      <a:pt x="190" y="74"/>
                      <a:pt x="192" y="75"/>
                    </a:cubicBezTo>
                    <a:cubicBezTo>
                      <a:pt x="194" y="76"/>
                      <a:pt x="200" y="78"/>
                      <a:pt x="205" y="74"/>
                    </a:cubicBezTo>
                    <a:cubicBezTo>
                      <a:pt x="210" y="70"/>
                      <a:pt x="213" y="71"/>
                      <a:pt x="217" y="70"/>
                    </a:cubicBezTo>
                    <a:cubicBezTo>
                      <a:pt x="222" y="70"/>
                      <a:pt x="221" y="67"/>
                      <a:pt x="224" y="64"/>
                    </a:cubicBezTo>
                    <a:cubicBezTo>
                      <a:pt x="228" y="61"/>
                      <a:pt x="231" y="60"/>
                      <a:pt x="234" y="60"/>
                    </a:cubicBezTo>
                    <a:cubicBezTo>
                      <a:pt x="237" y="60"/>
                      <a:pt x="242" y="56"/>
                      <a:pt x="245" y="58"/>
                    </a:cubicBezTo>
                    <a:cubicBezTo>
                      <a:pt x="248" y="59"/>
                      <a:pt x="252" y="59"/>
                      <a:pt x="253" y="56"/>
                    </a:cubicBezTo>
                    <a:cubicBezTo>
                      <a:pt x="253" y="54"/>
                      <a:pt x="245" y="49"/>
                      <a:pt x="243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52">
                <a:extLst>
                  <a:ext uri="{FF2B5EF4-FFF2-40B4-BE49-F238E27FC236}">
                    <a16:creationId xmlns:a16="http://schemas.microsoft.com/office/drawing/2014/main" id="{DB3C8C1E-FC9F-49CD-A077-BC8905FBFE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57416"/>
                <a:ext cx="10038" cy="25095"/>
              </a:xfrm>
              <a:custGeom>
                <a:avLst/>
                <a:gdLst>
                  <a:gd name="T0" fmla="*/ 2 w 4"/>
                  <a:gd name="T1" fmla="*/ 0 h 11"/>
                  <a:gd name="T2" fmla="*/ 0 w 4"/>
                  <a:gd name="T3" fmla="*/ 6 h 11"/>
                  <a:gd name="T4" fmla="*/ 3 w 4"/>
                  <a:gd name="T5" fmla="*/ 11 h 11"/>
                  <a:gd name="T6" fmla="*/ 4 w 4"/>
                  <a:gd name="T7" fmla="*/ 1 h 11"/>
                  <a:gd name="T8" fmla="*/ 4 w 4"/>
                  <a:gd name="T9" fmla="*/ 0 h 11"/>
                  <a:gd name="T10" fmla="*/ 2 w 4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1">
                    <a:moveTo>
                      <a:pt x="2" y="0"/>
                    </a:moveTo>
                    <a:cubicBezTo>
                      <a:pt x="1" y="0"/>
                      <a:pt x="0" y="5"/>
                      <a:pt x="0" y="6"/>
                    </a:cubicBezTo>
                    <a:cubicBezTo>
                      <a:pt x="0" y="6"/>
                      <a:pt x="1" y="8"/>
                      <a:pt x="3" y="11"/>
                    </a:cubicBezTo>
                    <a:cubicBezTo>
                      <a:pt x="4" y="7"/>
                      <a:pt x="4" y="2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53">
                <a:extLst>
                  <a:ext uri="{FF2B5EF4-FFF2-40B4-BE49-F238E27FC236}">
                    <a16:creationId xmlns:a16="http://schemas.microsoft.com/office/drawing/2014/main" id="{7DD13C1E-B335-485D-99E3-9023AAD18B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5823" y="3441105"/>
                <a:ext cx="27604" cy="75284"/>
              </a:xfrm>
              <a:custGeom>
                <a:avLst/>
                <a:gdLst>
                  <a:gd name="T0" fmla="*/ 6 w 12"/>
                  <a:gd name="T1" fmla="*/ 33 h 33"/>
                  <a:gd name="T2" fmla="*/ 7 w 12"/>
                  <a:gd name="T3" fmla="*/ 33 h 33"/>
                  <a:gd name="T4" fmla="*/ 9 w 12"/>
                  <a:gd name="T5" fmla="*/ 22 h 33"/>
                  <a:gd name="T6" fmla="*/ 10 w 12"/>
                  <a:gd name="T7" fmla="*/ 18 h 33"/>
                  <a:gd name="T8" fmla="*/ 7 w 12"/>
                  <a:gd name="T9" fmla="*/ 13 h 33"/>
                  <a:gd name="T10" fmla="*/ 9 w 12"/>
                  <a:gd name="T11" fmla="*/ 7 h 33"/>
                  <a:gd name="T12" fmla="*/ 11 w 12"/>
                  <a:gd name="T13" fmla="*/ 7 h 33"/>
                  <a:gd name="T14" fmla="*/ 12 w 12"/>
                  <a:gd name="T15" fmla="*/ 1 h 33"/>
                  <a:gd name="T16" fmla="*/ 8 w 12"/>
                  <a:gd name="T17" fmla="*/ 0 h 33"/>
                  <a:gd name="T18" fmla="*/ 7 w 12"/>
                  <a:gd name="T19" fmla="*/ 3 h 33"/>
                  <a:gd name="T20" fmla="*/ 0 w 12"/>
                  <a:gd name="T21" fmla="*/ 18 h 33"/>
                  <a:gd name="T22" fmla="*/ 6 w 12"/>
                  <a:gd name="T23" fmla="*/ 32 h 33"/>
                  <a:gd name="T24" fmla="*/ 6 w 12"/>
                  <a:gd name="T2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33">
                    <a:moveTo>
                      <a:pt x="6" y="33"/>
                    </a:moveTo>
                    <a:cubicBezTo>
                      <a:pt x="6" y="33"/>
                      <a:pt x="6" y="33"/>
                      <a:pt x="7" y="33"/>
                    </a:cubicBezTo>
                    <a:cubicBezTo>
                      <a:pt x="7" y="28"/>
                      <a:pt x="8" y="23"/>
                      <a:pt x="9" y="22"/>
                    </a:cubicBezTo>
                    <a:cubicBezTo>
                      <a:pt x="10" y="21"/>
                      <a:pt x="10" y="19"/>
                      <a:pt x="10" y="18"/>
                    </a:cubicBezTo>
                    <a:cubicBezTo>
                      <a:pt x="8" y="15"/>
                      <a:pt x="7" y="13"/>
                      <a:pt x="7" y="13"/>
                    </a:cubicBezTo>
                    <a:cubicBezTo>
                      <a:pt x="7" y="12"/>
                      <a:pt x="8" y="7"/>
                      <a:pt x="9" y="7"/>
                    </a:cubicBezTo>
                    <a:cubicBezTo>
                      <a:pt x="9" y="7"/>
                      <a:pt x="10" y="7"/>
                      <a:pt x="11" y="7"/>
                    </a:cubicBezTo>
                    <a:cubicBezTo>
                      <a:pt x="12" y="5"/>
                      <a:pt x="12" y="3"/>
                      <a:pt x="12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7" y="2"/>
                      <a:pt x="7" y="3"/>
                    </a:cubicBezTo>
                    <a:cubicBezTo>
                      <a:pt x="6" y="8"/>
                      <a:pt x="2" y="15"/>
                      <a:pt x="0" y="18"/>
                    </a:cubicBezTo>
                    <a:cubicBezTo>
                      <a:pt x="6" y="32"/>
                      <a:pt x="6" y="32"/>
                      <a:pt x="6" y="32"/>
                    </a:cubicBezTo>
                    <a:lnTo>
                      <a:pt x="6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54">
                <a:extLst>
                  <a:ext uri="{FF2B5EF4-FFF2-40B4-BE49-F238E27FC236}">
                    <a16:creationId xmlns:a16="http://schemas.microsoft.com/office/drawing/2014/main" id="{F27FF28E-3D17-44CC-A408-B1802CCD98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38596"/>
                <a:ext cx="79048" cy="87831"/>
              </a:xfrm>
              <a:custGeom>
                <a:avLst/>
                <a:gdLst>
                  <a:gd name="T0" fmla="*/ 31 w 34"/>
                  <a:gd name="T1" fmla="*/ 0 h 38"/>
                  <a:gd name="T2" fmla="*/ 21 w 34"/>
                  <a:gd name="T3" fmla="*/ 5 h 38"/>
                  <a:gd name="T4" fmla="*/ 13 w 34"/>
                  <a:gd name="T5" fmla="*/ 9 h 38"/>
                  <a:gd name="T6" fmla="*/ 6 w 34"/>
                  <a:gd name="T7" fmla="*/ 5 h 38"/>
                  <a:gd name="T8" fmla="*/ 5 w 34"/>
                  <a:gd name="T9" fmla="*/ 2 h 38"/>
                  <a:gd name="T10" fmla="*/ 5 w 34"/>
                  <a:gd name="T11" fmla="*/ 2 h 38"/>
                  <a:gd name="T12" fmla="*/ 4 w 34"/>
                  <a:gd name="T13" fmla="*/ 9 h 38"/>
                  <a:gd name="T14" fmla="*/ 2 w 34"/>
                  <a:gd name="T15" fmla="*/ 23 h 38"/>
                  <a:gd name="T16" fmla="*/ 0 w 34"/>
                  <a:gd name="T17" fmla="*/ 34 h 38"/>
                  <a:gd name="T18" fmla="*/ 7 w 34"/>
                  <a:gd name="T19" fmla="*/ 37 h 38"/>
                  <a:gd name="T20" fmla="*/ 13 w 34"/>
                  <a:gd name="T21" fmla="*/ 33 h 38"/>
                  <a:gd name="T22" fmla="*/ 18 w 34"/>
                  <a:gd name="T23" fmla="*/ 30 h 38"/>
                  <a:gd name="T24" fmla="*/ 23 w 34"/>
                  <a:gd name="T25" fmla="*/ 26 h 38"/>
                  <a:gd name="T26" fmla="*/ 17 w 34"/>
                  <a:gd name="T27" fmla="*/ 19 h 38"/>
                  <a:gd name="T28" fmla="*/ 25 w 34"/>
                  <a:gd name="T29" fmla="*/ 14 h 38"/>
                  <a:gd name="T30" fmla="*/ 33 w 34"/>
                  <a:gd name="T31" fmla="*/ 12 h 38"/>
                  <a:gd name="T32" fmla="*/ 34 w 34"/>
                  <a:gd name="T33" fmla="*/ 12 h 38"/>
                  <a:gd name="T34" fmla="*/ 32 w 34"/>
                  <a:gd name="T35" fmla="*/ 4 h 38"/>
                  <a:gd name="T36" fmla="*/ 31 w 34"/>
                  <a:gd name="T3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8">
                    <a:moveTo>
                      <a:pt x="31" y="0"/>
                    </a:moveTo>
                    <a:cubicBezTo>
                      <a:pt x="26" y="3"/>
                      <a:pt x="22" y="5"/>
                      <a:pt x="21" y="5"/>
                    </a:cubicBezTo>
                    <a:cubicBezTo>
                      <a:pt x="19" y="5"/>
                      <a:pt x="13" y="9"/>
                      <a:pt x="13" y="9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5"/>
                      <a:pt x="4" y="8"/>
                      <a:pt x="4" y="9"/>
                    </a:cubicBezTo>
                    <a:cubicBezTo>
                      <a:pt x="4" y="11"/>
                      <a:pt x="4" y="21"/>
                      <a:pt x="2" y="23"/>
                    </a:cubicBezTo>
                    <a:cubicBezTo>
                      <a:pt x="1" y="24"/>
                      <a:pt x="0" y="29"/>
                      <a:pt x="0" y="34"/>
                    </a:cubicBezTo>
                    <a:cubicBezTo>
                      <a:pt x="2" y="36"/>
                      <a:pt x="5" y="37"/>
                      <a:pt x="7" y="37"/>
                    </a:cubicBezTo>
                    <a:cubicBezTo>
                      <a:pt x="10" y="38"/>
                      <a:pt x="13" y="34"/>
                      <a:pt x="13" y="33"/>
                    </a:cubicBezTo>
                    <a:cubicBezTo>
                      <a:pt x="13" y="31"/>
                      <a:pt x="16" y="30"/>
                      <a:pt x="18" y="30"/>
                    </a:cubicBezTo>
                    <a:cubicBezTo>
                      <a:pt x="21" y="30"/>
                      <a:pt x="21" y="27"/>
                      <a:pt x="23" y="26"/>
                    </a:cubicBezTo>
                    <a:cubicBezTo>
                      <a:pt x="25" y="26"/>
                      <a:pt x="19" y="20"/>
                      <a:pt x="17" y="19"/>
                    </a:cubicBezTo>
                    <a:cubicBezTo>
                      <a:pt x="15" y="19"/>
                      <a:pt x="19" y="15"/>
                      <a:pt x="25" y="14"/>
                    </a:cubicBezTo>
                    <a:cubicBezTo>
                      <a:pt x="31" y="14"/>
                      <a:pt x="30" y="12"/>
                      <a:pt x="33" y="12"/>
                    </a:cubicBezTo>
                    <a:cubicBezTo>
                      <a:pt x="33" y="12"/>
                      <a:pt x="34" y="12"/>
                      <a:pt x="34" y="12"/>
                    </a:cubicBezTo>
                    <a:cubicBezTo>
                      <a:pt x="33" y="9"/>
                      <a:pt x="32" y="6"/>
                      <a:pt x="32" y="4"/>
                    </a:cubicBezTo>
                    <a:cubicBezTo>
                      <a:pt x="31" y="3"/>
                      <a:pt x="31" y="1"/>
                      <a:pt x="31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55">
                <a:extLst>
                  <a:ext uri="{FF2B5EF4-FFF2-40B4-BE49-F238E27FC236}">
                    <a16:creationId xmlns:a16="http://schemas.microsoft.com/office/drawing/2014/main" id="{9216E07F-B844-425B-A6AC-27CEA554D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9573" y="3226547"/>
                <a:ext cx="202011" cy="87831"/>
              </a:xfrm>
              <a:custGeom>
                <a:avLst/>
                <a:gdLst>
                  <a:gd name="T0" fmla="*/ 81 w 88"/>
                  <a:gd name="T1" fmla="*/ 8 h 38"/>
                  <a:gd name="T2" fmla="*/ 73 w 88"/>
                  <a:gd name="T3" fmla="*/ 5 h 38"/>
                  <a:gd name="T4" fmla="*/ 53 w 88"/>
                  <a:gd name="T5" fmla="*/ 4 h 38"/>
                  <a:gd name="T6" fmla="*/ 42 w 88"/>
                  <a:gd name="T7" fmla="*/ 1 h 38"/>
                  <a:gd name="T8" fmla="*/ 34 w 88"/>
                  <a:gd name="T9" fmla="*/ 4 h 38"/>
                  <a:gd name="T10" fmla="*/ 26 w 88"/>
                  <a:gd name="T11" fmla="*/ 6 h 38"/>
                  <a:gd name="T12" fmla="*/ 15 w 88"/>
                  <a:gd name="T13" fmla="*/ 6 h 38"/>
                  <a:gd name="T14" fmla="*/ 10 w 88"/>
                  <a:gd name="T15" fmla="*/ 11 h 38"/>
                  <a:gd name="T16" fmla="*/ 8 w 88"/>
                  <a:gd name="T17" fmla="*/ 16 h 38"/>
                  <a:gd name="T18" fmla="*/ 11 w 88"/>
                  <a:gd name="T19" fmla="*/ 18 h 38"/>
                  <a:gd name="T20" fmla="*/ 17 w 88"/>
                  <a:gd name="T21" fmla="*/ 18 h 38"/>
                  <a:gd name="T22" fmla="*/ 28 w 88"/>
                  <a:gd name="T23" fmla="*/ 23 h 38"/>
                  <a:gd name="T24" fmla="*/ 25 w 88"/>
                  <a:gd name="T25" fmla="*/ 27 h 38"/>
                  <a:gd name="T26" fmla="*/ 17 w 88"/>
                  <a:gd name="T27" fmla="*/ 29 h 38"/>
                  <a:gd name="T28" fmla="*/ 6 w 88"/>
                  <a:gd name="T29" fmla="*/ 30 h 38"/>
                  <a:gd name="T30" fmla="*/ 0 w 88"/>
                  <a:gd name="T31" fmla="*/ 35 h 38"/>
                  <a:gd name="T32" fmla="*/ 11 w 88"/>
                  <a:gd name="T33" fmla="*/ 36 h 38"/>
                  <a:gd name="T34" fmla="*/ 19 w 88"/>
                  <a:gd name="T35" fmla="*/ 36 h 38"/>
                  <a:gd name="T36" fmla="*/ 25 w 88"/>
                  <a:gd name="T37" fmla="*/ 38 h 38"/>
                  <a:gd name="T38" fmla="*/ 36 w 88"/>
                  <a:gd name="T39" fmla="*/ 37 h 38"/>
                  <a:gd name="T40" fmla="*/ 37 w 88"/>
                  <a:gd name="T41" fmla="*/ 33 h 38"/>
                  <a:gd name="T42" fmla="*/ 41 w 88"/>
                  <a:gd name="T43" fmla="*/ 31 h 38"/>
                  <a:gd name="T44" fmla="*/ 45 w 88"/>
                  <a:gd name="T45" fmla="*/ 28 h 38"/>
                  <a:gd name="T46" fmla="*/ 50 w 88"/>
                  <a:gd name="T47" fmla="*/ 26 h 38"/>
                  <a:gd name="T48" fmla="*/ 55 w 88"/>
                  <a:gd name="T49" fmla="*/ 28 h 38"/>
                  <a:gd name="T50" fmla="*/ 60 w 88"/>
                  <a:gd name="T51" fmla="*/ 25 h 38"/>
                  <a:gd name="T52" fmla="*/ 67 w 88"/>
                  <a:gd name="T53" fmla="*/ 23 h 38"/>
                  <a:gd name="T54" fmla="*/ 73 w 88"/>
                  <a:gd name="T55" fmla="*/ 19 h 38"/>
                  <a:gd name="T56" fmla="*/ 80 w 88"/>
                  <a:gd name="T57" fmla="*/ 15 h 38"/>
                  <a:gd name="T58" fmla="*/ 87 w 88"/>
                  <a:gd name="T59" fmla="*/ 12 h 38"/>
                  <a:gd name="T60" fmla="*/ 88 w 88"/>
                  <a:gd name="T61" fmla="*/ 10 h 38"/>
                  <a:gd name="T62" fmla="*/ 81 w 88"/>
                  <a:gd name="T63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8" h="38">
                    <a:moveTo>
                      <a:pt x="81" y="8"/>
                    </a:moveTo>
                    <a:cubicBezTo>
                      <a:pt x="78" y="4"/>
                      <a:pt x="77" y="6"/>
                      <a:pt x="73" y="5"/>
                    </a:cubicBezTo>
                    <a:cubicBezTo>
                      <a:pt x="70" y="4"/>
                      <a:pt x="55" y="3"/>
                      <a:pt x="53" y="4"/>
                    </a:cubicBezTo>
                    <a:cubicBezTo>
                      <a:pt x="50" y="5"/>
                      <a:pt x="44" y="2"/>
                      <a:pt x="42" y="1"/>
                    </a:cubicBezTo>
                    <a:cubicBezTo>
                      <a:pt x="40" y="0"/>
                      <a:pt x="34" y="1"/>
                      <a:pt x="34" y="4"/>
                    </a:cubicBezTo>
                    <a:cubicBezTo>
                      <a:pt x="33" y="8"/>
                      <a:pt x="31" y="8"/>
                      <a:pt x="26" y="6"/>
                    </a:cubicBezTo>
                    <a:cubicBezTo>
                      <a:pt x="22" y="3"/>
                      <a:pt x="16" y="3"/>
                      <a:pt x="15" y="6"/>
                    </a:cubicBezTo>
                    <a:cubicBezTo>
                      <a:pt x="15" y="8"/>
                      <a:pt x="12" y="11"/>
                      <a:pt x="10" y="11"/>
                    </a:cubicBezTo>
                    <a:cubicBezTo>
                      <a:pt x="10" y="12"/>
                      <a:pt x="9" y="14"/>
                      <a:pt x="8" y="16"/>
                    </a:cubicBezTo>
                    <a:cubicBezTo>
                      <a:pt x="9" y="16"/>
                      <a:pt x="10" y="17"/>
                      <a:pt x="11" y="18"/>
                    </a:cubicBezTo>
                    <a:cubicBezTo>
                      <a:pt x="13" y="20"/>
                      <a:pt x="17" y="20"/>
                      <a:pt x="17" y="18"/>
                    </a:cubicBezTo>
                    <a:cubicBezTo>
                      <a:pt x="18" y="16"/>
                      <a:pt x="25" y="20"/>
                      <a:pt x="28" y="23"/>
                    </a:cubicBezTo>
                    <a:cubicBezTo>
                      <a:pt x="32" y="26"/>
                      <a:pt x="27" y="24"/>
                      <a:pt x="25" y="27"/>
                    </a:cubicBezTo>
                    <a:cubicBezTo>
                      <a:pt x="23" y="31"/>
                      <a:pt x="19" y="27"/>
                      <a:pt x="17" y="29"/>
                    </a:cubicBezTo>
                    <a:cubicBezTo>
                      <a:pt x="16" y="30"/>
                      <a:pt x="8" y="31"/>
                      <a:pt x="6" y="30"/>
                    </a:cubicBezTo>
                    <a:cubicBezTo>
                      <a:pt x="3" y="30"/>
                      <a:pt x="0" y="33"/>
                      <a:pt x="0" y="35"/>
                    </a:cubicBezTo>
                    <a:cubicBezTo>
                      <a:pt x="0" y="37"/>
                      <a:pt x="8" y="34"/>
                      <a:pt x="11" y="36"/>
                    </a:cubicBezTo>
                    <a:cubicBezTo>
                      <a:pt x="14" y="38"/>
                      <a:pt x="17" y="34"/>
                      <a:pt x="19" y="36"/>
                    </a:cubicBezTo>
                    <a:cubicBezTo>
                      <a:pt x="20" y="38"/>
                      <a:pt x="24" y="37"/>
                      <a:pt x="25" y="38"/>
                    </a:cubicBezTo>
                    <a:cubicBezTo>
                      <a:pt x="27" y="38"/>
                      <a:pt x="36" y="37"/>
                      <a:pt x="36" y="37"/>
                    </a:cubicBezTo>
                    <a:cubicBezTo>
                      <a:pt x="37" y="36"/>
                      <a:pt x="37" y="34"/>
                      <a:pt x="37" y="33"/>
                    </a:cubicBezTo>
                    <a:cubicBezTo>
                      <a:pt x="37" y="31"/>
                      <a:pt x="39" y="31"/>
                      <a:pt x="41" y="31"/>
                    </a:cubicBezTo>
                    <a:cubicBezTo>
                      <a:pt x="42" y="30"/>
                      <a:pt x="44" y="28"/>
                      <a:pt x="45" y="28"/>
                    </a:cubicBezTo>
                    <a:cubicBezTo>
                      <a:pt x="47" y="28"/>
                      <a:pt x="48" y="26"/>
                      <a:pt x="50" y="26"/>
                    </a:cubicBezTo>
                    <a:cubicBezTo>
                      <a:pt x="51" y="27"/>
                      <a:pt x="53" y="29"/>
                      <a:pt x="55" y="28"/>
                    </a:cubicBezTo>
                    <a:cubicBezTo>
                      <a:pt x="57" y="26"/>
                      <a:pt x="57" y="28"/>
                      <a:pt x="60" y="25"/>
                    </a:cubicBezTo>
                    <a:cubicBezTo>
                      <a:pt x="62" y="22"/>
                      <a:pt x="64" y="22"/>
                      <a:pt x="67" y="23"/>
                    </a:cubicBezTo>
                    <a:cubicBezTo>
                      <a:pt x="71" y="23"/>
                      <a:pt x="72" y="21"/>
                      <a:pt x="73" y="19"/>
                    </a:cubicBezTo>
                    <a:cubicBezTo>
                      <a:pt x="75" y="17"/>
                      <a:pt x="78" y="17"/>
                      <a:pt x="80" y="15"/>
                    </a:cubicBezTo>
                    <a:cubicBezTo>
                      <a:pt x="82" y="14"/>
                      <a:pt x="86" y="12"/>
                      <a:pt x="87" y="12"/>
                    </a:cubicBezTo>
                    <a:cubicBezTo>
                      <a:pt x="87" y="12"/>
                      <a:pt x="88" y="11"/>
                      <a:pt x="88" y="10"/>
                    </a:cubicBezTo>
                    <a:cubicBezTo>
                      <a:pt x="85" y="8"/>
                      <a:pt x="83" y="11"/>
                      <a:pt x="81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56">
                <a:extLst>
                  <a:ext uri="{FF2B5EF4-FFF2-40B4-BE49-F238E27FC236}">
                    <a16:creationId xmlns:a16="http://schemas.microsoft.com/office/drawing/2014/main" id="{C2D611B5-FE8A-4AD7-8163-D04F268D09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3729" y="3217764"/>
                <a:ext cx="129237" cy="57717"/>
              </a:xfrm>
              <a:custGeom>
                <a:avLst/>
                <a:gdLst>
                  <a:gd name="T0" fmla="*/ 22 w 56"/>
                  <a:gd name="T1" fmla="*/ 19 h 25"/>
                  <a:gd name="T2" fmla="*/ 27 w 56"/>
                  <a:gd name="T3" fmla="*/ 24 h 25"/>
                  <a:gd name="T4" fmla="*/ 28 w 56"/>
                  <a:gd name="T5" fmla="*/ 24 h 25"/>
                  <a:gd name="T6" fmla="*/ 36 w 56"/>
                  <a:gd name="T7" fmla="*/ 23 h 25"/>
                  <a:gd name="T8" fmla="*/ 43 w 56"/>
                  <a:gd name="T9" fmla="*/ 23 h 25"/>
                  <a:gd name="T10" fmla="*/ 43 w 56"/>
                  <a:gd name="T11" fmla="*/ 21 h 25"/>
                  <a:gd name="T12" fmla="*/ 48 w 56"/>
                  <a:gd name="T13" fmla="*/ 23 h 25"/>
                  <a:gd name="T14" fmla="*/ 54 w 56"/>
                  <a:gd name="T15" fmla="*/ 24 h 25"/>
                  <a:gd name="T16" fmla="*/ 52 w 56"/>
                  <a:gd name="T17" fmla="*/ 20 h 25"/>
                  <a:gd name="T18" fmla="*/ 53 w 56"/>
                  <a:gd name="T19" fmla="*/ 17 h 25"/>
                  <a:gd name="T20" fmla="*/ 48 w 56"/>
                  <a:gd name="T21" fmla="*/ 15 h 25"/>
                  <a:gd name="T22" fmla="*/ 46 w 56"/>
                  <a:gd name="T23" fmla="*/ 10 h 25"/>
                  <a:gd name="T24" fmla="*/ 43 w 56"/>
                  <a:gd name="T25" fmla="*/ 9 h 25"/>
                  <a:gd name="T26" fmla="*/ 35 w 56"/>
                  <a:gd name="T27" fmla="*/ 10 h 25"/>
                  <a:gd name="T28" fmla="*/ 30 w 56"/>
                  <a:gd name="T29" fmla="*/ 7 h 25"/>
                  <a:gd name="T30" fmla="*/ 25 w 56"/>
                  <a:gd name="T31" fmla="*/ 4 h 25"/>
                  <a:gd name="T32" fmla="*/ 12 w 56"/>
                  <a:gd name="T33" fmla="*/ 3 h 25"/>
                  <a:gd name="T34" fmla="*/ 3 w 56"/>
                  <a:gd name="T35" fmla="*/ 0 h 25"/>
                  <a:gd name="T36" fmla="*/ 0 w 56"/>
                  <a:gd name="T37" fmla="*/ 1 h 25"/>
                  <a:gd name="T38" fmla="*/ 12 w 56"/>
                  <a:gd name="T39" fmla="*/ 8 h 25"/>
                  <a:gd name="T40" fmla="*/ 15 w 56"/>
                  <a:gd name="T41" fmla="*/ 17 h 25"/>
                  <a:gd name="T42" fmla="*/ 13 w 56"/>
                  <a:gd name="T43" fmla="*/ 19 h 25"/>
                  <a:gd name="T44" fmla="*/ 22 w 56"/>
                  <a:gd name="T45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25">
                    <a:moveTo>
                      <a:pt x="22" y="19"/>
                    </a:moveTo>
                    <a:cubicBezTo>
                      <a:pt x="24" y="18"/>
                      <a:pt x="25" y="21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31" y="24"/>
                      <a:pt x="33" y="23"/>
                      <a:pt x="36" y="23"/>
                    </a:cubicBezTo>
                    <a:cubicBezTo>
                      <a:pt x="38" y="22"/>
                      <a:pt x="41" y="23"/>
                      <a:pt x="43" y="23"/>
                    </a:cubicBezTo>
                    <a:cubicBezTo>
                      <a:pt x="43" y="23"/>
                      <a:pt x="42" y="22"/>
                      <a:pt x="43" y="21"/>
                    </a:cubicBezTo>
                    <a:cubicBezTo>
                      <a:pt x="43" y="20"/>
                      <a:pt x="47" y="22"/>
                      <a:pt x="48" y="23"/>
                    </a:cubicBezTo>
                    <a:cubicBezTo>
                      <a:pt x="49" y="24"/>
                      <a:pt x="53" y="25"/>
                      <a:pt x="54" y="24"/>
                    </a:cubicBezTo>
                    <a:cubicBezTo>
                      <a:pt x="56" y="22"/>
                      <a:pt x="52" y="21"/>
                      <a:pt x="52" y="20"/>
                    </a:cubicBezTo>
                    <a:cubicBezTo>
                      <a:pt x="51" y="19"/>
                      <a:pt x="52" y="18"/>
                      <a:pt x="53" y="17"/>
                    </a:cubicBezTo>
                    <a:cubicBezTo>
                      <a:pt x="51" y="16"/>
                      <a:pt x="49" y="14"/>
                      <a:pt x="48" y="15"/>
                    </a:cubicBezTo>
                    <a:cubicBezTo>
                      <a:pt x="47" y="15"/>
                      <a:pt x="47" y="10"/>
                      <a:pt x="46" y="10"/>
                    </a:cubicBezTo>
                    <a:cubicBezTo>
                      <a:pt x="44" y="10"/>
                      <a:pt x="44" y="9"/>
                      <a:pt x="43" y="9"/>
                    </a:cubicBezTo>
                    <a:cubicBezTo>
                      <a:pt x="42" y="9"/>
                      <a:pt x="36" y="9"/>
                      <a:pt x="35" y="10"/>
                    </a:cubicBezTo>
                    <a:cubicBezTo>
                      <a:pt x="33" y="11"/>
                      <a:pt x="32" y="7"/>
                      <a:pt x="30" y="7"/>
                    </a:cubicBezTo>
                    <a:cubicBezTo>
                      <a:pt x="28" y="7"/>
                      <a:pt x="26" y="5"/>
                      <a:pt x="25" y="4"/>
                    </a:cubicBezTo>
                    <a:cubicBezTo>
                      <a:pt x="24" y="2"/>
                      <a:pt x="15" y="5"/>
                      <a:pt x="12" y="3"/>
                    </a:cubicBezTo>
                    <a:cubicBezTo>
                      <a:pt x="10" y="1"/>
                      <a:pt x="5" y="0"/>
                      <a:pt x="3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4" y="4"/>
                      <a:pt x="11" y="3"/>
                      <a:pt x="12" y="8"/>
                    </a:cubicBezTo>
                    <a:cubicBezTo>
                      <a:pt x="13" y="14"/>
                      <a:pt x="16" y="12"/>
                      <a:pt x="15" y="17"/>
                    </a:cubicBezTo>
                    <a:cubicBezTo>
                      <a:pt x="15" y="18"/>
                      <a:pt x="14" y="19"/>
                      <a:pt x="13" y="19"/>
                    </a:cubicBezTo>
                    <a:cubicBezTo>
                      <a:pt x="17" y="20"/>
                      <a:pt x="21" y="20"/>
                      <a:pt x="22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57">
                <a:extLst>
                  <a:ext uri="{FF2B5EF4-FFF2-40B4-BE49-F238E27FC236}">
                    <a16:creationId xmlns:a16="http://schemas.microsoft.com/office/drawing/2014/main" id="{4545332F-41A5-4948-B6F0-547E319562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95256" y="3249132"/>
                <a:ext cx="350069" cy="136765"/>
              </a:xfrm>
              <a:custGeom>
                <a:avLst/>
                <a:gdLst>
                  <a:gd name="T0" fmla="*/ 147 w 152"/>
                  <a:gd name="T1" fmla="*/ 41 h 59"/>
                  <a:gd name="T2" fmla="*/ 147 w 152"/>
                  <a:gd name="T3" fmla="*/ 33 h 59"/>
                  <a:gd name="T4" fmla="*/ 147 w 152"/>
                  <a:gd name="T5" fmla="*/ 26 h 59"/>
                  <a:gd name="T6" fmla="*/ 149 w 152"/>
                  <a:gd name="T7" fmla="*/ 22 h 59"/>
                  <a:gd name="T8" fmla="*/ 148 w 152"/>
                  <a:gd name="T9" fmla="*/ 19 h 59"/>
                  <a:gd name="T10" fmla="*/ 142 w 152"/>
                  <a:gd name="T11" fmla="*/ 17 h 59"/>
                  <a:gd name="T12" fmla="*/ 139 w 152"/>
                  <a:gd name="T13" fmla="*/ 10 h 59"/>
                  <a:gd name="T14" fmla="*/ 134 w 152"/>
                  <a:gd name="T15" fmla="*/ 5 h 59"/>
                  <a:gd name="T16" fmla="*/ 125 w 152"/>
                  <a:gd name="T17" fmla="*/ 5 h 59"/>
                  <a:gd name="T18" fmla="*/ 110 w 152"/>
                  <a:gd name="T19" fmla="*/ 10 h 59"/>
                  <a:gd name="T20" fmla="*/ 96 w 152"/>
                  <a:gd name="T21" fmla="*/ 11 h 59"/>
                  <a:gd name="T22" fmla="*/ 87 w 152"/>
                  <a:gd name="T23" fmla="*/ 8 h 59"/>
                  <a:gd name="T24" fmla="*/ 80 w 152"/>
                  <a:gd name="T25" fmla="*/ 4 h 59"/>
                  <a:gd name="T26" fmla="*/ 68 w 152"/>
                  <a:gd name="T27" fmla="*/ 1 h 59"/>
                  <a:gd name="T28" fmla="*/ 43 w 152"/>
                  <a:gd name="T29" fmla="*/ 9 h 59"/>
                  <a:gd name="T30" fmla="*/ 26 w 152"/>
                  <a:gd name="T31" fmla="*/ 10 h 59"/>
                  <a:gd name="T32" fmla="*/ 22 w 152"/>
                  <a:gd name="T33" fmla="*/ 16 h 59"/>
                  <a:gd name="T34" fmla="*/ 5 w 152"/>
                  <a:gd name="T35" fmla="*/ 17 h 59"/>
                  <a:gd name="T36" fmla="*/ 3 w 152"/>
                  <a:gd name="T37" fmla="*/ 23 h 59"/>
                  <a:gd name="T38" fmla="*/ 7 w 152"/>
                  <a:gd name="T39" fmla="*/ 25 h 59"/>
                  <a:gd name="T40" fmla="*/ 7 w 152"/>
                  <a:gd name="T41" fmla="*/ 31 h 59"/>
                  <a:gd name="T42" fmla="*/ 7 w 152"/>
                  <a:gd name="T43" fmla="*/ 37 h 59"/>
                  <a:gd name="T44" fmla="*/ 7 w 152"/>
                  <a:gd name="T45" fmla="*/ 41 h 59"/>
                  <a:gd name="T46" fmla="*/ 12 w 152"/>
                  <a:gd name="T47" fmla="*/ 46 h 59"/>
                  <a:gd name="T48" fmla="*/ 17 w 152"/>
                  <a:gd name="T49" fmla="*/ 49 h 59"/>
                  <a:gd name="T50" fmla="*/ 21 w 152"/>
                  <a:gd name="T51" fmla="*/ 50 h 59"/>
                  <a:gd name="T52" fmla="*/ 26 w 152"/>
                  <a:gd name="T53" fmla="*/ 55 h 59"/>
                  <a:gd name="T54" fmla="*/ 36 w 152"/>
                  <a:gd name="T55" fmla="*/ 53 h 59"/>
                  <a:gd name="T56" fmla="*/ 43 w 152"/>
                  <a:gd name="T57" fmla="*/ 50 h 59"/>
                  <a:gd name="T58" fmla="*/ 54 w 152"/>
                  <a:gd name="T59" fmla="*/ 57 h 59"/>
                  <a:gd name="T60" fmla="*/ 62 w 152"/>
                  <a:gd name="T61" fmla="*/ 55 h 59"/>
                  <a:gd name="T62" fmla="*/ 69 w 152"/>
                  <a:gd name="T63" fmla="*/ 50 h 59"/>
                  <a:gd name="T64" fmla="*/ 76 w 152"/>
                  <a:gd name="T65" fmla="*/ 52 h 59"/>
                  <a:gd name="T66" fmla="*/ 82 w 152"/>
                  <a:gd name="T67" fmla="*/ 50 h 59"/>
                  <a:gd name="T68" fmla="*/ 80 w 152"/>
                  <a:gd name="T69" fmla="*/ 57 h 59"/>
                  <a:gd name="T70" fmla="*/ 80 w 152"/>
                  <a:gd name="T71" fmla="*/ 59 h 59"/>
                  <a:gd name="T72" fmla="*/ 85 w 152"/>
                  <a:gd name="T73" fmla="*/ 54 h 59"/>
                  <a:gd name="T74" fmla="*/ 88 w 152"/>
                  <a:gd name="T75" fmla="*/ 52 h 59"/>
                  <a:gd name="T76" fmla="*/ 95 w 152"/>
                  <a:gd name="T77" fmla="*/ 52 h 59"/>
                  <a:gd name="T78" fmla="*/ 100 w 152"/>
                  <a:gd name="T79" fmla="*/ 51 h 59"/>
                  <a:gd name="T80" fmla="*/ 109 w 152"/>
                  <a:gd name="T81" fmla="*/ 51 h 59"/>
                  <a:gd name="T82" fmla="*/ 120 w 152"/>
                  <a:gd name="T83" fmla="*/ 48 h 59"/>
                  <a:gd name="T84" fmla="*/ 129 w 152"/>
                  <a:gd name="T85" fmla="*/ 47 h 59"/>
                  <a:gd name="T86" fmla="*/ 132 w 152"/>
                  <a:gd name="T87" fmla="*/ 48 h 59"/>
                  <a:gd name="T88" fmla="*/ 136 w 152"/>
                  <a:gd name="T89" fmla="*/ 45 h 59"/>
                  <a:gd name="T90" fmla="*/ 143 w 152"/>
                  <a:gd name="T91" fmla="*/ 46 h 59"/>
                  <a:gd name="T92" fmla="*/ 151 w 152"/>
                  <a:gd name="T93" fmla="*/ 48 h 59"/>
                  <a:gd name="T94" fmla="*/ 147 w 152"/>
                  <a:gd name="T95" fmla="*/ 41 h 59"/>
                  <a:gd name="T96" fmla="*/ 14 w 152"/>
                  <a:gd name="T97" fmla="*/ 11 h 59"/>
                  <a:gd name="T98" fmla="*/ 24 w 152"/>
                  <a:gd name="T99" fmla="*/ 10 h 59"/>
                  <a:gd name="T100" fmla="*/ 18 w 152"/>
                  <a:gd name="T101" fmla="*/ 5 h 59"/>
                  <a:gd name="T102" fmla="*/ 16 w 152"/>
                  <a:gd name="T103" fmla="*/ 1 h 59"/>
                  <a:gd name="T104" fmla="*/ 13 w 152"/>
                  <a:gd name="T105" fmla="*/ 1 h 59"/>
                  <a:gd name="T106" fmla="*/ 5 w 152"/>
                  <a:gd name="T107" fmla="*/ 1 h 59"/>
                  <a:gd name="T108" fmla="*/ 6 w 152"/>
                  <a:gd name="T109" fmla="*/ 7 h 59"/>
                  <a:gd name="T110" fmla="*/ 3 w 152"/>
                  <a:gd name="T111" fmla="*/ 10 h 59"/>
                  <a:gd name="T112" fmla="*/ 1 w 152"/>
                  <a:gd name="T113" fmla="*/ 13 h 59"/>
                  <a:gd name="T114" fmla="*/ 6 w 152"/>
                  <a:gd name="T115" fmla="*/ 15 h 59"/>
                  <a:gd name="T116" fmla="*/ 14 w 152"/>
                  <a:gd name="T117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2" h="59">
                    <a:moveTo>
                      <a:pt x="147" y="41"/>
                    </a:moveTo>
                    <a:cubicBezTo>
                      <a:pt x="146" y="41"/>
                      <a:pt x="148" y="34"/>
                      <a:pt x="147" y="33"/>
                    </a:cubicBezTo>
                    <a:cubicBezTo>
                      <a:pt x="147" y="32"/>
                      <a:pt x="145" y="26"/>
                      <a:pt x="147" y="26"/>
                    </a:cubicBezTo>
                    <a:cubicBezTo>
                      <a:pt x="149" y="26"/>
                      <a:pt x="147" y="22"/>
                      <a:pt x="149" y="22"/>
                    </a:cubicBezTo>
                    <a:cubicBezTo>
                      <a:pt x="149" y="21"/>
                      <a:pt x="148" y="20"/>
                      <a:pt x="148" y="19"/>
                    </a:cubicBezTo>
                    <a:cubicBezTo>
                      <a:pt x="147" y="18"/>
                      <a:pt x="143" y="20"/>
                      <a:pt x="142" y="17"/>
                    </a:cubicBezTo>
                    <a:cubicBezTo>
                      <a:pt x="140" y="13"/>
                      <a:pt x="142" y="12"/>
                      <a:pt x="139" y="10"/>
                    </a:cubicBezTo>
                    <a:cubicBezTo>
                      <a:pt x="137" y="7"/>
                      <a:pt x="136" y="4"/>
                      <a:pt x="134" y="5"/>
                    </a:cubicBezTo>
                    <a:cubicBezTo>
                      <a:pt x="133" y="6"/>
                      <a:pt x="129" y="6"/>
                      <a:pt x="125" y="5"/>
                    </a:cubicBezTo>
                    <a:cubicBezTo>
                      <a:pt x="121" y="9"/>
                      <a:pt x="113" y="11"/>
                      <a:pt x="110" y="10"/>
                    </a:cubicBezTo>
                    <a:cubicBezTo>
                      <a:pt x="107" y="9"/>
                      <a:pt x="101" y="11"/>
                      <a:pt x="96" y="11"/>
                    </a:cubicBezTo>
                    <a:cubicBezTo>
                      <a:pt x="92" y="11"/>
                      <a:pt x="90" y="7"/>
                      <a:pt x="87" y="8"/>
                    </a:cubicBezTo>
                    <a:cubicBezTo>
                      <a:pt x="83" y="8"/>
                      <a:pt x="83" y="4"/>
                      <a:pt x="80" y="4"/>
                    </a:cubicBezTo>
                    <a:cubicBezTo>
                      <a:pt x="76" y="4"/>
                      <a:pt x="79" y="3"/>
                      <a:pt x="68" y="1"/>
                    </a:cubicBezTo>
                    <a:cubicBezTo>
                      <a:pt x="57" y="0"/>
                      <a:pt x="47" y="6"/>
                      <a:pt x="43" y="9"/>
                    </a:cubicBezTo>
                    <a:cubicBezTo>
                      <a:pt x="40" y="12"/>
                      <a:pt x="27" y="9"/>
                      <a:pt x="26" y="10"/>
                    </a:cubicBezTo>
                    <a:cubicBezTo>
                      <a:pt x="25" y="10"/>
                      <a:pt x="26" y="14"/>
                      <a:pt x="22" y="16"/>
                    </a:cubicBezTo>
                    <a:cubicBezTo>
                      <a:pt x="17" y="17"/>
                      <a:pt x="8" y="16"/>
                      <a:pt x="5" y="17"/>
                    </a:cubicBezTo>
                    <a:cubicBezTo>
                      <a:pt x="2" y="19"/>
                      <a:pt x="0" y="23"/>
                      <a:pt x="3" y="23"/>
                    </a:cubicBezTo>
                    <a:cubicBezTo>
                      <a:pt x="6" y="23"/>
                      <a:pt x="7" y="24"/>
                      <a:pt x="7" y="25"/>
                    </a:cubicBezTo>
                    <a:cubicBezTo>
                      <a:pt x="6" y="27"/>
                      <a:pt x="9" y="30"/>
                      <a:pt x="7" y="31"/>
                    </a:cubicBezTo>
                    <a:cubicBezTo>
                      <a:pt x="6" y="33"/>
                      <a:pt x="6" y="36"/>
                      <a:pt x="7" y="37"/>
                    </a:cubicBezTo>
                    <a:cubicBezTo>
                      <a:pt x="9" y="38"/>
                      <a:pt x="10" y="41"/>
                      <a:pt x="7" y="41"/>
                    </a:cubicBezTo>
                    <a:cubicBezTo>
                      <a:pt x="5" y="42"/>
                      <a:pt x="11" y="44"/>
                      <a:pt x="12" y="46"/>
                    </a:cubicBezTo>
                    <a:cubicBezTo>
                      <a:pt x="12" y="47"/>
                      <a:pt x="17" y="47"/>
                      <a:pt x="17" y="49"/>
                    </a:cubicBezTo>
                    <a:cubicBezTo>
                      <a:pt x="17" y="50"/>
                      <a:pt x="18" y="51"/>
                      <a:pt x="21" y="50"/>
                    </a:cubicBezTo>
                    <a:cubicBezTo>
                      <a:pt x="23" y="49"/>
                      <a:pt x="24" y="53"/>
                      <a:pt x="26" y="55"/>
                    </a:cubicBezTo>
                    <a:cubicBezTo>
                      <a:pt x="27" y="57"/>
                      <a:pt x="36" y="56"/>
                      <a:pt x="36" y="53"/>
                    </a:cubicBezTo>
                    <a:cubicBezTo>
                      <a:pt x="36" y="51"/>
                      <a:pt x="39" y="50"/>
                      <a:pt x="43" y="50"/>
                    </a:cubicBezTo>
                    <a:cubicBezTo>
                      <a:pt x="47" y="51"/>
                      <a:pt x="52" y="56"/>
                      <a:pt x="54" y="57"/>
                    </a:cubicBezTo>
                    <a:cubicBezTo>
                      <a:pt x="56" y="57"/>
                      <a:pt x="59" y="55"/>
                      <a:pt x="62" y="55"/>
                    </a:cubicBezTo>
                    <a:cubicBezTo>
                      <a:pt x="64" y="55"/>
                      <a:pt x="68" y="51"/>
                      <a:pt x="69" y="50"/>
                    </a:cubicBezTo>
                    <a:cubicBezTo>
                      <a:pt x="71" y="50"/>
                      <a:pt x="73" y="53"/>
                      <a:pt x="76" y="52"/>
                    </a:cubicBezTo>
                    <a:cubicBezTo>
                      <a:pt x="78" y="51"/>
                      <a:pt x="80" y="49"/>
                      <a:pt x="82" y="50"/>
                    </a:cubicBezTo>
                    <a:cubicBezTo>
                      <a:pt x="83" y="51"/>
                      <a:pt x="78" y="55"/>
                      <a:pt x="80" y="57"/>
                    </a:cubicBezTo>
                    <a:cubicBezTo>
                      <a:pt x="80" y="57"/>
                      <a:pt x="80" y="58"/>
                      <a:pt x="80" y="59"/>
                    </a:cubicBezTo>
                    <a:cubicBezTo>
                      <a:pt x="85" y="59"/>
                      <a:pt x="84" y="55"/>
                      <a:pt x="85" y="54"/>
                    </a:cubicBezTo>
                    <a:cubicBezTo>
                      <a:pt x="85" y="52"/>
                      <a:pt x="86" y="51"/>
                      <a:pt x="88" y="52"/>
                    </a:cubicBezTo>
                    <a:cubicBezTo>
                      <a:pt x="89" y="53"/>
                      <a:pt x="92" y="54"/>
                      <a:pt x="95" y="52"/>
                    </a:cubicBezTo>
                    <a:cubicBezTo>
                      <a:pt x="99" y="50"/>
                      <a:pt x="99" y="49"/>
                      <a:pt x="100" y="51"/>
                    </a:cubicBezTo>
                    <a:cubicBezTo>
                      <a:pt x="101" y="53"/>
                      <a:pt x="104" y="51"/>
                      <a:pt x="109" y="51"/>
                    </a:cubicBezTo>
                    <a:cubicBezTo>
                      <a:pt x="114" y="51"/>
                      <a:pt x="115" y="48"/>
                      <a:pt x="120" y="48"/>
                    </a:cubicBezTo>
                    <a:cubicBezTo>
                      <a:pt x="125" y="48"/>
                      <a:pt x="129" y="47"/>
                      <a:pt x="129" y="47"/>
                    </a:cubicBezTo>
                    <a:cubicBezTo>
                      <a:pt x="132" y="48"/>
                      <a:pt x="132" y="48"/>
                      <a:pt x="132" y="48"/>
                    </a:cubicBezTo>
                    <a:cubicBezTo>
                      <a:pt x="133" y="47"/>
                      <a:pt x="133" y="45"/>
                      <a:pt x="136" y="45"/>
                    </a:cubicBezTo>
                    <a:cubicBezTo>
                      <a:pt x="139" y="45"/>
                      <a:pt x="141" y="47"/>
                      <a:pt x="143" y="46"/>
                    </a:cubicBezTo>
                    <a:cubicBezTo>
                      <a:pt x="145" y="46"/>
                      <a:pt x="151" y="52"/>
                      <a:pt x="151" y="48"/>
                    </a:cubicBezTo>
                    <a:cubicBezTo>
                      <a:pt x="152" y="47"/>
                      <a:pt x="149" y="42"/>
                      <a:pt x="147" y="41"/>
                    </a:cubicBezTo>
                    <a:close/>
                    <a:moveTo>
                      <a:pt x="14" y="11"/>
                    </a:moveTo>
                    <a:cubicBezTo>
                      <a:pt x="16" y="10"/>
                      <a:pt x="23" y="11"/>
                      <a:pt x="24" y="10"/>
                    </a:cubicBezTo>
                    <a:cubicBezTo>
                      <a:pt x="26" y="8"/>
                      <a:pt x="20" y="7"/>
                      <a:pt x="18" y="5"/>
                    </a:cubicBezTo>
                    <a:cubicBezTo>
                      <a:pt x="17" y="4"/>
                      <a:pt x="17" y="2"/>
                      <a:pt x="16" y="1"/>
                    </a:cubicBezTo>
                    <a:cubicBezTo>
                      <a:pt x="15" y="1"/>
                      <a:pt x="14" y="2"/>
                      <a:pt x="13" y="1"/>
                    </a:cubicBezTo>
                    <a:cubicBezTo>
                      <a:pt x="11" y="0"/>
                      <a:pt x="6" y="1"/>
                      <a:pt x="5" y="1"/>
                    </a:cubicBezTo>
                    <a:cubicBezTo>
                      <a:pt x="4" y="2"/>
                      <a:pt x="6" y="5"/>
                      <a:pt x="6" y="7"/>
                    </a:cubicBezTo>
                    <a:cubicBezTo>
                      <a:pt x="6" y="9"/>
                      <a:pt x="3" y="9"/>
                      <a:pt x="3" y="10"/>
                    </a:cubicBezTo>
                    <a:cubicBezTo>
                      <a:pt x="3" y="11"/>
                      <a:pt x="2" y="12"/>
                      <a:pt x="1" y="13"/>
                    </a:cubicBezTo>
                    <a:cubicBezTo>
                      <a:pt x="3" y="14"/>
                      <a:pt x="4" y="15"/>
                      <a:pt x="6" y="15"/>
                    </a:cubicBezTo>
                    <a:cubicBezTo>
                      <a:pt x="9" y="15"/>
                      <a:pt x="11" y="12"/>
                      <a:pt x="14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58">
                <a:extLst>
                  <a:ext uri="{FF2B5EF4-FFF2-40B4-BE49-F238E27FC236}">
                    <a16:creationId xmlns:a16="http://schemas.microsoft.com/office/drawing/2014/main" id="{9986D05E-05AE-442D-A89A-29D7EB8E57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7668" y="3388407"/>
                <a:ext cx="43915" cy="41406"/>
              </a:xfrm>
              <a:custGeom>
                <a:avLst/>
                <a:gdLst>
                  <a:gd name="T0" fmla="*/ 9 w 19"/>
                  <a:gd name="T1" fmla="*/ 0 h 18"/>
                  <a:gd name="T2" fmla="*/ 0 w 19"/>
                  <a:gd name="T3" fmla="*/ 6 h 18"/>
                  <a:gd name="T4" fmla="*/ 2 w 19"/>
                  <a:gd name="T5" fmla="*/ 8 h 18"/>
                  <a:gd name="T6" fmla="*/ 6 w 19"/>
                  <a:gd name="T7" fmla="*/ 13 h 18"/>
                  <a:gd name="T8" fmla="*/ 7 w 19"/>
                  <a:gd name="T9" fmla="*/ 18 h 18"/>
                  <a:gd name="T10" fmla="*/ 11 w 19"/>
                  <a:gd name="T11" fmla="*/ 18 h 18"/>
                  <a:gd name="T12" fmla="*/ 19 w 19"/>
                  <a:gd name="T13" fmla="*/ 8 h 18"/>
                  <a:gd name="T14" fmla="*/ 9 w 19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8">
                    <a:moveTo>
                      <a:pt x="9" y="0"/>
                    </a:moveTo>
                    <a:cubicBezTo>
                      <a:pt x="7" y="0"/>
                      <a:pt x="1" y="3"/>
                      <a:pt x="0" y="6"/>
                    </a:cubicBezTo>
                    <a:cubicBezTo>
                      <a:pt x="1" y="6"/>
                      <a:pt x="1" y="7"/>
                      <a:pt x="2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8" y="14"/>
                      <a:pt x="8" y="16"/>
                      <a:pt x="7" y="18"/>
                    </a:cubicBezTo>
                    <a:cubicBezTo>
                      <a:pt x="9" y="18"/>
                      <a:pt x="10" y="18"/>
                      <a:pt x="11" y="18"/>
                    </a:cubicBezTo>
                    <a:cubicBezTo>
                      <a:pt x="13" y="17"/>
                      <a:pt x="18" y="10"/>
                      <a:pt x="19" y="8"/>
                    </a:cubicBezTo>
                    <a:cubicBezTo>
                      <a:pt x="19" y="6"/>
                      <a:pt x="12" y="1"/>
                      <a:pt x="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59">
                <a:extLst>
                  <a:ext uri="{FF2B5EF4-FFF2-40B4-BE49-F238E27FC236}">
                    <a16:creationId xmlns:a16="http://schemas.microsoft.com/office/drawing/2014/main" id="{965281FD-3016-482D-AAE7-051B9A6AD4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4570" y="3232821"/>
                <a:ext cx="129237" cy="122963"/>
              </a:xfrm>
              <a:custGeom>
                <a:avLst/>
                <a:gdLst>
                  <a:gd name="T0" fmla="*/ 54 w 56"/>
                  <a:gd name="T1" fmla="*/ 3 h 53"/>
                  <a:gd name="T2" fmla="*/ 47 w 56"/>
                  <a:gd name="T3" fmla="*/ 0 h 53"/>
                  <a:gd name="T4" fmla="*/ 42 w 56"/>
                  <a:gd name="T5" fmla="*/ 7 h 53"/>
                  <a:gd name="T6" fmla="*/ 36 w 56"/>
                  <a:gd name="T7" fmla="*/ 11 h 53"/>
                  <a:gd name="T8" fmla="*/ 33 w 56"/>
                  <a:gd name="T9" fmla="*/ 14 h 53"/>
                  <a:gd name="T10" fmla="*/ 28 w 56"/>
                  <a:gd name="T11" fmla="*/ 15 h 53"/>
                  <a:gd name="T12" fmla="*/ 23 w 56"/>
                  <a:gd name="T13" fmla="*/ 13 h 53"/>
                  <a:gd name="T14" fmla="*/ 18 w 56"/>
                  <a:gd name="T15" fmla="*/ 19 h 53"/>
                  <a:gd name="T16" fmla="*/ 3 w 56"/>
                  <a:gd name="T17" fmla="*/ 27 h 53"/>
                  <a:gd name="T18" fmla="*/ 0 w 56"/>
                  <a:gd name="T19" fmla="*/ 31 h 53"/>
                  <a:gd name="T20" fmla="*/ 10 w 56"/>
                  <a:gd name="T21" fmla="*/ 35 h 53"/>
                  <a:gd name="T22" fmla="*/ 5 w 56"/>
                  <a:gd name="T23" fmla="*/ 44 h 53"/>
                  <a:gd name="T24" fmla="*/ 6 w 56"/>
                  <a:gd name="T25" fmla="*/ 49 h 53"/>
                  <a:gd name="T26" fmla="*/ 10 w 56"/>
                  <a:gd name="T27" fmla="*/ 51 h 53"/>
                  <a:gd name="T28" fmla="*/ 17 w 56"/>
                  <a:gd name="T29" fmla="*/ 50 h 53"/>
                  <a:gd name="T30" fmla="*/ 18 w 56"/>
                  <a:gd name="T31" fmla="*/ 51 h 53"/>
                  <a:gd name="T32" fmla="*/ 23 w 56"/>
                  <a:gd name="T33" fmla="*/ 47 h 53"/>
                  <a:gd name="T34" fmla="*/ 31 w 56"/>
                  <a:gd name="T35" fmla="*/ 46 h 53"/>
                  <a:gd name="T36" fmla="*/ 35 w 56"/>
                  <a:gd name="T37" fmla="*/ 44 h 53"/>
                  <a:gd name="T38" fmla="*/ 28 w 56"/>
                  <a:gd name="T39" fmla="*/ 37 h 53"/>
                  <a:gd name="T40" fmla="*/ 30 w 56"/>
                  <a:gd name="T41" fmla="*/ 30 h 53"/>
                  <a:gd name="T42" fmla="*/ 44 w 56"/>
                  <a:gd name="T43" fmla="*/ 22 h 53"/>
                  <a:gd name="T44" fmla="*/ 47 w 56"/>
                  <a:gd name="T45" fmla="*/ 12 h 53"/>
                  <a:gd name="T46" fmla="*/ 56 w 56"/>
                  <a:gd name="T47" fmla="*/ 3 h 53"/>
                  <a:gd name="T48" fmla="*/ 54 w 56"/>
                  <a:gd name="T49" fmla="*/ 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6" h="53">
                    <a:moveTo>
                      <a:pt x="54" y="3"/>
                    </a:moveTo>
                    <a:cubicBezTo>
                      <a:pt x="50" y="4"/>
                      <a:pt x="49" y="0"/>
                      <a:pt x="47" y="0"/>
                    </a:cubicBezTo>
                    <a:cubicBezTo>
                      <a:pt x="44" y="0"/>
                      <a:pt x="45" y="7"/>
                      <a:pt x="42" y="7"/>
                    </a:cubicBezTo>
                    <a:cubicBezTo>
                      <a:pt x="40" y="7"/>
                      <a:pt x="40" y="10"/>
                      <a:pt x="36" y="11"/>
                    </a:cubicBezTo>
                    <a:cubicBezTo>
                      <a:pt x="33" y="11"/>
                      <a:pt x="32" y="11"/>
                      <a:pt x="33" y="14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5" y="15"/>
                      <a:pt x="25" y="13"/>
                      <a:pt x="23" y="13"/>
                    </a:cubicBezTo>
                    <a:cubicBezTo>
                      <a:pt x="21" y="13"/>
                      <a:pt x="19" y="17"/>
                      <a:pt x="18" y="19"/>
                    </a:cubicBezTo>
                    <a:cubicBezTo>
                      <a:pt x="16" y="21"/>
                      <a:pt x="6" y="26"/>
                      <a:pt x="3" y="27"/>
                    </a:cubicBezTo>
                    <a:cubicBezTo>
                      <a:pt x="2" y="28"/>
                      <a:pt x="1" y="29"/>
                      <a:pt x="0" y="31"/>
                    </a:cubicBezTo>
                    <a:cubicBezTo>
                      <a:pt x="4" y="31"/>
                      <a:pt x="8" y="33"/>
                      <a:pt x="10" y="35"/>
                    </a:cubicBezTo>
                    <a:cubicBezTo>
                      <a:pt x="12" y="38"/>
                      <a:pt x="7" y="41"/>
                      <a:pt x="5" y="44"/>
                    </a:cubicBezTo>
                    <a:cubicBezTo>
                      <a:pt x="3" y="47"/>
                      <a:pt x="6" y="47"/>
                      <a:pt x="6" y="49"/>
                    </a:cubicBezTo>
                    <a:cubicBezTo>
                      <a:pt x="6" y="51"/>
                      <a:pt x="9" y="53"/>
                      <a:pt x="10" y="51"/>
                    </a:cubicBezTo>
                    <a:cubicBezTo>
                      <a:pt x="11" y="49"/>
                      <a:pt x="13" y="50"/>
                      <a:pt x="17" y="50"/>
                    </a:cubicBezTo>
                    <a:cubicBezTo>
                      <a:pt x="18" y="50"/>
                      <a:pt x="18" y="50"/>
                      <a:pt x="18" y="51"/>
                    </a:cubicBezTo>
                    <a:cubicBezTo>
                      <a:pt x="20" y="49"/>
                      <a:pt x="22" y="48"/>
                      <a:pt x="23" y="47"/>
                    </a:cubicBezTo>
                    <a:cubicBezTo>
                      <a:pt x="24" y="46"/>
                      <a:pt x="28" y="46"/>
                      <a:pt x="31" y="46"/>
                    </a:cubicBezTo>
                    <a:cubicBezTo>
                      <a:pt x="32" y="46"/>
                      <a:pt x="33" y="45"/>
                      <a:pt x="35" y="44"/>
                    </a:cubicBezTo>
                    <a:cubicBezTo>
                      <a:pt x="32" y="41"/>
                      <a:pt x="29" y="38"/>
                      <a:pt x="28" y="37"/>
                    </a:cubicBezTo>
                    <a:cubicBezTo>
                      <a:pt x="25" y="36"/>
                      <a:pt x="27" y="31"/>
                      <a:pt x="30" y="30"/>
                    </a:cubicBezTo>
                    <a:cubicBezTo>
                      <a:pt x="33" y="29"/>
                      <a:pt x="41" y="23"/>
                      <a:pt x="44" y="22"/>
                    </a:cubicBezTo>
                    <a:cubicBezTo>
                      <a:pt x="46" y="20"/>
                      <a:pt x="45" y="16"/>
                      <a:pt x="47" y="12"/>
                    </a:cubicBezTo>
                    <a:cubicBezTo>
                      <a:pt x="48" y="10"/>
                      <a:pt x="52" y="6"/>
                      <a:pt x="56" y="3"/>
                    </a:cubicBezTo>
                    <a:cubicBezTo>
                      <a:pt x="55" y="3"/>
                      <a:pt x="54" y="3"/>
                      <a:pt x="54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60">
                <a:extLst>
                  <a:ext uri="{FF2B5EF4-FFF2-40B4-BE49-F238E27FC236}">
                    <a16:creationId xmlns:a16="http://schemas.microsoft.com/office/drawing/2014/main" id="{455D062D-057E-4600-A987-D29130B559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7819" y="3505096"/>
                <a:ext cx="143039" cy="81557"/>
              </a:xfrm>
              <a:custGeom>
                <a:avLst/>
                <a:gdLst>
                  <a:gd name="T0" fmla="*/ 61 w 62"/>
                  <a:gd name="T1" fmla="*/ 22 h 35"/>
                  <a:gd name="T2" fmla="*/ 59 w 62"/>
                  <a:gd name="T3" fmla="*/ 22 h 35"/>
                  <a:gd name="T4" fmla="*/ 48 w 62"/>
                  <a:gd name="T5" fmla="*/ 20 h 35"/>
                  <a:gd name="T6" fmla="*/ 33 w 62"/>
                  <a:gd name="T7" fmla="*/ 14 h 35"/>
                  <a:gd name="T8" fmla="*/ 17 w 62"/>
                  <a:gd name="T9" fmla="*/ 2 h 35"/>
                  <a:gd name="T10" fmla="*/ 10 w 62"/>
                  <a:gd name="T11" fmla="*/ 1 h 35"/>
                  <a:gd name="T12" fmla="*/ 5 w 62"/>
                  <a:gd name="T13" fmla="*/ 2 h 35"/>
                  <a:gd name="T14" fmla="*/ 2 w 62"/>
                  <a:gd name="T15" fmla="*/ 7 h 35"/>
                  <a:gd name="T16" fmla="*/ 0 w 62"/>
                  <a:gd name="T17" fmla="*/ 13 h 35"/>
                  <a:gd name="T18" fmla="*/ 4 w 62"/>
                  <a:gd name="T19" fmla="*/ 16 h 35"/>
                  <a:gd name="T20" fmla="*/ 11 w 62"/>
                  <a:gd name="T21" fmla="*/ 19 h 35"/>
                  <a:gd name="T22" fmla="*/ 17 w 62"/>
                  <a:gd name="T23" fmla="*/ 23 h 35"/>
                  <a:gd name="T24" fmla="*/ 23 w 62"/>
                  <a:gd name="T25" fmla="*/ 26 h 35"/>
                  <a:gd name="T26" fmla="*/ 31 w 62"/>
                  <a:gd name="T27" fmla="*/ 25 h 35"/>
                  <a:gd name="T28" fmla="*/ 36 w 62"/>
                  <a:gd name="T29" fmla="*/ 30 h 35"/>
                  <a:gd name="T30" fmla="*/ 46 w 62"/>
                  <a:gd name="T31" fmla="*/ 34 h 35"/>
                  <a:gd name="T32" fmla="*/ 60 w 62"/>
                  <a:gd name="T33" fmla="*/ 32 h 35"/>
                  <a:gd name="T34" fmla="*/ 60 w 62"/>
                  <a:gd name="T35" fmla="*/ 24 h 35"/>
                  <a:gd name="T36" fmla="*/ 61 w 62"/>
                  <a:gd name="T3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35">
                    <a:moveTo>
                      <a:pt x="61" y="22"/>
                    </a:moveTo>
                    <a:cubicBezTo>
                      <a:pt x="60" y="22"/>
                      <a:pt x="60" y="22"/>
                      <a:pt x="59" y="22"/>
                    </a:cubicBezTo>
                    <a:cubicBezTo>
                      <a:pt x="54" y="22"/>
                      <a:pt x="51" y="20"/>
                      <a:pt x="48" y="20"/>
                    </a:cubicBezTo>
                    <a:cubicBezTo>
                      <a:pt x="45" y="21"/>
                      <a:pt x="37" y="17"/>
                      <a:pt x="33" y="14"/>
                    </a:cubicBezTo>
                    <a:cubicBezTo>
                      <a:pt x="29" y="11"/>
                      <a:pt x="19" y="5"/>
                      <a:pt x="17" y="2"/>
                    </a:cubicBezTo>
                    <a:cubicBezTo>
                      <a:pt x="14" y="0"/>
                      <a:pt x="10" y="0"/>
                      <a:pt x="10" y="1"/>
                    </a:cubicBezTo>
                    <a:cubicBezTo>
                      <a:pt x="10" y="2"/>
                      <a:pt x="8" y="2"/>
                      <a:pt x="5" y="2"/>
                    </a:cubicBezTo>
                    <a:cubicBezTo>
                      <a:pt x="4" y="4"/>
                      <a:pt x="2" y="5"/>
                      <a:pt x="2" y="7"/>
                    </a:cubicBezTo>
                    <a:cubicBezTo>
                      <a:pt x="2" y="9"/>
                      <a:pt x="0" y="11"/>
                      <a:pt x="0" y="13"/>
                    </a:cubicBezTo>
                    <a:cubicBezTo>
                      <a:pt x="0" y="15"/>
                      <a:pt x="3" y="15"/>
                      <a:pt x="4" y="16"/>
                    </a:cubicBezTo>
                    <a:cubicBezTo>
                      <a:pt x="5" y="17"/>
                      <a:pt x="10" y="18"/>
                      <a:pt x="11" y="19"/>
                    </a:cubicBezTo>
                    <a:cubicBezTo>
                      <a:pt x="11" y="21"/>
                      <a:pt x="15" y="22"/>
                      <a:pt x="17" y="23"/>
                    </a:cubicBezTo>
                    <a:cubicBezTo>
                      <a:pt x="19" y="23"/>
                      <a:pt x="22" y="25"/>
                      <a:pt x="23" y="26"/>
                    </a:cubicBezTo>
                    <a:cubicBezTo>
                      <a:pt x="25" y="27"/>
                      <a:pt x="29" y="25"/>
                      <a:pt x="31" y="25"/>
                    </a:cubicBezTo>
                    <a:cubicBezTo>
                      <a:pt x="33" y="25"/>
                      <a:pt x="35" y="28"/>
                      <a:pt x="36" y="30"/>
                    </a:cubicBezTo>
                    <a:cubicBezTo>
                      <a:pt x="36" y="31"/>
                      <a:pt x="44" y="32"/>
                      <a:pt x="46" y="34"/>
                    </a:cubicBezTo>
                    <a:cubicBezTo>
                      <a:pt x="48" y="35"/>
                      <a:pt x="58" y="34"/>
                      <a:pt x="60" y="32"/>
                    </a:cubicBezTo>
                    <a:cubicBezTo>
                      <a:pt x="62" y="31"/>
                      <a:pt x="60" y="27"/>
                      <a:pt x="60" y="24"/>
                    </a:cubicBezTo>
                    <a:cubicBezTo>
                      <a:pt x="60" y="23"/>
                      <a:pt x="60" y="23"/>
                      <a:pt x="61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61">
                <a:extLst>
                  <a:ext uri="{FF2B5EF4-FFF2-40B4-BE49-F238E27FC236}">
                    <a16:creationId xmlns:a16="http://schemas.microsoft.com/office/drawing/2014/main" id="{4A8AAB3B-86D0-4860-8E80-AB5134E129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4849" y="3542738"/>
                <a:ext cx="159350" cy="350068"/>
              </a:xfrm>
              <a:custGeom>
                <a:avLst/>
                <a:gdLst>
                  <a:gd name="T0" fmla="*/ 55 w 69"/>
                  <a:gd name="T1" fmla="*/ 138 h 152"/>
                  <a:gd name="T2" fmla="*/ 53 w 69"/>
                  <a:gd name="T3" fmla="*/ 132 h 152"/>
                  <a:gd name="T4" fmla="*/ 50 w 69"/>
                  <a:gd name="T5" fmla="*/ 122 h 152"/>
                  <a:gd name="T6" fmla="*/ 47 w 69"/>
                  <a:gd name="T7" fmla="*/ 114 h 152"/>
                  <a:gd name="T8" fmla="*/ 48 w 69"/>
                  <a:gd name="T9" fmla="*/ 108 h 152"/>
                  <a:gd name="T10" fmla="*/ 48 w 69"/>
                  <a:gd name="T11" fmla="*/ 104 h 152"/>
                  <a:gd name="T12" fmla="*/ 47 w 69"/>
                  <a:gd name="T13" fmla="*/ 99 h 152"/>
                  <a:gd name="T14" fmla="*/ 41 w 69"/>
                  <a:gd name="T15" fmla="*/ 91 h 152"/>
                  <a:gd name="T16" fmla="*/ 42 w 69"/>
                  <a:gd name="T17" fmla="*/ 79 h 152"/>
                  <a:gd name="T18" fmla="*/ 47 w 69"/>
                  <a:gd name="T19" fmla="*/ 76 h 152"/>
                  <a:gd name="T20" fmla="*/ 53 w 69"/>
                  <a:gd name="T21" fmla="*/ 74 h 152"/>
                  <a:gd name="T22" fmla="*/ 60 w 69"/>
                  <a:gd name="T23" fmla="*/ 70 h 152"/>
                  <a:gd name="T24" fmla="*/ 64 w 69"/>
                  <a:gd name="T25" fmla="*/ 67 h 152"/>
                  <a:gd name="T26" fmla="*/ 68 w 69"/>
                  <a:gd name="T27" fmla="*/ 60 h 152"/>
                  <a:gd name="T28" fmla="*/ 69 w 69"/>
                  <a:gd name="T29" fmla="*/ 60 h 152"/>
                  <a:gd name="T30" fmla="*/ 65 w 69"/>
                  <a:gd name="T31" fmla="*/ 61 h 152"/>
                  <a:gd name="T32" fmla="*/ 60 w 69"/>
                  <a:gd name="T33" fmla="*/ 58 h 152"/>
                  <a:gd name="T34" fmla="*/ 55 w 69"/>
                  <a:gd name="T35" fmla="*/ 56 h 152"/>
                  <a:gd name="T36" fmla="*/ 55 w 69"/>
                  <a:gd name="T37" fmla="*/ 51 h 152"/>
                  <a:gd name="T38" fmla="*/ 52 w 69"/>
                  <a:gd name="T39" fmla="*/ 47 h 152"/>
                  <a:gd name="T40" fmla="*/ 50 w 69"/>
                  <a:gd name="T41" fmla="*/ 40 h 152"/>
                  <a:gd name="T42" fmla="*/ 43 w 69"/>
                  <a:gd name="T43" fmla="*/ 39 h 152"/>
                  <a:gd name="T44" fmla="*/ 41 w 69"/>
                  <a:gd name="T45" fmla="*/ 35 h 152"/>
                  <a:gd name="T46" fmla="*/ 48 w 69"/>
                  <a:gd name="T47" fmla="*/ 24 h 152"/>
                  <a:gd name="T48" fmla="*/ 50 w 69"/>
                  <a:gd name="T49" fmla="*/ 12 h 152"/>
                  <a:gd name="T50" fmla="*/ 47 w 69"/>
                  <a:gd name="T51" fmla="*/ 8 h 152"/>
                  <a:gd name="T52" fmla="*/ 45 w 69"/>
                  <a:gd name="T53" fmla="*/ 4 h 152"/>
                  <a:gd name="T54" fmla="*/ 39 w 69"/>
                  <a:gd name="T55" fmla="*/ 1 h 152"/>
                  <a:gd name="T56" fmla="*/ 38 w 69"/>
                  <a:gd name="T57" fmla="*/ 2 h 152"/>
                  <a:gd name="T58" fmla="*/ 38 w 69"/>
                  <a:gd name="T59" fmla="*/ 2 h 152"/>
                  <a:gd name="T60" fmla="*/ 36 w 69"/>
                  <a:gd name="T61" fmla="*/ 6 h 152"/>
                  <a:gd name="T62" fmla="*/ 37 w 69"/>
                  <a:gd name="T63" fmla="*/ 11 h 152"/>
                  <a:gd name="T64" fmla="*/ 33 w 69"/>
                  <a:gd name="T65" fmla="*/ 11 h 152"/>
                  <a:gd name="T66" fmla="*/ 27 w 69"/>
                  <a:gd name="T67" fmla="*/ 14 h 152"/>
                  <a:gd name="T68" fmla="*/ 21 w 69"/>
                  <a:gd name="T69" fmla="*/ 21 h 152"/>
                  <a:gd name="T70" fmla="*/ 19 w 69"/>
                  <a:gd name="T71" fmla="*/ 30 h 152"/>
                  <a:gd name="T72" fmla="*/ 16 w 69"/>
                  <a:gd name="T73" fmla="*/ 40 h 152"/>
                  <a:gd name="T74" fmla="*/ 10 w 69"/>
                  <a:gd name="T75" fmla="*/ 40 h 152"/>
                  <a:gd name="T76" fmla="*/ 8 w 69"/>
                  <a:gd name="T77" fmla="*/ 48 h 152"/>
                  <a:gd name="T78" fmla="*/ 6 w 69"/>
                  <a:gd name="T79" fmla="*/ 56 h 152"/>
                  <a:gd name="T80" fmla="*/ 3 w 69"/>
                  <a:gd name="T81" fmla="*/ 62 h 152"/>
                  <a:gd name="T82" fmla="*/ 0 w 69"/>
                  <a:gd name="T83" fmla="*/ 65 h 152"/>
                  <a:gd name="T84" fmla="*/ 7 w 69"/>
                  <a:gd name="T85" fmla="*/ 73 h 152"/>
                  <a:gd name="T86" fmla="*/ 16 w 69"/>
                  <a:gd name="T87" fmla="*/ 89 h 152"/>
                  <a:gd name="T88" fmla="*/ 15 w 69"/>
                  <a:gd name="T89" fmla="*/ 102 h 152"/>
                  <a:gd name="T90" fmla="*/ 19 w 69"/>
                  <a:gd name="T91" fmla="*/ 106 h 152"/>
                  <a:gd name="T92" fmla="*/ 26 w 69"/>
                  <a:gd name="T93" fmla="*/ 105 h 152"/>
                  <a:gd name="T94" fmla="*/ 33 w 69"/>
                  <a:gd name="T95" fmla="*/ 97 h 152"/>
                  <a:gd name="T96" fmla="*/ 37 w 69"/>
                  <a:gd name="T97" fmla="*/ 101 h 152"/>
                  <a:gd name="T98" fmla="*/ 41 w 69"/>
                  <a:gd name="T99" fmla="*/ 109 h 152"/>
                  <a:gd name="T100" fmla="*/ 45 w 69"/>
                  <a:gd name="T101" fmla="*/ 127 h 152"/>
                  <a:gd name="T102" fmla="*/ 48 w 69"/>
                  <a:gd name="T103" fmla="*/ 140 h 152"/>
                  <a:gd name="T104" fmla="*/ 49 w 69"/>
                  <a:gd name="T105" fmla="*/ 149 h 152"/>
                  <a:gd name="T106" fmla="*/ 48 w 69"/>
                  <a:gd name="T107" fmla="*/ 151 h 152"/>
                  <a:gd name="T108" fmla="*/ 55 w 69"/>
                  <a:gd name="T109" fmla="*/ 13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52">
                    <a:moveTo>
                      <a:pt x="55" y="138"/>
                    </a:moveTo>
                    <a:cubicBezTo>
                      <a:pt x="55" y="135"/>
                      <a:pt x="53" y="135"/>
                      <a:pt x="53" y="132"/>
                    </a:cubicBezTo>
                    <a:cubicBezTo>
                      <a:pt x="53" y="129"/>
                      <a:pt x="53" y="125"/>
                      <a:pt x="50" y="122"/>
                    </a:cubicBezTo>
                    <a:cubicBezTo>
                      <a:pt x="46" y="119"/>
                      <a:pt x="45" y="115"/>
                      <a:pt x="47" y="114"/>
                    </a:cubicBezTo>
                    <a:cubicBezTo>
                      <a:pt x="49" y="112"/>
                      <a:pt x="47" y="108"/>
                      <a:pt x="48" y="108"/>
                    </a:cubicBezTo>
                    <a:cubicBezTo>
                      <a:pt x="49" y="108"/>
                      <a:pt x="50" y="105"/>
                      <a:pt x="48" y="104"/>
                    </a:cubicBezTo>
                    <a:cubicBezTo>
                      <a:pt x="46" y="103"/>
                      <a:pt x="48" y="99"/>
                      <a:pt x="47" y="99"/>
                    </a:cubicBezTo>
                    <a:cubicBezTo>
                      <a:pt x="45" y="98"/>
                      <a:pt x="41" y="93"/>
                      <a:pt x="41" y="91"/>
                    </a:cubicBezTo>
                    <a:cubicBezTo>
                      <a:pt x="41" y="90"/>
                      <a:pt x="42" y="81"/>
                      <a:pt x="42" y="79"/>
                    </a:cubicBezTo>
                    <a:cubicBezTo>
                      <a:pt x="43" y="76"/>
                      <a:pt x="46" y="76"/>
                      <a:pt x="47" y="76"/>
                    </a:cubicBezTo>
                    <a:cubicBezTo>
                      <a:pt x="48" y="76"/>
                      <a:pt x="52" y="76"/>
                      <a:pt x="53" y="74"/>
                    </a:cubicBezTo>
                    <a:cubicBezTo>
                      <a:pt x="54" y="72"/>
                      <a:pt x="59" y="72"/>
                      <a:pt x="60" y="70"/>
                    </a:cubicBezTo>
                    <a:cubicBezTo>
                      <a:pt x="61" y="68"/>
                      <a:pt x="64" y="68"/>
                      <a:pt x="64" y="67"/>
                    </a:cubicBezTo>
                    <a:cubicBezTo>
                      <a:pt x="64" y="65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9" y="60"/>
                    </a:cubicBezTo>
                    <a:cubicBezTo>
                      <a:pt x="68" y="59"/>
                      <a:pt x="67" y="60"/>
                      <a:pt x="65" y="61"/>
                    </a:cubicBezTo>
                    <a:cubicBezTo>
                      <a:pt x="61" y="62"/>
                      <a:pt x="60" y="60"/>
                      <a:pt x="60" y="58"/>
                    </a:cubicBezTo>
                    <a:cubicBezTo>
                      <a:pt x="60" y="56"/>
                      <a:pt x="57" y="56"/>
                      <a:pt x="55" y="56"/>
                    </a:cubicBezTo>
                    <a:cubicBezTo>
                      <a:pt x="54" y="56"/>
                      <a:pt x="55" y="53"/>
                      <a:pt x="55" y="51"/>
                    </a:cubicBezTo>
                    <a:cubicBezTo>
                      <a:pt x="56" y="48"/>
                      <a:pt x="55" y="47"/>
                      <a:pt x="52" y="47"/>
                    </a:cubicBezTo>
                    <a:cubicBezTo>
                      <a:pt x="50" y="47"/>
                      <a:pt x="49" y="42"/>
                      <a:pt x="50" y="40"/>
                    </a:cubicBezTo>
                    <a:cubicBezTo>
                      <a:pt x="51" y="39"/>
                      <a:pt x="45" y="38"/>
                      <a:pt x="43" y="39"/>
                    </a:cubicBezTo>
                    <a:cubicBezTo>
                      <a:pt x="40" y="40"/>
                      <a:pt x="42" y="37"/>
                      <a:pt x="41" y="35"/>
                    </a:cubicBezTo>
                    <a:cubicBezTo>
                      <a:pt x="40" y="33"/>
                      <a:pt x="44" y="27"/>
                      <a:pt x="48" y="24"/>
                    </a:cubicBezTo>
                    <a:cubicBezTo>
                      <a:pt x="51" y="20"/>
                      <a:pt x="50" y="16"/>
                      <a:pt x="50" y="12"/>
                    </a:cubicBezTo>
                    <a:cubicBezTo>
                      <a:pt x="50" y="8"/>
                      <a:pt x="48" y="8"/>
                      <a:pt x="47" y="8"/>
                    </a:cubicBezTo>
                    <a:cubicBezTo>
                      <a:pt x="45" y="8"/>
                      <a:pt x="45" y="6"/>
                      <a:pt x="45" y="4"/>
                    </a:cubicBezTo>
                    <a:cubicBezTo>
                      <a:pt x="45" y="1"/>
                      <a:pt x="41" y="0"/>
                      <a:pt x="39" y="1"/>
                    </a:cubicBezTo>
                    <a:cubicBezTo>
                      <a:pt x="39" y="1"/>
                      <a:pt x="39" y="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2"/>
                      <a:pt x="38" y="5"/>
                      <a:pt x="36" y="6"/>
                    </a:cubicBezTo>
                    <a:cubicBezTo>
                      <a:pt x="35" y="7"/>
                      <a:pt x="35" y="8"/>
                      <a:pt x="37" y="11"/>
                    </a:cubicBezTo>
                    <a:cubicBezTo>
                      <a:pt x="39" y="14"/>
                      <a:pt x="34" y="13"/>
                      <a:pt x="33" y="11"/>
                    </a:cubicBezTo>
                    <a:cubicBezTo>
                      <a:pt x="33" y="10"/>
                      <a:pt x="29" y="12"/>
                      <a:pt x="27" y="14"/>
                    </a:cubicBezTo>
                    <a:cubicBezTo>
                      <a:pt x="25" y="16"/>
                      <a:pt x="21" y="17"/>
                      <a:pt x="21" y="21"/>
                    </a:cubicBezTo>
                    <a:cubicBezTo>
                      <a:pt x="21" y="24"/>
                      <a:pt x="19" y="28"/>
                      <a:pt x="19" y="30"/>
                    </a:cubicBezTo>
                    <a:cubicBezTo>
                      <a:pt x="20" y="33"/>
                      <a:pt x="16" y="39"/>
                      <a:pt x="16" y="40"/>
                    </a:cubicBezTo>
                    <a:cubicBezTo>
                      <a:pt x="17" y="42"/>
                      <a:pt x="11" y="40"/>
                      <a:pt x="10" y="40"/>
                    </a:cubicBezTo>
                    <a:cubicBezTo>
                      <a:pt x="9" y="40"/>
                      <a:pt x="10" y="46"/>
                      <a:pt x="8" y="48"/>
                    </a:cubicBezTo>
                    <a:cubicBezTo>
                      <a:pt x="7" y="50"/>
                      <a:pt x="8" y="56"/>
                      <a:pt x="6" y="56"/>
                    </a:cubicBezTo>
                    <a:cubicBezTo>
                      <a:pt x="4" y="56"/>
                      <a:pt x="3" y="62"/>
                      <a:pt x="3" y="62"/>
                    </a:cubicBezTo>
                    <a:cubicBezTo>
                      <a:pt x="3" y="62"/>
                      <a:pt x="1" y="63"/>
                      <a:pt x="0" y="65"/>
                    </a:cubicBezTo>
                    <a:cubicBezTo>
                      <a:pt x="1" y="68"/>
                      <a:pt x="4" y="71"/>
                      <a:pt x="7" y="73"/>
                    </a:cubicBezTo>
                    <a:cubicBezTo>
                      <a:pt x="12" y="75"/>
                      <a:pt x="15" y="84"/>
                      <a:pt x="16" y="89"/>
                    </a:cubicBezTo>
                    <a:cubicBezTo>
                      <a:pt x="18" y="94"/>
                      <a:pt x="17" y="99"/>
                      <a:pt x="15" y="102"/>
                    </a:cubicBezTo>
                    <a:cubicBezTo>
                      <a:pt x="14" y="105"/>
                      <a:pt x="16" y="105"/>
                      <a:pt x="19" y="106"/>
                    </a:cubicBezTo>
                    <a:cubicBezTo>
                      <a:pt x="21" y="108"/>
                      <a:pt x="24" y="108"/>
                      <a:pt x="26" y="105"/>
                    </a:cubicBezTo>
                    <a:cubicBezTo>
                      <a:pt x="28" y="103"/>
                      <a:pt x="33" y="101"/>
                      <a:pt x="33" y="97"/>
                    </a:cubicBezTo>
                    <a:cubicBezTo>
                      <a:pt x="34" y="94"/>
                      <a:pt x="36" y="99"/>
                      <a:pt x="37" y="101"/>
                    </a:cubicBezTo>
                    <a:cubicBezTo>
                      <a:pt x="39" y="102"/>
                      <a:pt x="40" y="105"/>
                      <a:pt x="41" y="109"/>
                    </a:cubicBezTo>
                    <a:cubicBezTo>
                      <a:pt x="41" y="114"/>
                      <a:pt x="41" y="124"/>
                      <a:pt x="45" y="127"/>
                    </a:cubicBezTo>
                    <a:cubicBezTo>
                      <a:pt x="48" y="130"/>
                      <a:pt x="49" y="137"/>
                      <a:pt x="48" y="140"/>
                    </a:cubicBezTo>
                    <a:cubicBezTo>
                      <a:pt x="47" y="142"/>
                      <a:pt x="50" y="146"/>
                      <a:pt x="49" y="149"/>
                    </a:cubicBezTo>
                    <a:cubicBezTo>
                      <a:pt x="49" y="150"/>
                      <a:pt x="49" y="150"/>
                      <a:pt x="48" y="151"/>
                    </a:cubicBezTo>
                    <a:cubicBezTo>
                      <a:pt x="52" y="152"/>
                      <a:pt x="55" y="138"/>
                      <a:pt x="55" y="13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62">
                <a:extLst>
                  <a:ext uri="{FF2B5EF4-FFF2-40B4-BE49-F238E27FC236}">
                    <a16:creationId xmlns:a16="http://schemas.microsoft.com/office/drawing/2014/main" id="{5FCD7370-0FA7-41A2-A83B-D14E59DF45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9641" y="3546502"/>
                <a:ext cx="57717" cy="35132"/>
              </a:xfrm>
              <a:custGeom>
                <a:avLst/>
                <a:gdLst>
                  <a:gd name="T0" fmla="*/ 24 w 25"/>
                  <a:gd name="T1" fmla="*/ 5 h 15"/>
                  <a:gd name="T2" fmla="*/ 15 w 25"/>
                  <a:gd name="T3" fmla="*/ 3 h 15"/>
                  <a:gd name="T4" fmla="*/ 8 w 25"/>
                  <a:gd name="T5" fmla="*/ 2 h 15"/>
                  <a:gd name="T6" fmla="*/ 2 w 25"/>
                  <a:gd name="T7" fmla="*/ 7 h 15"/>
                  <a:gd name="T8" fmla="*/ 0 w 25"/>
                  <a:gd name="T9" fmla="*/ 10 h 15"/>
                  <a:gd name="T10" fmla="*/ 3 w 25"/>
                  <a:gd name="T11" fmla="*/ 12 h 15"/>
                  <a:gd name="T12" fmla="*/ 8 w 25"/>
                  <a:gd name="T13" fmla="*/ 13 h 15"/>
                  <a:gd name="T14" fmla="*/ 16 w 25"/>
                  <a:gd name="T15" fmla="*/ 14 h 15"/>
                  <a:gd name="T16" fmla="*/ 23 w 25"/>
                  <a:gd name="T17" fmla="*/ 13 h 15"/>
                  <a:gd name="T18" fmla="*/ 23 w 25"/>
                  <a:gd name="T19" fmla="*/ 6 h 15"/>
                  <a:gd name="T20" fmla="*/ 24 w 25"/>
                  <a:gd name="T2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15">
                    <a:moveTo>
                      <a:pt x="24" y="5"/>
                    </a:moveTo>
                    <a:cubicBezTo>
                      <a:pt x="19" y="1"/>
                      <a:pt x="18" y="4"/>
                      <a:pt x="15" y="3"/>
                    </a:cubicBezTo>
                    <a:cubicBezTo>
                      <a:pt x="11" y="1"/>
                      <a:pt x="10" y="0"/>
                      <a:pt x="8" y="2"/>
                    </a:cubicBezTo>
                    <a:cubicBezTo>
                      <a:pt x="6" y="3"/>
                      <a:pt x="4" y="3"/>
                      <a:pt x="2" y="7"/>
                    </a:cubicBezTo>
                    <a:cubicBezTo>
                      <a:pt x="2" y="8"/>
                      <a:pt x="1" y="9"/>
                      <a:pt x="0" y="10"/>
                    </a:cubicBezTo>
                    <a:cubicBezTo>
                      <a:pt x="1" y="11"/>
                      <a:pt x="2" y="12"/>
                      <a:pt x="3" y="12"/>
                    </a:cubicBezTo>
                    <a:cubicBezTo>
                      <a:pt x="4" y="12"/>
                      <a:pt x="5" y="14"/>
                      <a:pt x="8" y="13"/>
                    </a:cubicBezTo>
                    <a:cubicBezTo>
                      <a:pt x="10" y="13"/>
                      <a:pt x="12" y="15"/>
                      <a:pt x="16" y="14"/>
                    </a:cubicBezTo>
                    <a:cubicBezTo>
                      <a:pt x="19" y="13"/>
                      <a:pt x="22" y="15"/>
                      <a:pt x="23" y="13"/>
                    </a:cubicBezTo>
                    <a:cubicBezTo>
                      <a:pt x="25" y="11"/>
                      <a:pt x="23" y="6"/>
                      <a:pt x="23" y="6"/>
                    </a:cubicBezTo>
                    <a:cubicBezTo>
                      <a:pt x="23" y="6"/>
                      <a:pt x="23" y="6"/>
                      <a:pt x="24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63">
                <a:extLst>
                  <a:ext uri="{FF2B5EF4-FFF2-40B4-BE49-F238E27FC236}">
                    <a16:creationId xmlns:a16="http://schemas.microsoft.com/office/drawing/2014/main" id="{43C5979F-341F-4645-BC01-8302A2550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645625"/>
                <a:ext cx="139275" cy="283568"/>
              </a:xfrm>
              <a:custGeom>
                <a:avLst/>
                <a:gdLst>
                  <a:gd name="T0" fmla="*/ 44 w 60"/>
                  <a:gd name="T1" fmla="*/ 15 h 123"/>
                  <a:gd name="T2" fmla="*/ 36 w 60"/>
                  <a:gd name="T3" fmla="*/ 9 h 123"/>
                  <a:gd name="T4" fmla="*/ 34 w 60"/>
                  <a:gd name="T5" fmla="*/ 4 h 123"/>
                  <a:gd name="T6" fmla="*/ 27 w 60"/>
                  <a:gd name="T7" fmla="*/ 1 h 123"/>
                  <a:gd name="T8" fmla="*/ 21 w 60"/>
                  <a:gd name="T9" fmla="*/ 5 h 123"/>
                  <a:gd name="T10" fmla="*/ 16 w 60"/>
                  <a:gd name="T11" fmla="*/ 6 h 123"/>
                  <a:gd name="T12" fmla="*/ 9 w 60"/>
                  <a:gd name="T13" fmla="*/ 6 h 123"/>
                  <a:gd name="T14" fmla="*/ 2 w 60"/>
                  <a:gd name="T15" fmla="*/ 6 h 123"/>
                  <a:gd name="T16" fmla="*/ 0 w 60"/>
                  <a:gd name="T17" fmla="*/ 8 h 123"/>
                  <a:gd name="T18" fmla="*/ 3 w 60"/>
                  <a:gd name="T19" fmla="*/ 12 h 123"/>
                  <a:gd name="T20" fmla="*/ 7 w 60"/>
                  <a:gd name="T21" fmla="*/ 18 h 123"/>
                  <a:gd name="T22" fmla="*/ 14 w 60"/>
                  <a:gd name="T23" fmla="*/ 22 h 123"/>
                  <a:gd name="T24" fmla="*/ 20 w 60"/>
                  <a:gd name="T25" fmla="*/ 23 h 123"/>
                  <a:gd name="T26" fmla="*/ 22 w 60"/>
                  <a:gd name="T27" fmla="*/ 30 h 123"/>
                  <a:gd name="T28" fmla="*/ 16 w 60"/>
                  <a:gd name="T29" fmla="*/ 33 h 123"/>
                  <a:gd name="T30" fmla="*/ 25 w 60"/>
                  <a:gd name="T31" fmla="*/ 41 h 123"/>
                  <a:gd name="T32" fmla="*/ 29 w 60"/>
                  <a:gd name="T33" fmla="*/ 48 h 123"/>
                  <a:gd name="T34" fmla="*/ 35 w 60"/>
                  <a:gd name="T35" fmla="*/ 57 h 123"/>
                  <a:gd name="T36" fmla="*/ 42 w 60"/>
                  <a:gd name="T37" fmla="*/ 63 h 123"/>
                  <a:gd name="T38" fmla="*/ 43 w 60"/>
                  <a:gd name="T39" fmla="*/ 71 h 123"/>
                  <a:gd name="T40" fmla="*/ 46 w 60"/>
                  <a:gd name="T41" fmla="*/ 84 h 123"/>
                  <a:gd name="T42" fmla="*/ 40 w 60"/>
                  <a:gd name="T43" fmla="*/ 93 h 123"/>
                  <a:gd name="T44" fmla="*/ 33 w 60"/>
                  <a:gd name="T45" fmla="*/ 98 h 123"/>
                  <a:gd name="T46" fmla="*/ 33 w 60"/>
                  <a:gd name="T47" fmla="*/ 105 h 123"/>
                  <a:gd name="T48" fmla="*/ 24 w 60"/>
                  <a:gd name="T49" fmla="*/ 105 h 123"/>
                  <a:gd name="T50" fmla="*/ 19 w 60"/>
                  <a:gd name="T51" fmla="*/ 109 h 123"/>
                  <a:gd name="T52" fmla="*/ 23 w 60"/>
                  <a:gd name="T53" fmla="*/ 112 h 123"/>
                  <a:gd name="T54" fmla="*/ 20 w 60"/>
                  <a:gd name="T55" fmla="*/ 119 h 123"/>
                  <a:gd name="T56" fmla="*/ 24 w 60"/>
                  <a:gd name="T57" fmla="*/ 122 h 123"/>
                  <a:gd name="T58" fmla="*/ 32 w 60"/>
                  <a:gd name="T59" fmla="*/ 116 h 123"/>
                  <a:gd name="T60" fmla="*/ 34 w 60"/>
                  <a:gd name="T61" fmla="*/ 113 h 123"/>
                  <a:gd name="T62" fmla="*/ 36 w 60"/>
                  <a:gd name="T63" fmla="*/ 109 h 123"/>
                  <a:gd name="T64" fmla="*/ 41 w 60"/>
                  <a:gd name="T65" fmla="*/ 108 h 123"/>
                  <a:gd name="T66" fmla="*/ 52 w 60"/>
                  <a:gd name="T67" fmla="*/ 103 h 123"/>
                  <a:gd name="T68" fmla="*/ 58 w 60"/>
                  <a:gd name="T69" fmla="*/ 92 h 123"/>
                  <a:gd name="T70" fmla="*/ 56 w 60"/>
                  <a:gd name="T71" fmla="*/ 73 h 123"/>
                  <a:gd name="T72" fmla="*/ 49 w 60"/>
                  <a:gd name="T73" fmla="*/ 61 h 123"/>
                  <a:gd name="T74" fmla="*/ 36 w 60"/>
                  <a:gd name="T75" fmla="*/ 50 h 123"/>
                  <a:gd name="T76" fmla="*/ 32 w 60"/>
                  <a:gd name="T77" fmla="*/ 44 h 123"/>
                  <a:gd name="T78" fmla="*/ 30 w 60"/>
                  <a:gd name="T79" fmla="*/ 33 h 123"/>
                  <a:gd name="T80" fmla="*/ 36 w 60"/>
                  <a:gd name="T81" fmla="*/ 26 h 123"/>
                  <a:gd name="T82" fmla="*/ 39 w 60"/>
                  <a:gd name="T83" fmla="*/ 21 h 123"/>
                  <a:gd name="T84" fmla="*/ 45 w 60"/>
                  <a:gd name="T85" fmla="*/ 17 h 123"/>
                  <a:gd name="T86" fmla="*/ 46 w 60"/>
                  <a:gd name="T87" fmla="*/ 16 h 123"/>
                  <a:gd name="T88" fmla="*/ 44 w 60"/>
                  <a:gd name="T89" fmla="*/ 1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0" h="123">
                    <a:moveTo>
                      <a:pt x="44" y="15"/>
                    </a:moveTo>
                    <a:cubicBezTo>
                      <a:pt x="42" y="15"/>
                      <a:pt x="36" y="10"/>
                      <a:pt x="36" y="9"/>
                    </a:cubicBezTo>
                    <a:cubicBezTo>
                      <a:pt x="36" y="7"/>
                      <a:pt x="39" y="5"/>
                      <a:pt x="34" y="4"/>
                    </a:cubicBezTo>
                    <a:cubicBezTo>
                      <a:pt x="29" y="3"/>
                      <a:pt x="28" y="2"/>
                      <a:pt x="27" y="1"/>
                    </a:cubicBezTo>
                    <a:cubicBezTo>
                      <a:pt x="26" y="0"/>
                      <a:pt x="22" y="3"/>
                      <a:pt x="21" y="5"/>
                    </a:cubicBezTo>
                    <a:cubicBezTo>
                      <a:pt x="20" y="7"/>
                      <a:pt x="18" y="4"/>
                      <a:pt x="16" y="6"/>
                    </a:cubicBezTo>
                    <a:cubicBezTo>
                      <a:pt x="13" y="7"/>
                      <a:pt x="10" y="3"/>
                      <a:pt x="9" y="6"/>
                    </a:cubicBezTo>
                    <a:cubicBezTo>
                      <a:pt x="7" y="8"/>
                      <a:pt x="4" y="4"/>
                      <a:pt x="2" y="6"/>
                    </a:cubicBezTo>
                    <a:cubicBezTo>
                      <a:pt x="2" y="7"/>
                      <a:pt x="1" y="8"/>
                      <a:pt x="0" y="8"/>
                    </a:cubicBezTo>
                    <a:cubicBezTo>
                      <a:pt x="2" y="10"/>
                      <a:pt x="3" y="11"/>
                      <a:pt x="3" y="12"/>
                    </a:cubicBezTo>
                    <a:cubicBezTo>
                      <a:pt x="3" y="14"/>
                      <a:pt x="7" y="16"/>
                      <a:pt x="7" y="18"/>
                    </a:cubicBezTo>
                    <a:cubicBezTo>
                      <a:pt x="7" y="21"/>
                      <a:pt x="12" y="23"/>
                      <a:pt x="14" y="22"/>
                    </a:cubicBezTo>
                    <a:cubicBezTo>
                      <a:pt x="15" y="21"/>
                      <a:pt x="19" y="20"/>
                      <a:pt x="20" y="23"/>
                    </a:cubicBezTo>
                    <a:cubicBezTo>
                      <a:pt x="20" y="27"/>
                      <a:pt x="22" y="27"/>
                      <a:pt x="22" y="30"/>
                    </a:cubicBezTo>
                    <a:cubicBezTo>
                      <a:pt x="22" y="32"/>
                      <a:pt x="17" y="31"/>
                      <a:pt x="16" y="33"/>
                    </a:cubicBezTo>
                    <a:cubicBezTo>
                      <a:pt x="15" y="36"/>
                      <a:pt x="25" y="39"/>
                      <a:pt x="25" y="41"/>
                    </a:cubicBezTo>
                    <a:cubicBezTo>
                      <a:pt x="25" y="43"/>
                      <a:pt x="28" y="45"/>
                      <a:pt x="29" y="48"/>
                    </a:cubicBezTo>
                    <a:cubicBezTo>
                      <a:pt x="30" y="50"/>
                      <a:pt x="34" y="54"/>
                      <a:pt x="35" y="57"/>
                    </a:cubicBezTo>
                    <a:cubicBezTo>
                      <a:pt x="36" y="60"/>
                      <a:pt x="40" y="61"/>
                      <a:pt x="42" y="63"/>
                    </a:cubicBezTo>
                    <a:cubicBezTo>
                      <a:pt x="43" y="64"/>
                      <a:pt x="44" y="68"/>
                      <a:pt x="43" y="71"/>
                    </a:cubicBezTo>
                    <a:cubicBezTo>
                      <a:pt x="43" y="74"/>
                      <a:pt x="43" y="80"/>
                      <a:pt x="46" y="84"/>
                    </a:cubicBezTo>
                    <a:cubicBezTo>
                      <a:pt x="49" y="89"/>
                      <a:pt x="42" y="91"/>
                      <a:pt x="40" y="93"/>
                    </a:cubicBezTo>
                    <a:cubicBezTo>
                      <a:pt x="38" y="96"/>
                      <a:pt x="39" y="99"/>
                      <a:pt x="33" y="98"/>
                    </a:cubicBezTo>
                    <a:cubicBezTo>
                      <a:pt x="27" y="96"/>
                      <a:pt x="34" y="103"/>
                      <a:pt x="33" y="105"/>
                    </a:cubicBezTo>
                    <a:cubicBezTo>
                      <a:pt x="32" y="107"/>
                      <a:pt x="24" y="103"/>
                      <a:pt x="24" y="105"/>
                    </a:cubicBezTo>
                    <a:cubicBezTo>
                      <a:pt x="24" y="106"/>
                      <a:pt x="21" y="108"/>
                      <a:pt x="19" y="109"/>
                    </a:cubicBezTo>
                    <a:cubicBezTo>
                      <a:pt x="20" y="110"/>
                      <a:pt x="21" y="111"/>
                      <a:pt x="23" y="112"/>
                    </a:cubicBezTo>
                    <a:cubicBezTo>
                      <a:pt x="25" y="113"/>
                      <a:pt x="20" y="115"/>
                      <a:pt x="20" y="119"/>
                    </a:cubicBezTo>
                    <a:cubicBezTo>
                      <a:pt x="21" y="122"/>
                      <a:pt x="23" y="123"/>
                      <a:pt x="24" y="122"/>
                    </a:cubicBezTo>
                    <a:cubicBezTo>
                      <a:pt x="26" y="120"/>
                      <a:pt x="30" y="117"/>
                      <a:pt x="32" y="116"/>
                    </a:cubicBezTo>
                    <a:cubicBezTo>
                      <a:pt x="34" y="116"/>
                      <a:pt x="32" y="113"/>
                      <a:pt x="34" y="113"/>
                    </a:cubicBezTo>
                    <a:cubicBezTo>
                      <a:pt x="36" y="113"/>
                      <a:pt x="35" y="110"/>
                      <a:pt x="36" y="109"/>
                    </a:cubicBezTo>
                    <a:cubicBezTo>
                      <a:pt x="37" y="107"/>
                      <a:pt x="38" y="108"/>
                      <a:pt x="41" y="108"/>
                    </a:cubicBezTo>
                    <a:cubicBezTo>
                      <a:pt x="44" y="108"/>
                      <a:pt x="48" y="105"/>
                      <a:pt x="52" y="103"/>
                    </a:cubicBezTo>
                    <a:cubicBezTo>
                      <a:pt x="56" y="100"/>
                      <a:pt x="56" y="100"/>
                      <a:pt x="58" y="92"/>
                    </a:cubicBezTo>
                    <a:cubicBezTo>
                      <a:pt x="60" y="85"/>
                      <a:pt x="56" y="76"/>
                      <a:pt x="56" y="73"/>
                    </a:cubicBezTo>
                    <a:cubicBezTo>
                      <a:pt x="56" y="71"/>
                      <a:pt x="51" y="61"/>
                      <a:pt x="49" y="61"/>
                    </a:cubicBezTo>
                    <a:cubicBezTo>
                      <a:pt x="46" y="61"/>
                      <a:pt x="37" y="51"/>
                      <a:pt x="36" y="50"/>
                    </a:cubicBezTo>
                    <a:cubicBezTo>
                      <a:pt x="34" y="48"/>
                      <a:pt x="34" y="46"/>
                      <a:pt x="32" y="44"/>
                    </a:cubicBezTo>
                    <a:cubicBezTo>
                      <a:pt x="30" y="42"/>
                      <a:pt x="29" y="36"/>
                      <a:pt x="30" y="33"/>
                    </a:cubicBezTo>
                    <a:cubicBezTo>
                      <a:pt x="31" y="29"/>
                      <a:pt x="36" y="28"/>
                      <a:pt x="36" y="26"/>
                    </a:cubicBezTo>
                    <a:cubicBezTo>
                      <a:pt x="36" y="23"/>
                      <a:pt x="36" y="21"/>
                      <a:pt x="39" y="21"/>
                    </a:cubicBezTo>
                    <a:cubicBezTo>
                      <a:pt x="41" y="21"/>
                      <a:pt x="44" y="19"/>
                      <a:pt x="45" y="17"/>
                    </a:cubicBezTo>
                    <a:cubicBezTo>
                      <a:pt x="45" y="17"/>
                      <a:pt x="45" y="16"/>
                      <a:pt x="46" y="16"/>
                    </a:cubicBezTo>
                    <a:cubicBezTo>
                      <a:pt x="45" y="15"/>
                      <a:pt x="45" y="15"/>
                      <a:pt x="44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64">
                <a:extLst>
                  <a:ext uri="{FF2B5EF4-FFF2-40B4-BE49-F238E27FC236}">
                    <a16:creationId xmlns:a16="http://schemas.microsoft.com/office/drawing/2014/main" id="{729B3571-7807-42CF-8784-73555F146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816268"/>
                <a:ext cx="112925" cy="81557"/>
              </a:xfrm>
              <a:custGeom>
                <a:avLst/>
                <a:gdLst>
                  <a:gd name="T0" fmla="*/ 24 w 49"/>
                  <a:gd name="T1" fmla="*/ 31 h 35"/>
                  <a:gd name="T2" fmla="*/ 33 w 49"/>
                  <a:gd name="T3" fmla="*/ 31 h 35"/>
                  <a:gd name="T4" fmla="*/ 33 w 49"/>
                  <a:gd name="T5" fmla="*/ 24 h 35"/>
                  <a:gd name="T6" fmla="*/ 40 w 49"/>
                  <a:gd name="T7" fmla="*/ 19 h 35"/>
                  <a:gd name="T8" fmla="*/ 46 w 49"/>
                  <a:gd name="T9" fmla="*/ 10 h 35"/>
                  <a:gd name="T10" fmla="*/ 43 w 49"/>
                  <a:gd name="T11" fmla="*/ 0 h 35"/>
                  <a:gd name="T12" fmla="*/ 38 w 49"/>
                  <a:gd name="T13" fmla="*/ 1 h 35"/>
                  <a:gd name="T14" fmla="*/ 32 w 49"/>
                  <a:gd name="T15" fmla="*/ 3 h 35"/>
                  <a:gd name="T16" fmla="*/ 30 w 49"/>
                  <a:gd name="T17" fmla="*/ 5 h 35"/>
                  <a:gd name="T18" fmla="*/ 25 w 49"/>
                  <a:gd name="T19" fmla="*/ 2 h 35"/>
                  <a:gd name="T20" fmla="*/ 14 w 49"/>
                  <a:gd name="T21" fmla="*/ 2 h 35"/>
                  <a:gd name="T22" fmla="*/ 3 w 49"/>
                  <a:gd name="T23" fmla="*/ 7 h 35"/>
                  <a:gd name="T24" fmla="*/ 4 w 49"/>
                  <a:gd name="T25" fmla="*/ 14 h 35"/>
                  <a:gd name="T26" fmla="*/ 5 w 49"/>
                  <a:gd name="T27" fmla="*/ 20 h 35"/>
                  <a:gd name="T28" fmla="*/ 4 w 49"/>
                  <a:gd name="T29" fmla="*/ 21 h 35"/>
                  <a:gd name="T30" fmla="*/ 7 w 49"/>
                  <a:gd name="T31" fmla="*/ 28 h 35"/>
                  <a:gd name="T32" fmla="*/ 12 w 49"/>
                  <a:gd name="T33" fmla="*/ 29 h 35"/>
                  <a:gd name="T34" fmla="*/ 12 w 49"/>
                  <a:gd name="T35" fmla="*/ 33 h 35"/>
                  <a:gd name="T36" fmla="*/ 18 w 49"/>
                  <a:gd name="T37" fmla="*/ 34 h 35"/>
                  <a:gd name="T38" fmla="*/ 19 w 49"/>
                  <a:gd name="T39" fmla="*/ 35 h 35"/>
                  <a:gd name="T40" fmla="*/ 24 w 49"/>
                  <a:gd name="T41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35">
                    <a:moveTo>
                      <a:pt x="24" y="31"/>
                    </a:moveTo>
                    <a:cubicBezTo>
                      <a:pt x="24" y="29"/>
                      <a:pt x="32" y="33"/>
                      <a:pt x="33" y="31"/>
                    </a:cubicBezTo>
                    <a:cubicBezTo>
                      <a:pt x="34" y="29"/>
                      <a:pt x="27" y="22"/>
                      <a:pt x="33" y="24"/>
                    </a:cubicBezTo>
                    <a:cubicBezTo>
                      <a:pt x="39" y="25"/>
                      <a:pt x="38" y="22"/>
                      <a:pt x="40" y="19"/>
                    </a:cubicBezTo>
                    <a:cubicBezTo>
                      <a:pt x="42" y="17"/>
                      <a:pt x="49" y="15"/>
                      <a:pt x="46" y="10"/>
                    </a:cubicBezTo>
                    <a:cubicBezTo>
                      <a:pt x="44" y="7"/>
                      <a:pt x="43" y="3"/>
                      <a:pt x="43" y="0"/>
                    </a:cubicBezTo>
                    <a:cubicBezTo>
                      <a:pt x="41" y="2"/>
                      <a:pt x="39" y="2"/>
                      <a:pt x="38" y="1"/>
                    </a:cubicBezTo>
                    <a:cubicBezTo>
                      <a:pt x="36" y="1"/>
                      <a:pt x="32" y="0"/>
                      <a:pt x="32" y="3"/>
                    </a:cubicBezTo>
                    <a:cubicBezTo>
                      <a:pt x="32" y="6"/>
                      <a:pt x="29" y="6"/>
                      <a:pt x="30" y="5"/>
                    </a:cubicBezTo>
                    <a:cubicBezTo>
                      <a:pt x="30" y="4"/>
                      <a:pt x="27" y="4"/>
                      <a:pt x="25" y="2"/>
                    </a:cubicBezTo>
                    <a:cubicBezTo>
                      <a:pt x="23" y="0"/>
                      <a:pt x="17" y="3"/>
                      <a:pt x="14" y="2"/>
                    </a:cubicBezTo>
                    <a:cubicBezTo>
                      <a:pt x="11" y="1"/>
                      <a:pt x="6" y="3"/>
                      <a:pt x="3" y="7"/>
                    </a:cubicBezTo>
                    <a:cubicBezTo>
                      <a:pt x="0" y="11"/>
                      <a:pt x="4" y="11"/>
                      <a:pt x="4" y="14"/>
                    </a:cubicBezTo>
                    <a:cubicBezTo>
                      <a:pt x="4" y="18"/>
                      <a:pt x="6" y="18"/>
                      <a:pt x="5" y="20"/>
                    </a:cubicBezTo>
                    <a:cubicBezTo>
                      <a:pt x="5" y="21"/>
                      <a:pt x="5" y="21"/>
                      <a:pt x="4" y="21"/>
                    </a:cubicBezTo>
                    <a:cubicBezTo>
                      <a:pt x="8" y="22"/>
                      <a:pt x="6" y="26"/>
                      <a:pt x="7" y="28"/>
                    </a:cubicBezTo>
                    <a:cubicBezTo>
                      <a:pt x="7" y="30"/>
                      <a:pt x="10" y="29"/>
                      <a:pt x="12" y="29"/>
                    </a:cubicBezTo>
                    <a:cubicBezTo>
                      <a:pt x="13" y="29"/>
                      <a:pt x="11" y="31"/>
                      <a:pt x="12" y="33"/>
                    </a:cubicBezTo>
                    <a:cubicBezTo>
                      <a:pt x="13" y="35"/>
                      <a:pt x="18" y="32"/>
                      <a:pt x="18" y="34"/>
                    </a:cubicBezTo>
                    <a:cubicBezTo>
                      <a:pt x="19" y="34"/>
                      <a:pt x="19" y="35"/>
                      <a:pt x="19" y="35"/>
                    </a:cubicBezTo>
                    <a:cubicBezTo>
                      <a:pt x="21" y="34"/>
                      <a:pt x="24" y="32"/>
                      <a:pt x="24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65">
                <a:extLst>
                  <a:ext uri="{FF2B5EF4-FFF2-40B4-BE49-F238E27FC236}">
                    <a16:creationId xmlns:a16="http://schemas.microsoft.com/office/drawing/2014/main" id="{C34F2873-BDFD-4C4D-AB67-AF767D5951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5379" y="3661937"/>
                <a:ext cx="138020" cy="168133"/>
              </a:xfrm>
              <a:custGeom>
                <a:avLst/>
                <a:gdLst>
                  <a:gd name="T0" fmla="*/ 41 w 60"/>
                  <a:gd name="T1" fmla="*/ 34 h 73"/>
                  <a:gd name="T2" fmla="*/ 32 w 60"/>
                  <a:gd name="T3" fmla="*/ 26 h 73"/>
                  <a:gd name="T4" fmla="*/ 38 w 60"/>
                  <a:gd name="T5" fmla="*/ 23 h 73"/>
                  <a:gd name="T6" fmla="*/ 36 w 60"/>
                  <a:gd name="T7" fmla="*/ 16 h 73"/>
                  <a:gd name="T8" fmla="*/ 30 w 60"/>
                  <a:gd name="T9" fmla="*/ 15 h 73"/>
                  <a:gd name="T10" fmla="*/ 23 w 60"/>
                  <a:gd name="T11" fmla="*/ 11 h 73"/>
                  <a:gd name="T12" fmla="*/ 19 w 60"/>
                  <a:gd name="T13" fmla="*/ 5 h 73"/>
                  <a:gd name="T14" fmla="*/ 16 w 60"/>
                  <a:gd name="T15" fmla="*/ 1 h 73"/>
                  <a:gd name="T16" fmla="*/ 13 w 60"/>
                  <a:gd name="T17" fmla="*/ 1 h 73"/>
                  <a:gd name="T18" fmla="*/ 12 w 60"/>
                  <a:gd name="T19" fmla="*/ 5 h 73"/>
                  <a:gd name="T20" fmla="*/ 12 w 60"/>
                  <a:gd name="T21" fmla="*/ 12 h 73"/>
                  <a:gd name="T22" fmla="*/ 7 w 60"/>
                  <a:gd name="T23" fmla="*/ 8 h 73"/>
                  <a:gd name="T24" fmla="*/ 3 w 60"/>
                  <a:gd name="T25" fmla="*/ 15 h 73"/>
                  <a:gd name="T26" fmla="*/ 0 w 60"/>
                  <a:gd name="T27" fmla="*/ 17 h 73"/>
                  <a:gd name="T28" fmla="*/ 2 w 60"/>
                  <a:gd name="T29" fmla="*/ 18 h 73"/>
                  <a:gd name="T30" fmla="*/ 3 w 60"/>
                  <a:gd name="T31" fmla="*/ 25 h 73"/>
                  <a:gd name="T32" fmla="*/ 8 w 60"/>
                  <a:gd name="T33" fmla="*/ 27 h 73"/>
                  <a:gd name="T34" fmla="*/ 8 w 60"/>
                  <a:gd name="T35" fmla="*/ 35 h 73"/>
                  <a:gd name="T36" fmla="*/ 5 w 60"/>
                  <a:gd name="T37" fmla="*/ 41 h 73"/>
                  <a:gd name="T38" fmla="*/ 13 w 60"/>
                  <a:gd name="T39" fmla="*/ 39 h 73"/>
                  <a:gd name="T40" fmla="*/ 18 w 60"/>
                  <a:gd name="T41" fmla="*/ 38 h 73"/>
                  <a:gd name="T42" fmla="*/ 24 w 60"/>
                  <a:gd name="T43" fmla="*/ 37 h 73"/>
                  <a:gd name="T44" fmla="*/ 31 w 60"/>
                  <a:gd name="T45" fmla="*/ 37 h 73"/>
                  <a:gd name="T46" fmla="*/ 37 w 60"/>
                  <a:gd name="T47" fmla="*/ 43 h 73"/>
                  <a:gd name="T48" fmla="*/ 38 w 60"/>
                  <a:gd name="T49" fmla="*/ 52 h 73"/>
                  <a:gd name="T50" fmla="*/ 43 w 60"/>
                  <a:gd name="T51" fmla="*/ 61 h 73"/>
                  <a:gd name="T52" fmla="*/ 42 w 60"/>
                  <a:gd name="T53" fmla="*/ 70 h 73"/>
                  <a:gd name="T54" fmla="*/ 46 w 60"/>
                  <a:gd name="T55" fmla="*/ 72 h 73"/>
                  <a:gd name="T56" fmla="*/ 48 w 60"/>
                  <a:gd name="T57" fmla="*/ 70 h 73"/>
                  <a:gd name="T58" fmla="*/ 54 w 60"/>
                  <a:gd name="T59" fmla="*/ 68 h 73"/>
                  <a:gd name="T60" fmla="*/ 59 w 60"/>
                  <a:gd name="T61" fmla="*/ 67 h 73"/>
                  <a:gd name="T62" fmla="*/ 59 w 60"/>
                  <a:gd name="T63" fmla="*/ 64 h 73"/>
                  <a:gd name="T64" fmla="*/ 58 w 60"/>
                  <a:gd name="T65" fmla="*/ 56 h 73"/>
                  <a:gd name="T66" fmla="*/ 51 w 60"/>
                  <a:gd name="T67" fmla="*/ 50 h 73"/>
                  <a:gd name="T68" fmla="*/ 45 w 60"/>
                  <a:gd name="T69" fmla="*/ 41 h 73"/>
                  <a:gd name="T70" fmla="*/ 41 w 60"/>
                  <a:gd name="T71" fmla="*/ 3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0" h="73">
                    <a:moveTo>
                      <a:pt x="41" y="34"/>
                    </a:moveTo>
                    <a:cubicBezTo>
                      <a:pt x="41" y="32"/>
                      <a:pt x="31" y="29"/>
                      <a:pt x="32" y="26"/>
                    </a:cubicBezTo>
                    <a:cubicBezTo>
                      <a:pt x="33" y="24"/>
                      <a:pt x="38" y="25"/>
                      <a:pt x="38" y="23"/>
                    </a:cubicBezTo>
                    <a:cubicBezTo>
                      <a:pt x="38" y="20"/>
                      <a:pt x="36" y="20"/>
                      <a:pt x="36" y="16"/>
                    </a:cubicBezTo>
                    <a:cubicBezTo>
                      <a:pt x="35" y="13"/>
                      <a:pt x="31" y="14"/>
                      <a:pt x="30" y="15"/>
                    </a:cubicBezTo>
                    <a:cubicBezTo>
                      <a:pt x="28" y="16"/>
                      <a:pt x="23" y="14"/>
                      <a:pt x="23" y="11"/>
                    </a:cubicBezTo>
                    <a:cubicBezTo>
                      <a:pt x="23" y="9"/>
                      <a:pt x="19" y="7"/>
                      <a:pt x="19" y="5"/>
                    </a:cubicBezTo>
                    <a:cubicBezTo>
                      <a:pt x="19" y="4"/>
                      <a:pt x="18" y="3"/>
                      <a:pt x="16" y="1"/>
                    </a:cubicBezTo>
                    <a:cubicBezTo>
                      <a:pt x="15" y="2"/>
                      <a:pt x="14" y="2"/>
                      <a:pt x="13" y="1"/>
                    </a:cubicBezTo>
                    <a:cubicBezTo>
                      <a:pt x="12" y="0"/>
                      <a:pt x="11" y="4"/>
                      <a:pt x="12" y="5"/>
                    </a:cubicBezTo>
                    <a:cubicBezTo>
                      <a:pt x="13" y="6"/>
                      <a:pt x="14" y="12"/>
                      <a:pt x="12" y="12"/>
                    </a:cubicBezTo>
                    <a:cubicBezTo>
                      <a:pt x="9" y="11"/>
                      <a:pt x="9" y="8"/>
                      <a:pt x="7" y="8"/>
                    </a:cubicBezTo>
                    <a:cubicBezTo>
                      <a:pt x="7" y="8"/>
                      <a:pt x="3" y="13"/>
                      <a:pt x="3" y="15"/>
                    </a:cubicBezTo>
                    <a:cubicBezTo>
                      <a:pt x="3" y="16"/>
                      <a:pt x="2" y="16"/>
                      <a:pt x="0" y="17"/>
                    </a:cubicBezTo>
                    <a:cubicBezTo>
                      <a:pt x="1" y="18"/>
                      <a:pt x="2" y="18"/>
                      <a:pt x="2" y="18"/>
                    </a:cubicBezTo>
                    <a:cubicBezTo>
                      <a:pt x="3" y="20"/>
                      <a:pt x="2" y="22"/>
                      <a:pt x="3" y="25"/>
                    </a:cubicBezTo>
                    <a:cubicBezTo>
                      <a:pt x="4" y="27"/>
                      <a:pt x="7" y="23"/>
                      <a:pt x="8" y="27"/>
                    </a:cubicBezTo>
                    <a:cubicBezTo>
                      <a:pt x="9" y="30"/>
                      <a:pt x="8" y="32"/>
                      <a:pt x="8" y="35"/>
                    </a:cubicBezTo>
                    <a:cubicBezTo>
                      <a:pt x="8" y="39"/>
                      <a:pt x="5" y="38"/>
                      <a:pt x="5" y="41"/>
                    </a:cubicBezTo>
                    <a:cubicBezTo>
                      <a:pt x="6" y="45"/>
                      <a:pt x="10" y="41"/>
                      <a:pt x="13" y="39"/>
                    </a:cubicBezTo>
                    <a:cubicBezTo>
                      <a:pt x="15" y="37"/>
                      <a:pt x="17" y="37"/>
                      <a:pt x="18" y="38"/>
                    </a:cubicBezTo>
                    <a:cubicBezTo>
                      <a:pt x="20" y="40"/>
                      <a:pt x="23" y="39"/>
                      <a:pt x="24" y="37"/>
                    </a:cubicBezTo>
                    <a:cubicBezTo>
                      <a:pt x="24" y="35"/>
                      <a:pt x="29" y="35"/>
                      <a:pt x="31" y="37"/>
                    </a:cubicBezTo>
                    <a:cubicBezTo>
                      <a:pt x="33" y="39"/>
                      <a:pt x="35" y="41"/>
                      <a:pt x="37" y="43"/>
                    </a:cubicBezTo>
                    <a:cubicBezTo>
                      <a:pt x="39" y="44"/>
                      <a:pt x="35" y="51"/>
                      <a:pt x="38" y="52"/>
                    </a:cubicBezTo>
                    <a:cubicBezTo>
                      <a:pt x="40" y="53"/>
                      <a:pt x="44" y="57"/>
                      <a:pt x="43" y="61"/>
                    </a:cubicBezTo>
                    <a:cubicBezTo>
                      <a:pt x="43" y="64"/>
                      <a:pt x="45" y="67"/>
                      <a:pt x="42" y="70"/>
                    </a:cubicBezTo>
                    <a:cubicBezTo>
                      <a:pt x="44" y="71"/>
                      <a:pt x="46" y="71"/>
                      <a:pt x="46" y="72"/>
                    </a:cubicBezTo>
                    <a:cubicBezTo>
                      <a:pt x="45" y="73"/>
                      <a:pt x="48" y="73"/>
                      <a:pt x="48" y="70"/>
                    </a:cubicBezTo>
                    <a:cubicBezTo>
                      <a:pt x="48" y="67"/>
                      <a:pt x="52" y="68"/>
                      <a:pt x="54" y="68"/>
                    </a:cubicBezTo>
                    <a:cubicBezTo>
                      <a:pt x="55" y="69"/>
                      <a:pt x="57" y="69"/>
                      <a:pt x="59" y="67"/>
                    </a:cubicBezTo>
                    <a:cubicBezTo>
                      <a:pt x="59" y="66"/>
                      <a:pt x="59" y="65"/>
                      <a:pt x="59" y="64"/>
                    </a:cubicBezTo>
                    <a:cubicBezTo>
                      <a:pt x="60" y="61"/>
                      <a:pt x="59" y="57"/>
                      <a:pt x="58" y="56"/>
                    </a:cubicBezTo>
                    <a:cubicBezTo>
                      <a:pt x="56" y="54"/>
                      <a:pt x="52" y="53"/>
                      <a:pt x="51" y="50"/>
                    </a:cubicBezTo>
                    <a:cubicBezTo>
                      <a:pt x="50" y="47"/>
                      <a:pt x="46" y="43"/>
                      <a:pt x="45" y="41"/>
                    </a:cubicBezTo>
                    <a:cubicBezTo>
                      <a:pt x="44" y="38"/>
                      <a:pt x="41" y="36"/>
                      <a:pt x="41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66">
                <a:extLst>
                  <a:ext uri="{FF2B5EF4-FFF2-40B4-BE49-F238E27FC236}">
                    <a16:creationId xmlns:a16="http://schemas.microsoft.com/office/drawing/2014/main" id="{F88956E0-4BC6-4C59-BBDE-53959937DF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954" y="3702088"/>
                <a:ext cx="150567" cy="281058"/>
              </a:xfrm>
              <a:custGeom>
                <a:avLst/>
                <a:gdLst>
                  <a:gd name="T0" fmla="*/ 40 w 65"/>
                  <a:gd name="T1" fmla="*/ 64 h 122"/>
                  <a:gd name="T2" fmla="*/ 39 w 65"/>
                  <a:gd name="T3" fmla="*/ 57 h 122"/>
                  <a:gd name="T4" fmla="*/ 50 w 65"/>
                  <a:gd name="T5" fmla="*/ 52 h 122"/>
                  <a:gd name="T6" fmla="*/ 61 w 65"/>
                  <a:gd name="T7" fmla="*/ 52 h 122"/>
                  <a:gd name="T8" fmla="*/ 62 w 65"/>
                  <a:gd name="T9" fmla="*/ 53 h 122"/>
                  <a:gd name="T10" fmla="*/ 63 w 65"/>
                  <a:gd name="T11" fmla="*/ 44 h 122"/>
                  <a:gd name="T12" fmla="*/ 58 w 65"/>
                  <a:gd name="T13" fmla="*/ 35 h 122"/>
                  <a:gd name="T14" fmla="*/ 57 w 65"/>
                  <a:gd name="T15" fmla="*/ 26 h 122"/>
                  <a:gd name="T16" fmla="*/ 51 w 65"/>
                  <a:gd name="T17" fmla="*/ 20 h 122"/>
                  <a:gd name="T18" fmla="*/ 44 w 65"/>
                  <a:gd name="T19" fmla="*/ 20 h 122"/>
                  <a:gd name="T20" fmla="*/ 38 w 65"/>
                  <a:gd name="T21" fmla="*/ 21 h 122"/>
                  <a:gd name="T22" fmla="*/ 33 w 65"/>
                  <a:gd name="T23" fmla="*/ 22 h 122"/>
                  <a:gd name="T24" fmla="*/ 25 w 65"/>
                  <a:gd name="T25" fmla="*/ 24 h 122"/>
                  <a:gd name="T26" fmla="*/ 28 w 65"/>
                  <a:gd name="T27" fmla="*/ 18 h 122"/>
                  <a:gd name="T28" fmla="*/ 28 w 65"/>
                  <a:gd name="T29" fmla="*/ 10 h 122"/>
                  <a:gd name="T30" fmla="*/ 23 w 65"/>
                  <a:gd name="T31" fmla="*/ 8 h 122"/>
                  <a:gd name="T32" fmla="*/ 22 w 65"/>
                  <a:gd name="T33" fmla="*/ 1 h 122"/>
                  <a:gd name="T34" fmla="*/ 20 w 65"/>
                  <a:gd name="T35" fmla="*/ 0 h 122"/>
                  <a:gd name="T36" fmla="*/ 19 w 65"/>
                  <a:gd name="T37" fmla="*/ 1 h 122"/>
                  <a:gd name="T38" fmla="*/ 12 w 65"/>
                  <a:gd name="T39" fmla="*/ 5 h 122"/>
                  <a:gd name="T40" fmla="*/ 6 w 65"/>
                  <a:gd name="T41" fmla="*/ 7 h 122"/>
                  <a:gd name="T42" fmla="*/ 1 w 65"/>
                  <a:gd name="T43" fmla="*/ 10 h 122"/>
                  <a:gd name="T44" fmla="*/ 0 w 65"/>
                  <a:gd name="T45" fmla="*/ 22 h 122"/>
                  <a:gd name="T46" fmla="*/ 6 w 65"/>
                  <a:gd name="T47" fmla="*/ 30 h 122"/>
                  <a:gd name="T48" fmla="*/ 7 w 65"/>
                  <a:gd name="T49" fmla="*/ 35 h 122"/>
                  <a:gd name="T50" fmla="*/ 7 w 65"/>
                  <a:gd name="T51" fmla="*/ 39 h 122"/>
                  <a:gd name="T52" fmla="*/ 6 w 65"/>
                  <a:gd name="T53" fmla="*/ 45 h 122"/>
                  <a:gd name="T54" fmla="*/ 9 w 65"/>
                  <a:gd name="T55" fmla="*/ 53 h 122"/>
                  <a:gd name="T56" fmla="*/ 12 w 65"/>
                  <a:gd name="T57" fmla="*/ 63 h 122"/>
                  <a:gd name="T58" fmla="*/ 14 w 65"/>
                  <a:gd name="T59" fmla="*/ 69 h 122"/>
                  <a:gd name="T60" fmla="*/ 7 w 65"/>
                  <a:gd name="T61" fmla="*/ 82 h 122"/>
                  <a:gd name="T62" fmla="*/ 5 w 65"/>
                  <a:gd name="T63" fmla="*/ 94 h 122"/>
                  <a:gd name="T64" fmla="*/ 6 w 65"/>
                  <a:gd name="T65" fmla="*/ 101 h 122"/>
                  <a:gd name="T66" fmla="*/ 16 w 65"/>
                  <a:gd name="T67" fmla="*/ 112 h 122"/>
                  <a:gd name="T68" fmla="*/ 19 w 65"/>
                  <a:gd name="T69" fmla="*/ 116 h 122"/>
                  <a:gd name="T70" fmla="*/ 23 w 65"/>
                  <a:gd name="T71" fmla="*/ 116 h 122"/>
                  <a:gd name="T72" fmla="*/ 27 w 65"/>
                  <a:gd name="T73" fmla="*/ 121 h 122"/>
                  <a:gd name="T74" fmla="*/ 34 w 65"/>
                  <a:gd name="T75" fmla="*/ 121 h 122"/>
                  <a:gd name="T76" fmla="*/ 36 w 65"/>
                  <a:gd name="T77" fmla="*/ 118 h 122"/>
                  <a:gd name="T78" fmla="*/ 27 w 65"/>
                  <a:gd name="T79" fmla="*/ 113 h 122"/>
                  <a:gd name="T80" fmla="*/ 21 w 65"/>
                  <a:gd name="T81" fmla="*/ 104 h 122"/>
                  <a:gd name="T82" fmla="*/ 18 w 65"/>
                  <a:gd name="T83" fmla="*/ 96 h 122"/>
                  <a:gd name="T84" fmla="*/ 13 w 65"/>
                  <a:gd name="T85" fmla="*/ 92 h 122"/>
                  <a:gd name="T86" fmla="*/ 14 w 65"/>
                  <a:gd name="T87" fmla="*/ 79 h 122"/>
                  <a:gd name="T88" fmla="*/ 19 w 65"/>
                  <a:gd name="T89" fmla="*/ 63 h 122"/>
                  <a:gd name="T90" fmla="*/ 25 w 65"/>
                  <a:gd name="T91" fmla="*/ 61 h 122"/>
                  <a:gd name="T92" fmla="*/ 31 w 65"/>
                  <a:gd name="T93" fmla="*/ 66 h 122"/>
                  <a:gd name="T94" fmla="*/ 40 w 65"/>
                  <a:gd name="T95" fmla="*/ 70 h 122"/>
                  <a:gd name="T96" fmla="*/ 40 w 65"/>
                  <a:gd name="T97" fmla="*/ 71 h 122"/>
                  <a:gd name="T98" fmla="*/ 41 w 65"/>
                  <a:gd name="T99" fmla="*/ 70 h 122"/>
                  <a:gd name="T100" fmla="*/ 40 w 65"/>
                  <a:gd name="T101" fmla="*/ 6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5" h="122">
                    <a:moveTo>
                      <a:pt x="40" y="64"/>
                    </a:moveTo>
                    <a:cubicBezTo>
                      <a:pt x="40" y="61"/>
                      <a:pt x="36" y="61"/>
                      <a:pt x="39" y="57"/>
                    </a:cubicBezTo>
                    <a:cubicBezTo>
                      <a:pt x="42" y="53"/>
                      <a:pt x="47" y="51"/>
                      <a:pt x="50" y="52"/>
                    </a:cubicBezTo>
                    <a:cubicBezTo>
                      <a:pt x="53" y="53"/>
                      <a:pt x="59" y="50"/>
                      <a:pt x="61" y="52"/>
                    </a:cubicBezTo>
                    <a:cubicBezTo>
                      <a:pt x="61" y="52"/>
                      <a:pt x="62" y="53"/>
                      <a:pt x="62" y="53"/>
                    </a:cubicBezTo>
                    <a:cubicBezTo>
                      <a:pt x="65" y="50"/>
                      <a:pt x="63" y="47"/>
                      <a:pt x="63" y="44"/>
                    </a:cubicBezTo>
                    <a:cubicBezTo>
                      <a:pt x="64" y="40"/>
                      <a:pt x="60" y="36"/>
                      <a:pt x="58" y="35"/>
                    </a:cubicBezTo>
                    <a:cubicBezTo>
                      <a:pt x="55" y="34"/>
                      <a:pt x="59" y="27"/>
                      <a:pt x="57" y="26"/>
                    </a:cubicBezTo>
                    <a:cubicBezTo>
                      <a:pt x="55" y="24"/>
                      <a:pt x="53" y="22"/>
                      <a:pt x="51" y="20"/>
                    </a:cubicBezTo>
                    <a:cubicBezTo>
                      <a:pt x="49" y="18"/>
                      <a:pt x="44" y="18"/>
                      <a:pt x="44" y="20"/>
                    </a:cubicBezTo>
                    <a:cubicBezTo>
                      <a:pt x="43" y="22"/>
                      <a:pt x="40" y="23"/>
                      <a:pt x="38" y="21"/>
                    </a:cubicBezTo>
                    <a:cubicBezTo>
                      <a:pt x="37" y="20"/>
                      <a:pt x="35" y="20"/>
                      <a:pt x="33" y="22"/>
                    </a:cubicBezTo>
                    <a:cubicBezTo>
                      <a:pt x="30" y="24"/>
                      <a:pt x="26" y="28"/>
                      <a:pt x="25" y="24"/>
                    </a:cubicBezTo>
                    <a:cubicBezTo>
                      <a:pt x="25" y="21"/>
                      <a:pt x="28" y="22"/>
                      <a:pt x="28" y="18"/>
                    </a:cubicBezTo>
                    <a:cubicBezTo>
                      <a:pt x="28" y="15"/>
                      <a:pt x="29" y="13"/>
                      <a:pt x="28" y="10"/>
                    </a:cubicBezTo>
                    <a:cubicBezTo>
                      <a:pt x="27" y="6"/>
                      <a:pt x="24" y="10"/>
                      <a:pt x="23" y="8"/>
                    </a:cubicBezTo>
                    <a:cubicBezTo>
                      <a:pt x="22" y="5"/>
                      <a:pt x="23" y="3"/>
                      <a:pt x="22" y="1"/>
                    </a:cubicBezTo>
                    <a:cubicBezTo>
                      <a:pt x="22" y="1"/>
                      <a:pt x="21" y="1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3"/>
                      <a:pt x="13" y="3"/>
                      <a:pt x="12" y="5"/>
                    </a:cubicBezTo>
                    <a:cubicBezTo>
                      <a:pt x="11" y="7"/>
                      <a:pt x="7" y="7"/>
                      <a:pt x="6" y="7"/>
                    </a:cubicBezTo>
                    <a:cubicBezTo>
                      <a:pt x="5" y="7"/>
                      <a:pt x="2" y="7"/>
                      <a:pt x="1" y="10"/>
                    </a:cubicBezTo>
                    <a:cubicBezTo>
                      <a:pt x="1" y="12"/>
                      <a:pt x="0" y="21"/>
                      <a:pt x="0" y="22"/>
                    </a:cubicBezTo>
                    <a:cubicBezTo>
                      <a:pt x="0" y="24"/>
                      <a:pt x="4" y="29"/>
                      <a:pt x="6" y="30"/>
                    </a:cubicBezTo>
                    <a:cubicBezTo>
                      <a:pt x="7" y="30"/>
                      <a:pt x="5" y="34"/>
                      <a:pt x="7" y="35"/>
                    </a:cubicBezTo>
                    <a:cubicBezTo>
                      <a:pt x="9" y="36"/>
                      <a:pt x="8" y="39"/>
                      <a:pt x="7" y="39"/>
                    </a:cubicBezTo>
                    <a:cubicBezTo>
                      <a:pt x="6" y="39"/>
                      <a:pt x="8" y="43"/>
                      <a:pt x="6" y="45"/>
                    </a:cubicBezTo>
                    <a:cubicBezTo>
                      <a:pt x="4" y="46"/>
                      <a:pt x="5" y="50"/>
                      <a:pt x="9" y="53"/>
                    </a:cubicBezTo>
                    <a:cubicBezTo>
                      <a:pt x="12" y="56"/>
                      <a:pt x="12" y="60"/>
                      <a:pt x="12" y="63"/>
                    </a:cubicBezTo>
                    <a:cubicBezTo>
                      <a:pt x="12" y="66"/>
                      <a:pt x="14" y="66"/>
                      <a:pt x="14" y="69"/>
                    </a:cubicBezTo>
                    <a:cubicBezTo>
                      <a:pt x="14" y="69"/>
                      <a:pt x="11" y="83"/>
                      <a:pt x="7" y="82"/>
                    </a:cubicBezTo>
                    <a:cubicBezTo>
                      <a:pt x="7" y="86"/>
                      <a:pt x="6" y="91"/>
                      <a:pt x="5" y="94"/>
                    </a:cubicBezTo>
                    <a:cubicBezTo>
                      <a:pt x="4" y="98"/>
                      <a:pt x="4" y="101"/>
                      <a:pt x="6" y="101"/>
                    </a:cubicBezTo>
                    <a:cubicBezTo>
                      <a:pt x="8" y="101"/>
                      <a:pt x="12" y="106"/>
                      <a:pt x="16" y="112"/>
                    </a:cubicBezTo>
                    <a:cubicBezTo>
                      <a:pt x="17" y="113"/>
                      <a:pt x="18" y="114"/>
                      <a:pt x="19" y="116"/>
                    </a:cubicBezTo>
                    <a:cubicBezTo>
                      <a:pt x="20" y="115"/>
                      <a:pt x="22" y="116"/>
                      <a:pt x="23" y="116"/>
                    </a:cubicBezTo>
                    <a:cubicBezTo>
                      <a:pt x="26" y="116"/>
                      <a:pt x="27" y="119"/>
                      <a:pt x="27" y="121"/>
                    </a:cubicBezTo>
                    <a:cubicBezTo>
                      <a:pt x="27" y="122"/>
                      <a:pt x="33" y="122"/>
                      <a:pt x="34" y="121"/>
                    </a:cubicBezTo>
                    <a:cubicBezTo>
                      <a:pt x="34" y="121"/>
                      <a:pt x="33" y="119"/>
                      <a:pt x="36" y="118"/>
                    </a:cubicBezTo>
                    <a:cubicBezTo>
                      <a:pt x="34" y="116"/>
                      <a:pt x="30" y="113"/>
                      <a:pt x="27" y="113"/>
                    </a:cubicBezTo>
                    <a:cubicBezTo>
                      <a:pt x="23" y="112"/>
                      <a:pt x="21" y="106"/>
                      <a:pt x="21" y="104"/>
                    </a:cubicBezTo>
                    <a:cubicBezTo>
                      <a:pt x="22" y="101"/>
                      <a:pt x="18" y="99"/>
                      <a:pt x="18" y="96"/>
                    </a:cubicBezTo>
                    <a:cubicBezTo>
                      <a:pt x="18" y="94"/>
                      <a:pt x="16" y="94"/>
                      <a:pt x="13" y="92"/>
                    </a:cubicBezTo>
                    <a:cubicBezTo>
                      <a:pt x="10" y="91"/>
                      <a:pt x="14" y="83"/>
                      <a:pt x="14" y="79"/>
                    </a:cubicBezTo>
                    <a:cubicBezTo>
                      <a:pt x="14" y="76"/>
                      <a:pt x="20" y="66"/>
                      <a:pt x="19" y="63"/>
                    </a:cubicBezTo>
                    <a:cubicBezTo>
                      <a:pt x="17" y="60"/>
                      <a:pt x="24" y="58"/>
                      <a:pt x="25" y="61"/>
                    </a:cubicBezTo>
                    <a:cubicBezTo>
                      <a:pt x="26" y="65"/>
                      <a:pt x="27" y="66"/>
                      <a:pt x="31" y="66"/>
                    </a:cubicBezTo>
                    <a:cubicBezTo>
                      <a:pt x="36" y="66"/>
                      <a:pt x="36" y="69"/>
                      <a:pt x="40" y="70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1" y="71"/>
                      <a:pt x="41" y="71"/>
                      <a:pt x="41" y="70"/>
                    </a:cubicBezTo>
                    <a:cubicBezTo>
                      <a:pt x="42" y="68"/>
                      <a:pt x="40" y="68"/>
                      <a:pt x="40" y="6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67">
                <a:extLst>
                  <a:ext uri="{FF2B5EF4-FFF2-40B4-BE49-F238E27FC236}">
                    <a16:creationId xmlns:a16="http://schemas.microsoft.com/office/drawing/2014/main" id="{C76DDD5C-A587-48E6-8AC8-97521AC5BF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5716" y="2940470"/>
                <a:ext cx="176916" cy="145548"/>
              </a:xfrm>
              <a:custGeom>
                <a:avLst/>
                <a:gdLst>
                  <a:gd name="T0" fmla="*/ 1 w 77"/>
                  <a:gd name="T1" fmla="*/ 13 h 63"/>
                  <a:gd name="T2" fmla="*/ 1 w 77"/>
                  <a:gd name="T3" fmla="*/ 22 h 63"/>
                  <a:gd name="T4" fmla="*/ 1 w 77"/>
                  <a:gd name="T5" fmla="*/ 25 h 63"/>
                  <a:gd name="T6" fmla="*/ 3 w 77"/>
                  <a:gd name="T7" fmla="*/ 29 h 63"/>
                  <a:gd name="T8" fmla="*/ 4 w 77"/>
                  <a:gd name="T9" fmla="*/ 33 h 63"/>
                  <a:gd name="T10" fmla="*/ 6 w 77"/>
                  <a:gd name="T11" fmla="*/ 39 h 63"/>
                  <a:gd name="T12" fmla="*/ 6 w 77"/>
                  <a:gd name="T13" fmla="*/ 43 h 63"/>
                  <a:gd name="T14" fmla="*/ 11 w 77"/>
                  <a:gd name="T15" fmla="*/ 46 h 63"/>
                  <a:gd name="T16" fmla="*/ 16 w 77"/>
                  <a:gd name="T17" fmla="*/ 49 h 63"/>
                  <a:gd name="T18" fmla="*/ 21 w 77"/>
                  <a:gd name="T19" fmla="*/ 51 h 63"/>
                  <a:gd name="T20" fmla="*/ 25 w 77"/>
                  <a:gd name="T21" fmla="*/ 50 h 63"/>
                  <a:gd name="T22" fmla="*/ 27 w 77"/>
                  <a:gd name="T23" fmla="*/ 53 h 63"/>
                  <a:gd name="T24" fmla="*/ 33 w 77"/>
                  <a:gd name="T25" fmla="*/ 55 h 63"/>
                  <a:gd name="T26" fmla="*/ 36 w 77"/>
                  <a:gd name="T27" fmla="*/ 59 h 63"/>
                  <a:gd name="T28" fmla="*/ 41 w 77"/>
                  <a:gd name="T29" fmla="*/ 59 h 63"/>
                  <a:gd name="T30" fmla="*/ 48 w 77"/>
                  <a:gd name="T31" fmla="*/ 60 h 63"/>
                  <a:gd name="T32" fmla="*/ 54 w 77"/>
                  <a:gd name="T33" fmla="*/ 60 h 63"/>
                  <a:gd name="T34" fmla="*/ 61 w 77"/>
                  <a:gd name="T35" fmla="*/ 62 h 63"/>
                  <a:gd name="T36" fmla="*/ 66 w 77"/>
                  <a:gd name="T37" fmla="*/ 63 h 63"/>
                  <a:gd name="T38" fmla="*/ 65 w 77"/>
                  <a:gd name="T39" fmla="*/ 58 h 63"/>
                  <a:gd name="T40" fmla="*/ 73 w 77"/>
                  <a:gd name="T41" fmla="*/ 50 h 63"/>
                  <a:gd name="T42" fmla="*/ 76 w 77"/>
                  <a:gd name="T43" fmla="*/ 47 h 63"/>
                  <a:gd name="T44" fmla="*/ 73 w 77"/>
                  <a:gd name="T45" fmla="*/ 39 h 63"/>
                  <a:gd name="T46" fmla="*/ 73 w 77"/>
                  <a:gd name="T47" fmla="*/ 32 h 63"/>
                  <a:gd name="T48" fmla="*/ 70 w 77"/>
                  <a:gd name="T49" fmla="*/ 28 h 63"/>
                  <a:gd name="T50" fmla="*/ 75 w 77"/>
                  <a:gd name="T51" fmla="*/ 24 h 63"/>
                  <a:gd name="T52" fmla="*/ 74 w 77"/>
                  <a:gd name="T53" fmla="*/ 17 h 63"/>
                  <a:gd name="T54" fmla="*/ 73 w 77"/>
                  <a:gd name="T55" fmla="*/ 11 h 63"/>
                  <a:gd name="T56" fmla="*/ 67 w 77"/>
                  <a:gd name="T57" fmla="*/ 7 h 63"/>
                  <a:gd name="T58" fmla="*/ 66 w 77"/>
                  <a:gd name="T59" fmla="*/ 6 h 63"/>
                  <a:gd name="T60" fmla="*/ 46 w 77"/>
                  <a:gd name="T61" fmla="*/ 5 h 63"/>
                  <a:gd name="T62" fmla="*/ 42 w 77"/>
                  <a:gd name="T63" fmla="*/ 4 h 63"/>
                  <a:gd name="T64" fmla="*/ 37 w 77"/>
                  <a:gd name="T65" fmla="*/ 6 h 63"/>
                  <a:gd name="T66" fmla="*/ 33 w 77"/>
                  <a:gd name="T67" fmla="*/ 1 h 63"/>
                  <a:gd name="T68" fmla="*/ 16 w 77"/>
                  <a:gd name="T69" fmla="*/ 6 h 63"/>
                  <a:gd name="T70" fmla="*/ 3 w 77"/>
                  <a:gd name="T71" fmla="*/ 10 h 63"/>
                  <a:gd name="T72" fmla="*/ 1 w 77"/>
                  <a:gd name="T73" fmla="*/ 12 h 63"/>
                  <a:gd name="T74" fmla="*/ 1 w 77"/>
                  <a:gd name="T75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" h="63">
                    <a:moveTo>
                      <a:pt x="1" y="13"/>
                    </a:moveTo>
                    <a:cubicBezTo>
                      <a:pt x="2" y="15"/>
                      <a:pt x="2" y="20"/>
                      <a:pt x="1" y="22"/>
                    </a:cubicBezTo>
                    <a:cubicBezTo>
                      <a:pt x="0" y="23"/>
                      <a:pt x="0" y="24"/>
                      <a:pt x="1" y="25"/>
                    </a:cubicBezTo>
                    <a:cubicBezTo>
                      <a:pt x="3" y="25"/>
                      <a:pt x="3" y="27"/>
                      <a:pt x="3" y="29"/>
                    </a:cubicBezTo>
                    <a:cubicBezTo>
                      <a:pt x="3" y="30"/>
                      <a:pt x="4" y="30"/>
                      <a:pt x="4" y="33"/>
                    </a:cubicBezTo>
                    <a:cubicBezTo>
                      <a:pt x="4" y="36"/>
                      <a:pt x="5" y="38"/>
                      <a:pt x="6" y="39"/>
                    </a:cubicBezTo>
                    <a:cubicBezTo>
                      <a:pt x="7" y="40"/>
                      <a:pt x="7" y="42"/>
                      <a:pt x="6" y="43"/>
                    </a:cubicBezTo>
                    <a:cubicBezTo>
                      <a:pt x="8" y="44"/>
                      <a:pt x="10" y="45"/>
                      <a:pt x="11" y="46"/>
                    </a:cubicBezTo>
                    <a:cubicBezTo>
                      <a:pt x="15" y="47"/>
                      <a:pt x="16" y="48"/>
                      <a:pt x="16" y="49"/>
                    </a:cubicBezTo>
                    <a:cubicBezTo>
                      <a:pt x="17" y="51"/>
                      <a:pt x="20" y="53"/>
                      <a:pt x="21" y="51"/>
                    </a:cubicBezTo>
                    <a:cubicBezTo>
                      <a:pt x="21" y="49"/>
                      <a:pt x="24" y="50"/>
                      <a:pt x="25" y="50"/>
                    </a:cubicBezTo>
                    <a:cubicBezTo>
                      <a:pt x="27" y="50"/>
                      <a:pt x="27" y="52"/>
                      <a:pt x="27" y="53"/>
                    </a:cubicBezTo>
                    <a:cubicBezTo>
                      <a:pt x="28" y="54"/>
                      <a:pt x="31" y="54"/>
                      <a:pt x="33" y="55"/>
                    </a:cubicBezTo>
                    <a:cubicBezTo>
                      <a:pt x="34" y="55"/>
                      <a:pt x="34" y="58"/>
                      <a:pt x="36" y="59"/>
                    </a:cubicBezTo>
                    <a:cubicBezTo>
                      <a:pt x="38" y="61"/>
                      <a:pt x="40" y="58"/>
                      <a:pt x="41" y="59"/>
                    </a:cubicBezTo>
                    <a:cubicBezTo>
                      <a:pt x="42" y="60"/>
                      <a:pt x="46" y="61"/>
                      <a:pt x="48" y="60"/>
                    </a:cubicBezTo>
                    <a:cubicBezTo>
                      <a:pt x="50" y="59"/>
                      <a:pt x="51" y="61"/>
                      <a:pt x="54" y="60"/>
                    </a:cubicBezTo>
                    <a:cubicBezTo>
                      <a:pt x="57" y="60"/>
                      <a:pt x="60" y="61"/>
                      <a:pt x="61" y="62"/>
                    </a:cubicBezTo>
                    <a:cubicBezTo>
                      <a:pt x="61" y="62"/>
                      <a:pt x="64" y="63"/>
                      <a:pt x="66" y="63"/>
                    </a:cubicBezTo>
                    <a:cubicBezTo>
                      <a:pt x="66" y="62"/>
                      <a:pt x="65" y="59"/>
                      <a:pt x="65" y="58"/>
                    </a:cubicBezTo>
                    <a:cubicBezTo>
                      <a:pt x="66" y="57"/>
                      <a:pt x="72" y="51"/>
                      <a:pt x="73" y="50"/>
                    </a:cubicBezTo>
                    <a:cubicBezTo>
                      <a:pt x="74" y="49"/>
                      <a:pt x="76" y="49"/>
                      <a:pt x="76" y="47"/>
                    </a:cubicBezTo>
                    <a:cubicBezTo>
                      <a:pt x="77" y="46"/>
                      <a:pt x="74" y="40"/>
                      <a:pt x="73" y="39"/>
                    </a:cubicBezTo>
                    <a:cubicBezTo>
                      <a:pt x="72" y="38"/>
                      <a:pt x="72" y="34"/>
                      <a:pt x="73" y="32"/>
                    </a:cubicBezTo>
                    <a:cubicBezTo>
                      <a:pt x="73" y="30"/>
                      <a:pt x="70" y="29"/>
                      <a:pt x="70" y="28"/>
                    </a:cubicBezTo>
                    <a:cubicBezTo>
                      <a:pt x="70" y="27"/>
                      <a:pt x="73" y="25"/>
                      <a:pt x="75" y="24"/>
                    </a:cubicBezTo>
                    <a:cubicBezTo>
                      <a:pt x="76" y="23"/>
                      <a:pt x="76" y="18"/>
                      <a:pt x="74" y="17"/>
                    </a:cubicBezTo>
                    <a:cubicBezTo>
                      <a:pt x="73" y="16"/>
                      <a:pt x="72" y="14"/>
                      <a:pt x="73" y="11"/>
                    </a:cubicBezTo>
                    <a:cubicBezTo>
                      <a:pt x="74" y="9"/>
                      <a:pt x="68" y="7"/>
                      <a:pt x="67" y="7"/>
                    </a:cubicBezTo>
                    <a:cubicBezTo>
                      <a:pt x="67" y="7"/>
                      <a:pt x="67" y="6"/>
                      <a:pt x="66" y="6"/>
                    </a:cubicBezTo>
                    <a:cubicBezTo>
                      <a:pt x="61" y="7"/>
                      <a:pt x="47" y="6"/>
                      <a:pt x="46" y="5"/>
                    </a:cubicBezTo>
                    <a:cubicBezTo>
                      <a:pt x="45" y="5"/>
                      <a:pt x="43" y="4"/>
                      <a:pt x="42" y="4"/>
                    </a:cubicBezTo>
                    <a:cubicBezTo>
                      <a:pt x="41" y="5"/>
                      <a:pt x="39" y="6"/>
                      <a:pt x="37" y="6"/>
                    </a:cubicBezTo>
                    <a:cubicBezTo>
                      <a:pt x="34" y="6"/>
                      <a:pt x="33" y="3"/>
                      <a:pt x="33" y="1"/>
                    </a:cubicBezTo>
                    <a:cubicBezTo>
                      <a:pt x="33" y="0"/>
                      <a:pt x="19" y="2"/>
                      <a:pt x="16" y="6"/>
                    </a:cubicBezTo>
                    <a:cubicBezTo>
                      <a:pt x="12" y="10"/>
                      <a:pt x="3" y="8"/>
                      <a:pt x="3" y="10"/>
                    </a:cubicBezTo>
                    <a:cubicBezTo>
                      <a:pt x="3" y="12"/>
                      <a:pt x="2" y="13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68">
                <a:extLst>
                  <a:ext uri="{FF2B5EF4-FFF2-40B4-BE49-F238E27FC236}">
                    <a16:creationId xmlns:a16="http://schemas.microsoft.com/office/drawing/2014/main" id="{614783C4-9365-4E3F-B556-9C22D376AF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811" y="3177613"/>
                <a:ext cx="66500" cy="62736"/>
              </a:xfrm>
              <a:custGeom>
                <a:avLst/>
                <a:gdLst>
                  <a:gd name="T0" fmla="*/ 21 w 29"/>
                  <a:gd name="T1" fmla="*/ 25 h 27"/>
                  <a:gd name="T2" fmla="*/ 28 w 29"/>
                  <a:gd name="T3" fmla="*/ 16 h 27"/>
                  <a:gd name="T4" fmla="*/ 29 w 29"/>
                  <a:gd name="T5" fmla="*/ 5 h 27"/>
                  <a:gd name="T6" fmla="*/ 21 w 29"/>
                  <a:gd name="T7" fmla="*/ 2 h 27"/>
                  <a:gd name="T8" fmla="*/ 9 w 29"/>
                  <a:gd name="T9" fmla="*/ 0 h 27"/>
                  <a:gd name="T10" fmla="*/ 4 w 29"/>
                  <a:gd name="T11" fmla="*/ 1 h 27"/>
                  <a:gd name="T12" fmla="*/ 0 w 29"/>
                  <a:gd name="T13" fmla="*/ 3 h 27"/>
                  <a:gd name="T14" fmla="*/ 4 w 29"/>
                  <a:gd name="T15" fmla="*/ 9 h 27"/>
                  <a:gd name="T16" fmla="*/ 10 w 29"/>
                  <a:gd name="T17" fmla="*/ 17 h 27"/>
                  <a:gd name="T18" fmla="*/ 17 w 29"/>
                  <a:gd name="T19" fmla="*/ 24 h 27"/>
                  <a:gd name="T20" fmla="*/ 21 w 29"/>
                  <a:gd name="T21" fmla="*/ 27 h 27"/>
                  <a:gd name="T22" fmla="*/ 21 w 29"/>
                  <a:gd name="T23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7">
                    <a:moveTo>
                      <a:pt x="21" y="25"/>
                    </a:moveTo>
                    <a:cubicBezTo>
                      <a:pt x="21" y="23"/>
                      <a:pt x="26" y="16"/>
                      <a:pt x="28" y="16"/>
                    </a:cubicBezTo>
                    <a:cubicBezTo>
                      <a:pt x="29" y="16"/>
                      <a:pt x="29" y="9"/>
                      <a:pt x="29" y="5"/>
                    </a:cubicBezTo>
                    <a:cubicBezTo>
                      <a:pt x="25" y="2"/>
                      <a:pt x="21" y="2"/>
                      <a:pt x="21" y="2"/>
                    </a:cubicBezTo>
                    <a:cubicBezTo>
                      <a:pt x="21" y="2"/>
                      <a:pt x="11" y="1"/>
                      <a:pt x="9" y="0"/>
                    </a:cubicBezTo>
                    <a:cubicBezTo>
                      <a:pt x="7" y="0"/>
                      <a:pt x="5" y="3"/>
                      <a:pt x="4" y="1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1" y="5"/>
                      <a:pt x="4" y="6"/>
                      <a:pt x="4" y="9"/>
                    </a:cubicBezTo>
                    <a:cubicBezTo>
                      <a:pt x="4" y="12"/>
                      <a:pt x="11" y="16"/>
                      <a:pt x="10" y="17"/>
                    </a:cubicBezTo>
                    <a:cubicBezTo>
                      <a:pt x="10" y="18"/>
                      <a:pt x="15" y="21"/>
                      <a:pt x="17" y="24"/>
                    </a:cubicBezTo>
                    <a:cubicBezTo>
                      <a:pt x="18" y="25"/>
                      <a:pt x="20" y="26"/>
                      <a:pt x="21" y="27"/>
                    </a:cubicBezTo>
                    <a:cubicBezTo>
                      <a:pt x="21" y="26"/>
                      <a:pt x="22" y="25"/>
                      <a:pt x="21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69">
                <a:extLst>
                  <a:ext uri="{FF2B5EF4-FFF2-40B4-BE49-F238E27FC236}">
                    <a16:creationId xmlns:a16="http://schemas.microsoft.com/office/drawing/2014/main" id="{FCDDCF65-477E-47F9-ADC0-41DCEF2C12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8188" y="3147499"/>
                <a:ext cx="99123" cy="85321"/>
              </a:xfrm>
              <a:custGeom>
                <a:avLst/>
                <a:gdLst>
                  <a:gd name="T0" fmla="*/ 24 w 43"/>
                  <a:gd name="T1" fmla="*/ 30 h 37"/>
                  <a:gd name="T2" fmla="*/ 18 w 43"/>
                  <a:gd name="T3" fmla="*/ 22 h 37"/>
                  <a:gd name="T4" fmla="*/ 14 w 43"/>
                  <a:gd name="T5" fmla="*/ 16 h 37"/>
                  <a:gd name="T6" fmla="*/ 18 w 43"/>
                  <a:gd name="T7" fmla="*/ 14 h 37"/>
                  <a:gd name="T8" fmla="*/ 23 w 43"/>
                  <a:gd name="T9" fmla="*/ 13 h 37"/>
                  <a:gd name="T10" fmla="*/ 35 w 43"/>
                  <a:gd name="T11" fmla="*/ 15 h 37"/>
                  <a:gd name="T12" fmla="*/ 43 w 43"/>
                  <a:gd name="T13" fmla="*/ 18 h 37"/>
                  <a:gd name="T14" fmla="*/ 42 w 43"/>
                  <a:gd name="T15" fmla="*/ 16 h 37"/>
                  <a:gd name="T16" fmla="*/ 40 w 43"/>
                  <a:gd name="T17" fmla="*/ 11 h 37"/>
                  <a:gd name="T18" fmla="*/ 38 w 43"/>
                  <a:gd name="T19" fmla="*/ 6 h 37"/>
                  <a:gd name="T20" fmla="*/ 35 w 43"/>
                  <a:gd name="T21" fmla="*/ 7 h 37"/>
                  <a:gd name="T22" fmla="*/ 27 w 43"/>
                  <a:gd name="T23" fmla="*/ 5 h 37"/>
                  <a:gd name="T24" fmla="*/ 20 w 43"/>
                  <a:gd name="T25" fmla="*/ 0 h 37"/>
                  <a:gd name="T26" fmla="*/ 15 w 43"/>
                  <a:gd name="T27" fmla="*/ 3 h 37"/>
                  <a:gd name="T28" fmla="*/ 13 w 43"/>
                  <a:gd name="T29" fmla="*/ 7 h 37"/>
                  <a:gd name="T30" fmla="*/ 10 w 43"/>
                  <a:gd name="T31" fmla="*/ 11 h 37"/>
                  <a:gd name="T32" fmla="*/ 5 w 43"/>
                  <a:gd name="T33" fmla="*/ 10 h 37"/>
                  <a:gd name="T34" fmla="*/ 0 w 43"/>
                  <a:gd name="T35" fmla="*/ 11 h 37"/>
                  <a:gd name="T36" fmla="*/ 1 w 43"/>
                  <a:gd name="T37" fmla="*/ 15 h 37"/>
                  <a:gd name="T38" fmla="*/ 7 w 43"/>
                  <a:gd name="T39" fmla="*/ 17 h 37"/>
                  <a:gd name="T40" fmla="*/ 14 w 43"/>
                  <a:gd name="T41" fmla="*/ 29 h 37"/>
                  <a:gd name="T42" fmla="*/ 21 w 43"/>
                  <a:gd name="T43" fmla="*/ 32 h 37"/>
                  <a:gd name="T44" fmla="*/ 28 w 43"/>
                  <a:gd name="T45" fmla="*/ 36 h 37"/>
                  <a:gd name="T46" fmla="*/ 31 w 43"/>
                  <a:gd name="T47" fmla="*/ 37 h 37"/>
                  <a:gd name="T48" fmla="*/ 24 w 43"/>
                  <a:gd name="T49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37">
                    <a:moveTo>
                      <a:pt x="24" y="30"/>
                    </a:moveTo>
                    <a:cubicBezTo>
                      <a:pt x="25" y="29"/>
                      <a:pt x="18" y="25"/>
                      <a:pt x="18" y="22"/>
                    </a:cubicBezTo>
                    <a:cubicBezTo>
                      <a:pt x="18" y="19"/>
                      <a:pt x="15" y="18"/>
                      <a:pt x="14" y="16"/>
                    </a:cubicBezTo>
                    <a:cubicBezTo>
                      <a:pt x="14" y="15"/>
                      <a:pt x="16" y="13"/>
                      <a:pt x="18" y="14"/>
                    </a:cubicBezTo>
                    <a:cubicBezTo>
                      <a:pt x="19" y="16"/>
                      <a:pt x="21" y="13"/>
                      <a:pt x="23" y="13"/>
                    </a:cubicBezTo>
                    <a:cubicBezTo>
                      <a:pt x="25" y="14"/>
                      <a:pt x="35" y="15"/>
                      <a:pt x="35" y="15"/>
                    </a:cubicBezTo>
                    <a:cubicBezTo>
                      <a:pt x="35" y="15"/>
                      <a:pt x="39" y="15"/>
                      <a:pt x="43" y="18"/>
                    </a:cubicBezTo>
                    <a:cubicBezTo>
                      <a:pt x="42" y="17"/>
                      <a:pt x="42" y="17"/>
                      <a:pt x="42" y="16"/>
                    </a:cubicBezTo>
                    <a:cubicBezTo>
                      <a:pt x="41" y="14"/>
                      <a:pt x="42" y="12"/>
                      <a:pt x="40" y="11"/>
                    </a:cubicBezTo>
                    <a:cubicBezTo>
                      <a:pt x="38" y="10"/>
                      <a:pt x="38" y="8"/>
                      <a:pt x="38" y="6"/>
                    </a:cubicBezTo>
                    <a:cubicBezTo>
                      <a:pt x="36" y="6"/>
                      <a:pt x="35" y="7"/>
                      <a:pt x="35" y="7"/>
                    </a:cubicBezTo>
                    <a:cubicBezTo>
                      <a:pt x="33" y="7"/>
                      <a:pt x="28" y="7"/>
                      <a:pt x="27" y="5"/>
                    </a:cubicBezTo>
                    <a:cubicBezTo>
                      <a:pt x="25" y="3"/>
                      <a:pt x="22" y="1"/>
                      <a:pt x="20" y="0"/>
                    </a:cubicBezTo>
                    <a:cubicBezTo>
                      <a:pt x="19" y="0"/>
                      <a:pt x="16" y="3"/>
                      <a:pt x="15" y="3"/>
                    </a:cubicBezTo>
                    <a:cubicBezTo>
                      <a:pt x="14" y="3"/>
                      <a:pt x="14" y="7"/>
                      <a:pt x="13" y="7"/>
                    </a:cubicBezTo>
                    <a:cubicBezTo>
                      <a:pt x="12" y="7"/>
                      <a:pt x="11" y="9"/>
                      <a:pt x="10" y="11"/>
                    </a:cubicBezTo>
                    <a:cubicBezTo>
                      <a:pt x="10" y="12"/>
                      <a:pt x="7" y="10"/>
                      <a:pt x="5" y="10"/>
                    </a:cubicBezTo>
                    <a:cubicBezTo>
                      <a:pt x="4" y="11"/>
                      <a:pt x="1" y="11"/>
                      <a:pt x="0" y="11"/>
                    </a:cubicBezTo>
                    <a:cubicBezTo>
                      <a:pt x="0" y="13"/>
                      <a:pt x="0" y="15"/>
                      <a:pt x="1" y="15"/>
                    </a:cubicBezTo>
                    <a:cubicBezTo>
                      <a:pt x="3" y="15"/>
                      <a:pt x="7" y="15"/>
                      <a:pt x="7" y="17"/>
                    </a:cubicBezTo>
                    <a:cubicBezTo>
                      <a:pt x="7" y="20"/>
                      <a:pt x="12" y="27"/>
                      <a:pt x="14" y="29"/>
                    </a:cubicBezTo>
                    <a:cubicBezTo>
                      <a:pt x="16" y="31"/>
                      <a:pt x="21" y="30"/>
                      <a:pt x="21" y="32"/>
                    </a:cubicBezTo>
                    <a:cubicBezTo>
                      <a:pt x="21" y="34"/>
                      <a:pt x="24" y="36"/>
                      <a:pt x="28" y="36"/>
                    </a:cubicBezTo>
                    <a:cubicBezTo>
                      <a:pt x="29" y="36"/>
                      <a:pt x="30" y="37"/>
                      <a:pt x="31" y="37"/>
                    </a:cubicBezTo>
                    <a:cubicBezTo>
                      <a:pt x="29" y="34"/>
                      <a:pt x="24" y="31"/>
                      <a:pt x="24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70">
                <a:extLst>
                  <a:ext uri="{FF2B5EF4-FFF2-40B4-BE49-F238E27FC236}">
                    <a16:creationId xmlns:a16="http://schemas.microsoft.com/office/drawing/2014/main" id="{75E5A5C3-A926-487C-B649-1CCB3954B5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3547" y="3237839"/>
                <a:ext cx="33878" cy="69010"/>
              </a:xfrm>
              <a:custGeom>
                <a:avLst/>
                <a:gdLst>
                  <a:gd name="T0" fmla="*/ 10 w 15"/>
                  <a:gd name="T1" fmla="*/ 25 h 30"/>
                  <a:gd name="T2" fmla="*/ 12 w 15"/>
                  <a:gd name="T3" fmla="*/ 22 h 30"/>
                  <a:gd name="T4" fmla="*/ 15 w 15"/>
                  <a:gd name="T5" fmla="*/ 18 h 30"/>
                  <a:gd name="T6" fmla="*/ 15 w 15"/>
                  <a:gd name="T7" fmla="*/ 17 h 30"/>
                  <a:gd name="T8" fmla="*/ 10 w 15"/>
                  <a:gd name="T9" fmla="*/ 12 h 30"/>
                  <a:gd name="T10" fmla="*/ 11 w 15"/>
                  <a:gd name="T11" fmla="*/ 4 h 30"/>
                  <a:gd name="T12" fmla="*/ 4 w 15"/>
                  <a:gd name="T13" fmla="*/ 0 h 30"/>
                  <a:gd name="T14" fmla="*/ 0 w 15"/>
                  <a:gd name="T15" fmla="*/ 6 h 30"/>
                  <a:gd name="T16" fmla="*/ 2 w 15"/>
                  <a:gd name="T17" fmla="*/ 11 h 30"/>
                  <a:gd name="T18" fmla="*/ 2 w 15"/>
                  <a:gd name="T19" fmla="*/ 23 h 30"/>
                  <a:gd name="T20" fmla="*/ 8 w 15"/>
                  <a:gd name="T21" fmla="*/ 30 h 30"/>
                  <a:gd name="T22" fmla="*/ 10 w 15"/>
                  <a:gd name="T23" fmla="*/ 2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30">
                    <a:moveTo>
                      <a:pt x="10" y="25"/>
                    </a:moveTo>
                    <a:cubicBezTo>
                      <a:pt x="12" y="25"/>
                      <a:pt x="11" y="23"/>
                      <a:pt x="12" y="22"/>
                    </a:cubicBezTo>
                    <a:cubicBezTo>
                      <a:pt x="13" y="21"/>
                      <a:pt x="15" y="18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6"/>
                      <a:pt x="11" y="14"/>
                      <a:pt x="10" y="12"/>
                    </a:cubicBezTo>
                    <a:cubicBezTo>
                      <a:pt x="10" y="10"/>
                      <a:pt x="10" y="7"/>
                      <a:pt x="11" y="4"/>
                    </a:cubicBezTo>
                    <a:cubicBezTo>
                      <a:pt x="10" y="3"/>
                      <a:pt x="5" y="0"/>
                      <a:pt x="4" y="0"/>
                    </a:cubicBezTo>
                    <a:cubicBezTo>
                      <a:pt x="3" y="0"/>
                      <a:pt x="1" y="3"/>
                      <a:pt x="0" y="6"/>
                    </a:cubicBezTo>
                    <a:cubicBezTo>
                      <a:pt x="3" y="7"/>
                      <a:pt x="5" y="9"/>
                      <a:pt x="2" y="11"/>
                    </a:cubicBezTo>
                    <a:cubicBezTo>
                      <a:pt x="0" y="13"/>
                      <a:pt x="0" y="21"/>
                      <a:pt x="2" y="23"/>
                    </a:cubicBezTo>
                    <a:cubicBezTo>
                      <a:pt x="5" y="25"/>
                      <a:pt x="5" y="28"/>
                      <a:pt x="8" y="30"/>
                    </a:cubicBezTo>
                    <a:cubicBezTo>
                      <a:pt x="8" y="28"/>
                      <a:pt x="9" y="25"/>
                      <a:pt x="1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71">
                <a:extLst>
                  <a:ext uri="{FF2B5EF4-FFF2-40B4-BE49-F238E27FC236}">
                    <a16:creationId xmlns:a16="http://schemas.microsoft.com/office/drawing/2014/main" id="{E879E9D2-8851-43B8-A6D9-E854FD2B2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2904" y="3088527"/>
                <a:ext cx="135510" cy="61482"/>
              </a:xfrm>
              <a:custGeom>
                <a:avLst/>
                <a:gdLst>
                  <a:gd name="T0" fmla="*/ 50 w 59"/>
                  <a:gd name="T1" fmla="*/ 2 h 27"/>
                  <a:gd name="T2" fmla="*/ 43 w 59"/>
                  <a:gd name="T3" fmla="*/ 0 h 27"/>
                  <a:gd name="T4" fmla="*/ 41 w 59"/>
                  <a:gd name="T5" fmla="*/ 4 h 27"/>
                  <a:gd name="T6" fmla="*/ 34 w 59"/>
                  <a:gd name="T7" fmla="*/ 4 h 27"/>
                  <a:gd name="T8" fmla="*/ 30 w 59"/>
                  <a:gd name="T9" fmla="*/ 7 h 27"/>
                  <a:gd name="T10" fmla="*/ 27 w 59"/>
                  <a:gd name="T11" fmla="*/ 12 h 27"/>
                  <a:gd name="T12" fmla="*/ 23 w 59"/>
                  <a:gd name="T13" fmla="*/ 14 h 27"/>
                  <a:gd name="T14" fmla="*/ 15 w 59"/>
                  <a:gd name="T15" fmla="*/ 16 h 27"/>
                  <a:gd name="T16" fmla="*/ 11 w 59"/>
                  <a:gd name="T17" fmla="*/ 16 h 27"/>
                  <a:gd name="T18" fmla="*/ 6 w 59"/>
                  <a:gd name="T19" fmla="*/ 17 h 27"/>
                  <a:gd name="T20" fmla="*/ 1 w 59"/>
                  <a:gd name="T21" fmla="*/ 16 h 27"/>
                  <a:gd name="T22" fmla="*/ 0 w 59"/>
                  <a:gd name="T23" fmla="*/ 20 h 27"/>
                  <a:gd name="T24" fmla="*/ 4 w 59"/>
                  <a:gd name="T25" fmla="*/ 22 h 27"/>
                  <a:gd name="T26" fmla="*/ 9 w 59"/>
                  <a:gd name="T27" fmla="*/ 23 h 27"/>
                  <a:gd name="T28" fmla="*/ 14 w 59"/>
                  <a:gd name="T29" fmla="*/ 22 h 27"/>
                  <a:gd name="T30" fmla="*/ 21 w 59"/>
                  <a:gd name="T31" fmla="*/ 21 h 27"/>
                  <a:gd name="T32" fmla="*/ 22 w 59"/>
                  <a:gd name="T33" fmla="*/ 24 h 27"/>
                  <a:gd name="T34" fmla="*/ 30 w 59"/>
                  <a:gd name="T35" fmla="*/ 25 h 27"/>
                  <a:gd name="T36" fmla="*/ 39 w 59"/>
                  <a:gd name="T37" fmla="*/ 27 h 27"/>
                  <a:gd name="T38" fmla="*/ 46 w 59"/>
                  <a:gd name="T39" fmla="*/ 24 h 27"/>
                  <a:gd name="T40" fmla="*/ 51 w 59"/>
                  <a:gd name="T41" fmla="*/ 23 h 27"/>
                  <a:gd name="T42" fmla="*/ 51 w 59"/>
                  <a:gd name="T43" fmla="*/ 23 h 27"/>
                  <a:gd name="T44" fmla="*/ 52 w 59"/>
                  <a:gd name="T45" fmla="*/ 21 h 27"/>
                  <a:gd name="T46" fmla="*/ 54 w 59"/>
                  <a:gd name="T47" fmla="*/ 17 h 27"/>
                  <a:gd name="T48" fmla="*/ 55 w 59"/>
                  <a:gd name="T49" fmla="*/ 14 h 27"/>
                  <a:gd name="T50" fmla="*/ 58 w 59"/>
                  <a:gd name="T51" fmla="*/ 12 h 27"/>
                  <a:gd name="T52" fmla="*/ 59 w 59"/>
                  <a:gd name="T53" fmla="*/ 10 h 27"/>
                  <a:gd name="T54" fmla="*/ 56 w 59"/>
                  <a:gd name="T55" fmla="*/ 3 h 27"/>
                  <a:gd name="T56" fmla="*/ 50 w 59"/>
                  <a:gd name="T57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9" h="27">
                    <a:moveTo>
                      <a:pt x="50" y="2"/>
                    </a:moveTo>
                    <a:cubicBezTo>
                      <a:pt x="48" y="0"/>
                      <a:pt x="43" y="0"/>
                      <a:pt x="43" y="0"/>
                    </a:cubicBezTo>
                    <a:cubicBezTo>
                      <a:pt x="43" y="0"/>
                      <a:pt x="42" y="2"/>
                      <a:pt x="41" y="4"/>
                    </a:cubicBezTo>
                    <a:cubicBezTo>
                      <a:pt x="41" y="5"/>
                      <a:pt x="37" y="5"/>
                      <a:pt x="34" y="4"/>
                    </a:cubicBezTo>
                    <a:cubicBezTo>
                      <a:pt x="33" y="5"/>
                      <a:pt x="30" y="6"/>
                      <a:pt x="30" y="7"/>
                    </a:cubicBezTo>
                    <a:cubicBezTo>
                      <a:pt x="29" y="9"/>
                      <a:pt x="25" y="8"/>
                      <a:pt x="27" y="12"/>
                    </a:cubicBezTo>
                    <a:cubicBezTo>
                      <a:pt x="28" y="16"/>
                      <a:pt x="25" y="15"/>
                      <a:pt x="23" y="14"/>
                    </a:cubicBezTo>
                    <a:cubicBezTo>
                      <a:pt x="22" y="14"/>
                      <a:pt x="17" y="15"/>
                      <a:pt x="15" y="16"/>
                    </a:cubicBezTo>
                    <a:cubicBezTo>
                      <a:pt x="14" y="17"/>
                      <a:pt x="12" y="17"/>
                      <a:pt x="11" y="16"/>
                    </a:cubicBezTo>
                    <a:cubicBezTo>
                      <a:pt x="9" y="16"/>
                      <a:pt x="7" y="15"/>
                      <a:pt x="6" y="17"/>
                    </a:cubicBezTo>
                    <a:cubicBezTo>
                      <a:pt x="5" y="19"/>
                      <a:pt x="3" y="16"/>
                      <a:pt x="1" y="16"/>
                    </a:cubicBezTo>
                    <a:cubicBezTo>
                      <a:pt x="0" y="16"/>
                      <a:pt x="0" y="19"/>
                      <a:pt x="0" y="20"/>
                    </a:cubicBezTo>
                    <a:cubicBezTo>
                      <a:pt x="0" y="21"/>
                      <a:pt x="3" y="23"/>
                      <a:pt x="4" y="22"/>
                    </a:cubicBezTo>
                    <a:cubicBezTo>
                      <a:pt x="6" y="22"/>
                      <a:pt x="8" y="22"/>
                      <a:pt x="9" y="23"/>
                    </a:cubicBezTo>
                    <a:cubicBezTo>
                      <a:pt x="11" y="24"/>
                      <a:pt x="13" y="23"/>
                      <a:pt x="14" y="22"/>
                    </a:cubicBezTo>
                    <a:cubicBezTo>
                      <a:pt x="15" y="21"/>
                      <a:pt x="20" y="21"/>
                      <a:pt x="21" y="21"/>
                    </a:cubicBezTo>
                    <a:cubicBezTo>
                      <a:pt x="21" y="21"/>
                      <a:pt x="21" y="24"/>
                      <a:pt x="22" y="24"/>
                    </a:cubicBezTo>
                    <a:cubicBezTo>
                      <a:pt x="23" y="25"/>
                      <a:pt x="27" y="25"/>
                      <a:pt x="30" y="25"/>
                    </a:cubicBezTo>
                    <a:cubicBezTo>
                      <a:pt x="33" y="25"/>
                      <a:pt x="37" y="27"/>
                      <a:pt x="39" y="27"/>
                    </a:cubicBezTo>
                    <a:cubicBezTo>
                      <a:pt x="40" y="27"/>
                      <a:pt x="42" y="24"/>
                      <a:pt x="46" y="24"/>
                    </a:cubicBezTo>
                    <a:cubicBezTo>
                      <a:pt x="49" y="24"/>
                      <a:pt x="51" y="22"/>
                      <a:pt x="51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2" y="21"/>
                      <a:pt x="52" y="21"/>
                    </a:cubicBezTo>
                    <a:cubicBezTo>
                      <a:pt x="54" y="21"/>
                      <a:pt x="53" y="18"/>
                      <a:pt x="54" y="17"/>
                    </a:cubicBezTo>
                    <a:cubicBezTo>
                      <a:pt x="55" y="16"/>
                      <a:pt x="53" y="14"/>
                      <a:pt x="55" y="14"/>
                    </a:cubicBezTo>
                    <a:cubicBezTo>
                      <a:pt x="56" y="14"/>
                      <a:pt x="58" y="14"/>
                      <a:pt x="58" y="12"/>
                    </a:cubicBezTo>
                    <a:cubicBezTo>
                      <a:pt x="58" y="11"/>
                      <a:pt x="59" y="10"/>
                      <a:pt x="59" y="10"/>
                    </a:cubicBezTo>
                    <a:cubicBezTo>
                      <a:pt x="57" y="7"/>
                      <a:pt x="56" y="3"/>
                      <a:pt x="56" y="3"/>
                    </a:cubicBezTo>
                    <a:cubicBezTo>
                      <a:pt x="56" y="3"/>
                      <a:pt x="52" y="5"/>
                      <a:pt x="50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72">
                <a:extLst>
                  <a:ext uri="{FF2B5EF4-FFF2-40B4-BE49-F238E27FC236}">
                    <a16:creationId xmlns:a16="http://schemas.microsoft.com/office/drawing/2014/main" id="{34BF832D-B686-4D28-AB7C-15B5490BEE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0849" y="3094801"/>
                <a:ext cx="119199" cy="69010"/>
              </a:xfrm>
              <a:custGeom>
                <a:avLst/>
                <a:gdLst>
                  <a:gd name="T0" fmla="*/ 51 w 52"/>
                  <a:gd name="T1" fmla="*/ 6 h 30"/>
                  <a:gd name="T2" fmla="*/ 49 w 52"/>
                  <a:gd name="T3" fmla="*/ 5 h 30"/>
                  <a:gd name="T4" fmla="*/ 44 w 52"/>
                  <a:gd name="T5" fmla="*/ 3 h 30"/>
                  <a:gd name="T6" fmla="*/ 36 w 52"/>
                  <a:gd name="T7" fmla="*/ 1 h 30"/>
                  <a:gd name="T8" fmla="*/ 29 w 52"/>
                  <a:gd name="T9" fmla="*/ 5 h 30"/>
                  <a:gd name="T10" fmla="*/ 20 w 52"/>
                  <a:gd name="T11" fmla="*/ 8 h 30"/>
                  <a:gd name="T12" fmla="*/ 9 w 52"/>
                  <a:gd name="T13" fmla="*/ 8 h 30"/>
                  <a:gd name="T14" fmla="*/ 8 w 52"/>
                  <a:gd name="T15" fmla="*/ 7 h 30"/>
                  <a:gd name="T16" fmla="*/ 7 w 52"/>
                  <a:gd name="T17" fmla="*/ 9 h 30"/>
                  <a:gd name="T18" fmla="*/ 4 w 52"/>
                  <a:gd name="T19" fmla="*/ 11 h 30"/>
                  <a:gd name="T20" fmla="*/ 3 w 52"/>
                  <a:gd name="T21" fmla="*/ 14 h 30"/>
                  <a:gd name="T22" fmla="*/ 1 w 52"/>
                  <a:gd name="T23" fmla="*/ 18 h 30"/>
                  <a:gd name="T24" fmla="*/ 0 w 52"/>
                  <a:gd name="T25" fmla="*/ 20 h 30"/>
                  <a:gd name="T26" fmla="*/ 2 w 52"/>
                  <a:gd name="T27" fmla="*/ 23 h 30"/>
                  <a:gd name="T28" fmla="*/ 2 w 52"/>
                  <a:gd name="T29" fmla="*/ 23 h 30"/>
                  <a:gd name="T30" fmla="*/ 9 w 52"/>
                  <a:gd name="T31" fmla="*/ 28 h 30"/>
                  <a:gd name="T32" fmla="*/ 17 w 52"/>
                  <a:gd name="T33" fmla="*/ 30 h 30"/>
                  <a:gd name="T34" fmla="*/ 28 w 52"/>
                  <a:gd name="T35" fmla="*/ 26 h 30"/>
                  <a:gd name="T36" fmla="*/ 31 w 52"/>
                  <a:gd name="T37" fmla="*/ 27 h 30"/>
                  <a:gd name="T38" fmla="*/ 34 w 52"/>
                  <a:gd name="T39" fmla="*/ 28 h 30"/>
                  <a:gd name="T40" fmla="*/ 38 w 52"/>
                  <a:gd name="T41" fmla="*/ 24 h 30"/>
                  <a:gd name="T42" fmla="*/ 46 w 52"/>
                  <a:gd name="T43" fmla="*/ 12 h 30"/>
                  <a:gd name="T44" fmla="*/ 51 w 52"/>
                  <a:gd name="T45" fmla="*/ 9 h 30"/>
                  <a:gd name="T46" fmla="*/ 51 w 52"/>
                  <a:gd name="T47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2" h="30">
                    <a:moveTo>
                      <a:pt x="51" y="6"/>
                    </a:moveTo>
                    <a:cubicBezTo>
                      <a:pt x="50" y="6"/>
                      <a:pt x="49" y="5"/>
                      <a:pt x="49" y="5"/>
                    </a:cubicBezTo>
                    <a:cubicBezTo>
                      <a:pt x="46" y="4"/>
                      <a:pt x="44" y="4"/>
                      <a:pt x="44" y="3"/>
                    </a:cubicBezTo>
                    <a:cubicBezTo>
                      <a:pt x="42" y="2"/>
                      <a:pt x="37" y="1"/>
                      <a:pt x="36" y="1"/>
                    </a:cubicBezTo>
                    <a:cubicBezTo>
                      <a:pt x="35" y="0"/>
                      <a:pt x="30" y="5"/>
                      <a:pt x="29" y="5"/>
                    </a:cubicBezTo>
                    <a:cubicBezTo>
                      <a:pt x="27" y="5"/>
                      <a:pt x="20" y="6"/>
                      <a:pt x="20" y="8"/>
                    </a:cubicBezTo>
                    <a:cubicBezTo>
                      <a:pt x="20" y="10"/>
                      <a:pt x="12" y="10"/>
                      <a:pt x="9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8" y="7"/>
                      <a:pt x="7" y="8"/>
                      <a:pt x="7" y="9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2" y="11"/>
                      <a:pt x="4" y="13"/>
                      <a:pt x="3" y="14"/>
                    </a:cubicBezTo>
                    <a:cubicBezTo>
                      <a:pt x="2" y="15"/>
                      <a:pt x="3" y="18"/>
                      <a:pt x="1" y="18"/>
                    </a:cubicBezTo>
                    <a:cubicBezTo>
                      <a:pt x="1" y="18"/>
                      <a:pt x="0" y="19"/>
                      <a:pt x="0" y="20"/>
                    </a:cubicBezTo>
                    <a:cubicBezTo>
                      <a:pt x="1" y="20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4" y="24"/>
                      <a:pt x="7" y="26"/>
                      <a:pt x="9" y="28"/>
                    </a:cubicBezTo>
                    <a:cubicBezTo>
                      <a:pt x="10" y="30"/>
                      <a:pt x="15" y="30"/>
                      <a:pt x="17" y="30"/>
                    </a:cubicBezTo>
                    <a:cubicBezTo>
                      <a:pt x="19" y="29"/>
                      <a:pt x="28" y="26"/>
                      <a:pt x="28" y="26"/>
                    </a:cubicBezTo>
                    <a:cubicBezTo>
                      <a:pt x="28" y="26"/>
                      <a:pt x="30" y="27"/>
                      <a:pt x="31" y="27"/>
                    </a:cubicBezTo>
                    <a:cubicBezTo>
                      <a:pt x="32" y="27"/>
                      <a:pt x="33" y="27"/>
                      <a:pt x="34" y="28"/>
                    </a:cubicBezTo>
                    <a:cubicBezTo>
                      <a:pt x="34" y="27"/>
                      <a:pt x="36" y="26"/>
                      <a:pt x="38" y="24"/>
                    </a:cubicBezTo>
                    <a:cubicBezTo>
                      <a:pt x="41" y="22"/>
                      <a:pt x="45" y="13"/>
                      <a:pt x="46" y="12"/>
                    </a:cubicBezTo>
                    <a:cubicBezTo>
                      <a:pt x="47" y="11"/>
                      <a:pt x="50" y="10"/>
                      <a:pt x="51" y="9"/>
                    </a:cubicBezTo>
                    <a:cubicBezTo>
                      <a:pt x="52" y="8"/>
                      <a:pt x="52" y="7"/>
                      <a:pt x="5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73">
                <a:extLst>
                  <a:ext uri="{FF2B5EF4-FFF2-40B4-BE49-F238E27FC236}">
                    <a16:creationId xmlns:a16="http://schemas.microsoft.com/office/drawing/2014/main" id="{9535DD5F-F3A6-4113-8679-A88038B6E5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9329" y="3039593"/>
                <a:ext cx="116690" cy="60227"/>
              </a:xfrm>
              <a:custGeom>
                <a:avLst/>
                <a:gdLst>
                  <a:gd name="T0" fmla="*/ 49 w 51"/>
                  <a:gd name="T1" fmla="*/ 12 h 26"/>
                  <a:gd name="T2" fmla="*/ 43 w 51"/>
                  <a:gd name="T3" fmla="*/ 10 h 26"/>
                  <a:gd name="T4" fmla="*/ 41 w 51"/>
                  <a:gd name="T5" fmla="*/ 7 h 26"/>
                  <a:gd name="T6" fmla="*/ 37 w 51"/>
                  <a:gd name="T7" fmla="*/ 8 h 26"/>
                  <a:gd name="T8" fmla="*/ 32 w 51"/>
                  <a:gd name="T9" fmla="*/ 6 h 26"/>
                  <a:gd name="T10" fmla="*/ 27 w 51"/>
                  <a:gd name="T11" fmla="*/ 3 h 26"/>
                  <a:gd name="T12" fmla="*/ 22 w 51"/>
                  <a:gd name="T13" fmla="*/ 0 h 26"/>
                  <a:gd name="T14" fmla="*/ 22 w 51"/>
                  <a:gd name="T15" fmla="*/ 1 h 26"/>
                  <a:gd name="T16" fmla="*/ 18 w 51"/>
                  <a:gd name="T17" fmla="*/ 1 h 26"/>
                  <a:gd name="T18" fmla="*/ 11 w 51"/>
                  <a:gd name="T19" fmla="*/ 4 h 26"/>
                  <a:gd name="T20" fmla="*/ 3 w 51"/>
                  <a:gd name="T21" fmla="*/ 7 h 26"/>
                  <a:gd name="T22" fmla="*/ 3 w 51"/>
                  <a:gd name="T23" fmla="*/ 12 h 26"/>
                  <a:gd name="T24" fmla="*/ 6 w 51"/>
                  <a:gd name="T25" fmla="*/ 18 h 26"/>
                  <a:gd name="T26" fmla="*/ 14 w 51"/>
                  <a:gd name="T27" fmla="*/ 25 h 26"/>
                  <a:gd name="T28" fmla="*/ 14 w 51"/>
                  <a:gd name="T29" fmla="*/ 25 h 26"/>
                  <a:gd name="T30" fmla="*/ 21 w 51"/>
                  <a:gd name="T31" fmla="*/ 25 h 26"/>
                  <a:gd name="T32" fmla="*/ 23 w 51"/>
                  <a:gd name="T33" fmla="*/ 21 h 26"/>
                  <a:gd name="T34" fmla="*/ 30 w 51"/>
                  <a:gd name="T35" fmla="*/ 23 h 26"/>
                  <a:gd name="T36" fmla="*/ 36 w 51"/>
                  <a:gd name="T37" fmla="*/ 24 h 26"/>
                  <a:gd name="T38" fmla="*/ 37 w 51"/>
                  <a:gd name="T39" fmla="*/ 26 h 26"/>
                  <a:gd name="T40" fmla="*/ 39 w 51"/>
                  <a:gd name="T41" fmla="*/ 23 h 26"/>
                  <a:gd name="T42" fmla="*/ 47 w 51"/>
                  <a:gd name="T43" fmla="*/ 19 h 26"/>
                  <a:gd name="T44" fmla="*/ 51 w 51"/>
                  <a:gd name="T45" fmla="*/ 16 h 26"/>
                  <a:gd name="T46" fmla="*/ 49 w 51"/>
                  <a:gd name="T47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1" h="26">
                    <a:moveTo>
                      <a:pt x="49" y="12"/>
                    </a:moveTo>
                    <a:cubicBezTo>
                      <a:pt x="47" y="11"/>
                      <a:pt x="44" y="11"/>
                      <a:pt x="43" y="10"/>
                    </a:cubicBezTo>
                    <a:cubicBezTo>
                      <a:pt x="43" y="9"/>
                      <a:pt x="43" y="7"/>
                      <a:pt x="41" y="7"/>
                    </a:cubicBezTo>
                    <a:cubicBezTo>
                      <a:pt x="40" y="7"/>
                      <a:pt x="37" y="6"/>
                      <a:pt x="37" y="8"/>
                    </a:cubicBezTo>
                    <a:cubicBezTo>
                      <a:pt x="36" y="10"/>
                      <a:pt x="33" y="8"/>
                      <a:pt x="32" y="6"/>
                    </a:cubicBezTo>
                    <a:cubicBezTo>
                      <a:pt x="32" y="5"/>
                      <a:pt x="31" y="4"/>
                      <a:pt x="27" y="3"/>
                    </a:cubicBezTo>
                    <a:cubicBezTo>
                      <a:pt x="26" y="2"/>
                      <a:pt x="24" y="1"/>
                      <a:pt x="22" y="0"/>
                    </a:cubicBezTo>
                    <a:cubicBezTo>
                      <a:pt x="22" y="0"/>
                      <a:pt x="22" y="1"/>
                      <a:pt x="22" y="1"/>
                    </a:cubicBezTo>
                    <a:cubicBezTo>
                      <a:pt x="21" y="2"/>
                      <a:pt x="19" y="0"/>
                      <a:pt x="18" y="1"/>
                    </a:cubicBezTo>
                    <a:cubicBezTo>
                      <a:pt x="17" y="2"/>
                      <a:pt x="13" y="2"/>
                      <a:pt x="11" y="4"/>
                    </a:cubicBezTo>
                    <a:cubicBezTo>
                      <a:pt x="9" y="6"/>
                      <a:pt x="5" y="7"/>
                      <a:pt x="3" y="7"/>
                    </a:cubicBezTo>
                    <a:cubicBezTo>
                      <a:pt x="0" y="8"/>
                      <a:pt x="2" y="10"/>
                      <a:pt x="3" y="12"/>
                    </a:cubicBezTo>
                    <a:cubicBezTo>
                      <a:pt x="4" y="13"/>
                      <a:pt x="4" y="17"/>
                      <a:pt x="6" y="18"/>
                    </a:cubicBezTo>
                    <a:cubicBezTo>
                      <a:pt x="8" y="20"/>
                      <a:pt x="14" y="23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7" y="26"/>
                      <a:pt x="21" y="26"/>
                      <a:pt x="21" y="25"/>
                    </a:cubicBezTo>
                    <a:cubicBezTo>
                      <a:pt x="22" y="23"/>
                      <a:pt x="23" y="21"/>
                      <a:pt x="23" y="21"/>
                    </a:cubicBezTo>
                    <a:cubicBezTo>
                      <a:pt x="23" y="21"/>
                      <a:pt x="28" y="21"/>
                      <a:pt x="30" y="23"/>
                    </a:cubicBezTo>
                    <a:cubicBezTo>
                      <a:pt x="32" y="26"/>
                      <a:pt x="36" y="24"/>
                      <a:pt x="36" y="24"/>
                    </a:cubicBezTo>
                    <a:cubicBezTo>
                      <a:pt x="36" y="24"/>
                      <a:pt x="36" y="25"/>
                      <a:pt x="37" y="26"/>
                    </a:cubicBezTo>
                    <a:cubicBezTo>
                      <a:pt x="37" y="24"/>
                      <a:pt x="38" y="23"/>
                      <a:pt x="39" y="23"/>
                    </a:cubicBezTo>
                    <a:cubicBezTo>
                      <a:pt x="41" y="23"/>
                      <a:pt x="44" y="23"/>
                      <a:pt x="47" y="19"/>
                    </a:cubicBezTo>
                    <a:cubicBezTo>
                      <a:pt x="48" y="18"/>
                      <a:pt x="50" y="16"/>
                      <a:pt x="51" y="16"/>
                    </a:cubicBezTo>
                    <a:cubicBezTo>
                      <a:pt x="50" y="14"/>
                      <a:pt x="50" y="12"/>
                      <a:pt x="49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74">
                <a:extLst>
                  <a:ext uri="{FF2B5EF4-FFF2-40B4-BE49-F238E27FC236}">
                    <a16:creationId xmlns:a16="http://schemas.microsoft.com/office/drawing/2014/main" id="{D7EC02C0-912F-4C8E-A7D9-4BD099ACD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4651" y="3074725"/>
                <a:ext cx="102888" cy="43915"/>
              </a:xfrm>
              <a:custGeom>
                <a:avLst/>
                <a:gdLst>
                  <a:gd name="T0" fmla="*/ 33 w 45"/>
                  <a:gd name="T1" fmla="*/ 2 h 19"/>
                  <a:gd name="T2" fmla="*/ 27 w 45"/>
                  <a:gd name="T3" fmla="*/ 2 h 19"/>
                  <a:gd name="T4" fmla="*/ 20 w 45"/>
                  <a:gd name="T5" fmla="*/ 1 h 19"/>
                  <a:gd name="T6" fmla="*/ 15 w 45"/>
                  <a:gd name="T7" fmla="*/ 1 h 19"/>
                  <a:gd name="T8" fmla="*/ 14 w 45"/>
                  <a:gd name="T9" fmla="*/ 1 h 19"/>
                  <a:gd name="T10" fmla="*/ 10 w 45"/>
                  <a:gd name="T11" fmla="*/ 4 h 19"/>
                  <a:gd name="T12" fmla="*/ 2 w 45"/>
                  <a:gd name="T13" fmla="*/ 8 h 19"/>
                  <a:gd name="T14" fmla="*/ 0 w 45"/>
                  <a:gd name="T15" fmla="*/ 11 h 19"/>
                  <a:gd name="T16" fmla="*/ 3 w 45"/>
                  <a:gd name="T17" fmla="*/ 17 h 19"/>
                  <a:gd name="T18" fmla="*/ 14 w 45"/>
                  <a:gd name="T19" fmla="*/ 17 h 19"/>
                  <a:gd name="T20" fmla="*/ 23 w 45"/>
                  <a:gd name="T21" fmla="*/ 14 h 19"/>
                  <a:gd name="T22" fmla="*/ 30 w 45"/>
                  <a:gd name="T23" fmla="*/ 10 h 19"/>
                  <a:gd name="T24" fmla="*/ 38 w 45"/>
                  <a:gd name="T25" fmla="*/ 12 h 19"/>
                  <a:gd name="T26" fmla="*/ 43 w 45"/>
                  <a:gd name="T27" fmla="*/ 14 h 19"/>
                  <a:gd name="T28" fmla="*/ 41 w 45"/>
                  <a:gd name="T29" fmla="*/ 11 h 19"/>
                  <a:gd name="T30" fmla="*/ 45 w 45"/>
                  <a:gd name="T31" fmla="*/ 5 h 19"/>
                  <a:gd name="T32" fmla="*/ 45 w 45"/>
                  <a:gd name="T33" fmla="*/ 5 h 19"/>
                  <a:gd name="T34" fmla="*/ 40 w 45"/>
                  <a:gd name="T35" fmla="*/ 4 h 19"/>
                  <a:gd name="T36" fmla="*/ 33 w 45"/>
                  <a:gd name="T3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19">
                    <a:moveTo>
                      <a:pt x="33" y="2"/>
                    </a:moveTo>
                    <a:cubicBezTo>
                      <a:pt x="30" y="3"/>
                      <a:pt x="29" y="1"/>
                      <a:pt x="27" y="2"/>
                    </a:cubicBezTo>
                    <a:cubicBezTo>
                      <a:pt x="25" y="3"/>
                      <a:pt x="21" y="2"/>
                      <a:pt x="20" y="1"/>
                    </a:cubicBezTo>
                    <a:cubicBezTo>
                      <a:pt x="19" y="0"/>
                      <a:pt x="17" y="3"/>
                      <a:pt x="15" y="1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3" y="1"/>
                      <a:pt x="11" y="3"/>
                      <a:pt x="10" y="4"/>
                    </a:cubicBezTo>
                    <a:cubicBezTo>
                      <a:pt x="7" y="8"/>
                      <a:pt x="4" y="8"/>
                      <a:pt x="2" y="8"/>
                    </a:cubicBezTo>
                    <a:cubicBezTo>
                      <a:pt x="1" y="8"/>
                      <a:pt x="0" y="9"/>
                      <a:pt x="0" y="11"/>
                    </a:cubicBezTo>
                    <a:cubicBezTo>
                      <a:pt x="0" y="13"/>
                      <a:pt x="2" y="16"/>
                      <a:pt x="3" y="17"/>
                    </a:cubicBezTo>
                    <a:cubicBezTo>
                      <a:pt x="6" y="19"/>
                      <a:pt x="14" y="19"/>
                      <a:pt x="14" y="17"/>
                    </a:cubicBezTo>
                    <a:cubicBezTo>
                      <a:pt x="14" y="15"/>
                      <a:pt x="21" y="14"/>
                      <a:pt x="23" y="14"/>
                    </a:cubicBezTo>
                    <a:cubicBezTo>
                      <a:pt x="24" y="14"/>
                      <a:pt x="29" y="9"/>
                      <a:pt x="30" y="10"/>
                    </a:cubicBezTo>
                    <a:cubicBezTo>
                      <a:pt x="31" y="10"/>
                      <a:pt x="36" y="11"/>
                      <a:pt x="38" y="12"/>
                    </a:cubicBezTo>
                    <a:cubicBezTo>
                      <a:pt x="38" y="13"/>
                      <a:pt x="40" y="13"/>
                      <a:pt x="43" y="14"/>
                    </a:cubicBezTo>
                    <a:cubicBezTo>
                      <a:pt x="42" y="13"/>
                      <a:pt x="41" y="12"/>
                      <a:pt x="41" y="11"/>
                    </a:cubicBezTo>
                    <a:cubicBezTo>
                      <a:pt x="41" y="10"/>
                      <a:pt x="44" y="6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3" y="5"/>
                      <a:pt x="40" y="4"/>
                      <a:pt x="40" y="4"/>
                    </a:cubicBezTo>
                    <a:cubicBezTo>
                      <a:pt x="39" y="3"/>
                      <a:pt x="36" y="2"/>
                      <a:pt x="3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75">
                <a:extLst>
                  <a:ext uri="{FF2B5EF4-FFF2-40B4-BE49-F238E27FC236}">
                    <a16:creationId xmlns:a16="http://schemas.microsoft.com/office/drawing/2014/main" id="{980DDFE4-B15E-445B-85CD-1EBBEE597B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0289" y="3249132"/>
                <a:ext cx="70265" cy="115435"/>
              </a:xfrm>
              <a:custGeom>
                <a:avLst/>
                <a:gdLst>
                  <a:gd name="T0" fmla="*/ 22 w 30"/>
                  <a:gd name="T1" fmla="*/ 40 h 50"/>
                  <a:gd name="T2" fmla="*/ 20 w 30"/>
                  <a:gd name="T3" fmla="*/ 36 h 50"/>
                  <a:gd name="T4" fmla="*/ 22 w 30"/>
                  <a:gd name="T5" fmla="*/ 32 h 50"/>
                  <a:gd name="T6" fmla="*/ 20 w 30"/>
                  <a:gd name="T7" fmla="*/ 28 h 50"/>
                  <a:gd name="T8" fmla="*/ 22 w 30"/>
                  <a:gd name="T9" fmla="*/ 24 h 50"/>
                  <a:gd name="T10" fmla="*/ 23 w 30"/>
                  <a:gd name="T11" fmla="*/ 19 h 50"/>
                  <a:gd name="T12" fmla="*/ 23 w 30"/>
                  <a:gd name="T13" fmla="*/ 11 h 50"/>
                  <a:gd name="T14" fmla="*/ 28 w 30"/>
                  <a:gd name="T15" fmla="*/ 7 h 50"/>
                  <a:gd name="T16" fmla="*/ 26 w 30"/>
                  <a:gd name="T17" fmla="*/ 4 h 50"/>
                  <a:gd name="T18" fmla="*/ 21 w 30"/>
                  <a:gd name="T19" fmla="*/ 3 h 50"/>
                  <a:gd name="T20" fmla="*/ 18 w 30"/>
                  <a:gd name="T21" fmla="*/ 3 h 50"/>
                  <a:gd name="T22" fmla="*/ 13 w 30"/>
                  <a:gd name="T23" fmla="*/ 2 h 50"/>
                  <a:gd name="T24" fmla="*/ 10 w 30"/>
                  <a:gd name="T25" fmla="*/ 1 h 50"/>
                  <a:gd name="T26" fmla="*/ 8 w 30"/>
                  <a:gd name="T27" fmla="*/ 2 h 50"/>
                  <a:gd name="T28" fmla="*/ 8 w 30"/>
                  <a:gd name="T29" fmla="*/ 8 h 50"/>
                  <a:gd name="T30" fmla="*/ 3 w 30"/>
                  <a:gd name="T31" fmla="*/ 27 h 50"/>
                  <a:gd name="T32" fmla="*/ 6 w 30"/>
                  <a:gd name="T33" fmla="*/ 34 h 50"/>
                  <a:gd name="T34" fmla="*/ 7 w 30"/>
                  <a:gd name="T35" fmla="*/ 48 h 50"/>
                  <a:gd name="T36" fmla="*/ 13 w 30"/>
                  <a:gd name="T37" fmla="*/ 49 h 50"/>
                  <a:gd name="T38" fmla="*/ 20 w 30"/>
                  <a:gd name="T39" fmla="*/ 48 h 50"/>
                  <a:gd name="T40" fmla="*/ 19 w 30"/>
                  <a:gd name="T41" fmla="*/ 45 h 50"/>
                  <a:gd name="T42" fmla="*/ 22 w 30"/>
                  <a:gd name="T43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" h="50">
                    <a:moveTo>
                      <a:pt x="22" y="40"/>
                    </a:moveTo>
                    <a:cubicBezTo>
                      <a:pt x="25" y="40"/>
                      <a:pt x="21" y="37"/>
                      <a:pt x="20" y="36"/>
                    </a:cubicBezTo>
                    <a:cubicBezTo>
                      <a:pt x="19" y="35"/>
                      <a:pt x="20" y="32"/>
                      <a:pt x="22" y="32"/>
                    </a:cubicBezTo>
                    <a:cubicBezTo>
                      <a:pt x="24" y="32"/>
                      <a:pt x="22" y="30"/>
                      <a:pt x="20" y="28"/>
                    </a:cubicBezTo>
                    <a:cubicBezTo>
                      <a:pt x="18" y="25"/>
                      <a:pt x="20" y="24"/>
                      <a:pt x="22" y="24"/>
                    </a:cubicBezTo>
                    <a:cubicBezTo>
                      <a:pt x="24" y="24"/>
                      <a:pt x="21" y="21"/>
                      <a:pt x="23" y="19"/>
                    </a:cubicBezTo>
                    <a:cubicBezTo>
                      <a:pt x="25" y="17"/>
                      <a:pt x="23" y="13"/>
                      <a:pt x="23" y="11"/>
                    </a:cubicBezTo>
                    <a:cubicBezTo>
                      <a:pt x="23" y="10"/>
                      <a:pt x="26" y="9"/>
                      <a:pt x="28" y="7"/>
                    </a:cubicBezTo>
                    <a:cubicBezTo>
                      <a:pt x="30" y="4"/>
                      <a:pt x="26" y="5"/>
                      <a:pt x="26" y="4"/>
                    </a:cubicBezTo>
                    <a:cubicBezTo>
                      <a:pt x="26" y="2"/>
                      <a:pt x="23" y="1"/>
                      <a:pt x="21" y="3"/>
                    </a:cubicBezTo>
                    <a:cubicBezTo>
                      <a:pt x="19" y="4"/>
                      <a:pt x="20" y="3"/>
                      <a:pt x="18" y="3"/>
                    </a:cubicBezTo>
                    <a:cubicBezTo>
                      <a:pt x="16" y="3"/>
                      <a:pt x="13" y="3"/>
                      <a:pt x="13" y="2"/>
                    </a:cubicBezTo>
                    <a:cubicBezTo>
                      <a:pt x="13" y="0"/>
                      <a:pt x="12" y="0"/>
                      <a:pt x="10" y="1"/>
                    </a:cubicBezTo>
                    <a:cubicBezTo>
                      <a:pt x="10" y="2"/>
                      <a:pt x="9" y="2"/>
                      <a:pt x="8" y="2"/>
                    </a:cubicBezTo>
                    <a:cubicBezTo>
                      <a:pt x="8" y="4"/>
                      <a:pt x="7" y="7"/>
                      <a:pt x="8" y="8"/>
                    </a:cubicBezTo>
                    <a:cubicBezTo>
                      <a:pt x="10" y="10"/>
                      <a:pt x="6" y="23"/>
                      <a:pt x="3" y="27"/>
                    </a:cubicBezTo>
                    <a:cubicBezTo>
                      <a:pt x="0" y="30"/>
                      <a:pt x="3" y="31"/>
                      <a:pt x="6" y="34"/>
                    </a:cubicBezTo>
                    <a:cubicBezTo>
                      <a:pt x="9" y="36"/>
                      <a:pt x="7" y="45"/>
                      <a:pt x="7" y="48"/>
                    </a:cubicBezTo>
                    <a:cubicBezTo>
                      <a:pt x="7" y="50"/>
                      <a:pt x="10" y="49"/>
                      <a:pt x="13" y="49"/>
                    </a:cubicBezTo>
                    <a:cubicBezTo>
                      <a:pt x="15" y="49"/>
                      <a:pt x="18" y="48"/>
                      <a:pt x="20" y="48"/>
                    </a:cubicBezTo>
                    <a:cubicBezTo>
                      <a:pt x="19" y="47"/>
                      <a:pt x="19" y="46"/>
                      <a:pt x="19" y="45"/>
                    </a:cubicBezTo>
                    <a:cubicBezTo>
                      <a:pt x="19" y="43"/>
                      <a:pt x="19" y="41"/>
                      <a:pt x="22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76">
                <a:extLst>
                  <a:ext uri="{FF2B5EF4-FFF2-40B4-BE49-F238E27FC236}">
                    <a16:creationId xmlns:a16="http://schemas.microsoft.com/office/drawing/2014/main" id="{5E60AEF0-EDBC-4EC3-AB0F-214C4CA611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2451" y="2979366"/>
                <a:ext cx="76538" cy="65246"/>
              </a:xfrm>
              <a:custGeom>
                <a:avLst/>
                <a:gdLst>
                  <a:gd name="T0" fmla="*/ 10 w 33"/>
                  <a:gd name="T1" fmla="*/ 22 h 28"/>
                  <a:gd name="T2" fmla="*/ 16 w 33"/>
                  <a:gd name="T3" fmla="*/ 23 h 28"/>
                  <a:gd name="T4" fmla="*/ 22 w 33"/>
                  <a:gd name="T5" fmla="*/ 27 h 28"/>
                  <a:gd name="T6" fmla="*/ 23 w 33"/>
                  <a:gd name="T7" fmla="*/ 28 h 28"/>
                  <a:gd name="T8" fmla="*/ 24 w 33"/>
                  <a:gd name="T9" fmla="*/ 22 h 28"/>
                  <a:gd name="T10" fmla="*/ 25 w 33"/>
                  <a:gd name="T11" fmla="*/ 18 h 28"/>
                  <a:gd name="T12" fmla="*/ 29 w 33"/>
                  <a:gd name="T13" fmla="*/ 16 h 28"/>
                  <a:gd name="T14" fmla="*/ 31 w 33"/>
                  <a:gd name="T15" fmla="*/ 13 h 28"/>
                  <a:gd name="T16" fmla="*/ 28 w 33"/>
                  <a:gd name="T17" fmla="*/ 9 h 28"/>
                  <a:gd name="T18" fmla="*/ 32 w 33"/>
                  <a:gd name="T19" fmla="*/ 5 h 28"/>
                  <a:gd name="T20" fmla="*/ 32 w 33"/>
                  <a:gd name="T21" fmla="*/ 0 h 28"/>
                  <a:gd name="T22" fmla="*/ 30 w 33"/>
                  <a:gd name="T23" fmla="*/ 1 h 28"/>
                  <a:gd name="T24" fmla="*/ 22 w 33"/>
                  <a:gd name="T25" fmla="*/ 1 h 28"/>
                  <a:gd name="T26" fmla="*/ 19 w 33"/>
                  <a:gd name="T27" fmla="*/ 7 h 28"/>
                  <a:gd name="T28" fmla="*/ 15 w 33"/>
                  <a:gd name="T29" fmla="*/ 7 h 28"/>
                  <a:gd name="T30" fmla="*/ 11 w 33"/>
                  <a:gd name="T31" fmla="*/ 9 h 28"/>
                  <a:gd name="T32" fmla="*/ 8 w 33"/>
                  <a:gd name="T33" fmla="*/ 15 h 28"/>
                  <a:gd name="T34" fmla="*/ 1 w 33"/>
                  <a:gd name="T35" fmla="*/ 23 h 28"/>
                  <a:gd name="T36" fmla="*/ 0 w 33"/>
                  <a:gd name="T37" fmla="*/ 23 h 28"/>
                  <a:gd name="T38" fmla="*/ 3 w 33"/>
                  <a:gd name="T39" fmla="*/ 24 h 28"/>
                  <a:gd name="T40" fmla="*/ 10 w 33"/>
                  <a:gd name="T41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28">
                    <a:moveTo>
                      <a:pt x="10" y="22"/>
                    </a:moveTo>
                    <a:cubicBezTo>
                      <a:pt x="12" y="20"/>
                      <a:pt x="14" y="21"/>
                      <a:pt x="16" y="23"/>
                    </a:cubicBezTo>
                    <a:cubicBezTo>
                      <a:pt x="17" y="24"/>
                      <a:pt x="19" y="24"/>
                      <a:pt x="22" y="27"/>
                    </a:cubicBezTo>
                    <a:cubicBezTo>
                      <a:pt x="22" y="27"/>
                      <a:pt x="23" y="28"/>
                      <a:pt x="23" y="28"/>
                    </a:cubicBezTo>
                    <a:cubicBezTo>
                      <a:pt x="24" y="27"/>
                      <a:pt x="24" y="24"/>
                      <a:pt x="24" y="22"/>
                    </a:cubicBezTo>
                    <a:cubicBezTo>
                      <a:pt x="25" y="20"/>
                      <a:pt x="24" y="18"/>
                      <a:pt x="25" y="18"/>
                    </a:cubicBezTo>
                    <a:cubicBezTo>
                      <a:pt x="26" y="18"/>
                      <a:pt x="29" y="18"/>
                      <a:pt x="29" y="16"/>
                    </a:cubicBezTo>
                    <a:cubicBezTo>
                      <a:pt x="29" y="14"/>
                      <a:pt x="30" y="15"/>
                      <a:pt x="31" y="13"/>
                    </a:cubicBezTo>
                    <a:cubicBezTo>
                      <a:pt x="32" y="12"/>
                      <a:pt x="29" y="10"/>
                      <a:pt x="28" y="9"/>
                    </a:cubicBezTo>
                    <a:cubicBezTo>
                      <a:pt x="28" y="8"/>
                      <a:pt x="30" y="8"/>
                      <a:pt x="32" y="5"/>
                    </a:cubicBezTo>
                    <a:cubicBezTo>
                      <a:pt x="33" y="4"/>
                      <a:pt x="33" y="2"/>
                      <a:pt x="32" y="0"/>
                    </a:cubicBezTo>
                    <a:cubicBezTo>
                      <a:pt x="32" y="1"/>
                      <a:pt x="31" y="1"/>
                      <a:pt x="30" y="1"/>
                    </a:cubicBezTo>
                    <a:cubicBezTo>
                      <a:pt x="28" y="0"/>
                      <a:pt x="26" y="0"/>
                      <a:pt x="22" y="1"/>
                    </a:cubicBezTo>
                    <a:cubicBezTo>
                      <a:pt x="18" y="2"/>
                      <a:pt x="17" y="5"/>
                      <a:pt x="19" y="7"/>
                    </a:cubicBezTo>
                    <a:cubicBezTo>
                      <a:pt x="20" y="8"/>
                      <a:pt x="15" y="9"/>
                      <a:pt x="15" y="7"/>
                    </a:cubicBezTo>
                    <a:cubicBezTo>
                      <a:pt x="15" y="5"/>
                      <a:pt x="11" y="6"/>
                      <a:pt x="11" y="9"/>
                    </a:cubicBezTo>
                    <a:cubicBezTo>
                      <a:pt x="11" y="11"/>
                      <a:pt x="7" y="12"/>
                      <a:pt x="8" y="15"/>
                    </a:cubicBezTo>
                    <a:cubicBezTo>
                      <a:pt x="8" y="18"/>
                      <a:pt x="4" y="21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1" y="24"/>
                      <a:pt x="2" y="24"/>
                      <a:pt x="3" y="24"/>
                    </a:cubicBezTo>
                    <a:cubicBezTo>
                      <a:pt x="5" y="24"/>
                      <a:pt x="9" y="23"/>
                      <a:pt x="1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77">
                <a:extLst>
                  <a:ext uri="{FF2B5EF4-FFF2-40B4-BE49-F238E27FC236}">
                    <a16:creationId xmlns:a16="http://schemas.microsoft.com/office/drawing/2014/main" id="{E5B51A1A-F878-45C6-9724-8E834194D9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1385" y="3063433"/>
                <a:ext cx="11293" cy="15057"/>
              </a:xfrm>
              <a:custGeom>
                <a:avLst/>
                <a:gdLst>
                  <a:gd name="T0" fmla="*/ 3 w 5"/>
                  <a:gd name="T1" fmla="*/ 0 h 7"/>
                  <a:gd name="T2" fmla="*/ 0 w 5"/>
                  <a:gd name="T3" fmla="*/ 7 h 7"/>
                  <a:gd name="T4" fmla="*/ 5 w 5"/>
                  <a:gd name="T5" fmla="*/ 7 h 7"/>
                  <a:gd name="T6" fmla="*/ 3 w 5"/>
                  <a:gd name="T7" fmla="*/ 1 h 7"/>
                  <a:gd name="T8" fmla="*/ 3 w 5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3" y="0"/>
                    </a:moveTo>
                    <a:cubicBezTo>
                      <a:pt x="1" y="1"/>
                      <a:pt x="0" y="3"/>
                      <a:pt x="0" y="7"/>
                    </a:cubicBezTo>
                    <a:cubicBezTo>
                      <a:pt x="2" y="7"/>
                      <a:pt x="4" y="7"/>
                      <a:pt x="5" y="7"/>
                    </a:cubicBezTo>
                    <a:cubicBezTo>
                      <a:pt x="5" y="3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78">
                <a:extLst>
                  <a:ext uri="{FF2B5EF4-FFF2-40B4-BE49-F238E27FC236}">
                    <a16:creationId xmlns:a16="http://schemas.microsoft.com/office/drawing/2014/main" id="{BCBD1127-67B1-43A2-9B74-D4B2EFAFF5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8649" y="3025791"/>
                <a:ext cx="74029" cy="52698"/>
              </a:xfrm>
              <a:custGeom>
                <a:avLst/>
                <a:gdLst>
                  <a:gd name="T0" fmla="*/ 2 w 32"/>
                  <a:gd name="T1" fmla="*/ 7 h 23"/>
                  <a:gd name="T2" fmla="*/ 4 w 32"/>
                  <a:gd name="T3" fmla="*/ 10 h 23"/>
                  <a:gd name="T4" fmla="*/ 8 w 32"/>
                  <a:gd name="T5" fmla="*/ 12 h 23"/>
                  <a:gd name="T6" fmla="*/ 13 w 32"/>
                  <a:gd name="T7" fmla="*/ 15 h 23"/>
                  <a:gd name="T8" fmla="*/ 16 w 32"/>
                  <a:gd name="T9" fmla="*/ 18 h 23"/>
                  <a:gd name="T10" fmla="*/ 19 w 32"/>
                  <a:gd name="T11" fmla="*/ 16 h 23"/>
                  <a:gd name="T12" fmla="*/ 22 w 32"/>
                  <a:gd name="T13" fmla="*/ 20 h 23"/>
                  <a:gd name="T14" fmla="*/ 26 w 32"/>
                  <a:gd name="T15" fmla="*/ 23 h 23"/>
                  <a:gd name="T16" fmla="*/ 27 w 32"/>
                  <a:gd name="T17" fmla="*/ 23 h 23"/>
                  <a:gd name="T18" fmla="*/ 30 w 32"/>
                  <a:gd name="T19" fmla="*/ 16 h 23"/>
                  <a:gd name="T20" fmla="*/ 31 w 32"/>
                  <a:gd name="T21" fmla="*/ 13 h 23"/>
                  <a:gd name="T22" fmla="*/ 29 w 32"/>
                  <a:gd name="T23" fmla="*/ 8 h 23"/>
                  <a:gd name="T24" fmla="*/ 29 w 32"/>
                  <a:gd name="T25" fmla="*/ 8 h 23"/>
                  <a:gd name="T26" fmla="*/ 28 w 32"/>
                  <a:gd name="T27" fmla="*/ 7 h 23"/>
                  <a:gd name="T28" fmla="*/ 22 w 32"/>
                  <a:gd name="T29" fmla="*/ 3 h 23"/>
                  <a:gd name="T30" fmla="*/ 16 w 32"/>
                  <a:gd name="T31" fmla="*/ 2 h 23"/>
                  <a:gd name="T32" fmla="*/ 9 w 32"/>
                  <a:gd name="T33" fmla="*/ 4 h 23"/>
                  <a:gd name="T34" fmla="*/ 6 w 32"/>
                  <a:gd name="T35" fmla="*/ 3 h 23"/>
                  <a:gd name="T36" fmla="*/ 0 w 32"/>
                  <a:gd name="T37" fmla="*/ 6 h 23"/>
                  <a:gd name="T38" fmla="*/ 2 w 32"/>
                  <a:gd name="T39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23">
                    <a:moveTo>
                      <a:pt x="2" y="7"/>
                    </a:moveTo>
                    <a:cubicBezTo>
                      <a:pt x="2" y="8"/>
                      <a:pt x="4" y="11"/>
                      <a:pt x="4" y="10"/>
                    </a:cubicBezTo>
                    <a:cubicBezTo>
                      <a:pt x="5" y="9"/>
                      <a:pt x="7" y="11"/>
                      <a:pt x="8" y="12"/>
                    </a:cubicBezTo>
                    <a:cubicBezTo>
                      <a:pt x="10" y="13"/>
                      <a:pt x="13" y="14"/>
                      <a:pt x="13" y="15"/>
                    </a:cubicBezTo>
                    <a:cubicBezTo>
                      <a:pt x="14" y="16"/>
                      <a:pt x="14" y="19"/>
                      <a:pt x="16" y="18"/>
                    </a:cubicBezTo>
                    <a:cubicBezTo>
                      <a:pt x="17" y="17"/>
                      <a:pt x="19" y="15"/>
                      <a:pt x="19" y="16"/>
                    </a:cubicBezTo>
                    <a:cubicBezTo>
                      <a:pt x="19" y="18"/>
                      <a:pt x="20" y="20"/>
                      <a:pt x="22" y="20"/>
                    </a:cubicBezTo>
                    <a:cubicBezTo>
                      <a:pt x="23" y="20"/>
                      <a:pt x="24" y="23"/>
                      <a:pt x="26" y="23"/>
                    </a:cubicBezTo>
                    <a:cubicBezTo>
                      <a:pt x="26" y="23"/>
                      <a:pt x="27" y="23"/>
                      <a:pt x="27" y="23"/>
                    </a:cubicBezTo>
                    <a:cubicBezTo>
                      <a:pt x="27" y="19"/>
                      <a:pt x="28" y="17"/>
                      <a:pt x="30" y="16"/>
                    </a:cubicBezTo>
                    <a:cubicBezTo>
                      <a:pt x="30" y="15"/>
                      <a:pt x="31" y="14"/>
                      <a:pt x="31" y="13"/>
                    </a:cubicBezTo>
                    <a:cubicBezTo>
                      <a:pt x="32" y="12"/>
                      <a:pt x="29" y="10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8" y="7"/>
                      <a:pt x="28" y="7"/>
                    </a:cubicBezTo>
                    <a:cubicBezTo>
                      <a:pt x="25" y="4"/>
                      <a:pt x="23" y="4"/>
                      <a:pt x="22" y="3"/>
                    </a:cubicBezTo>
                    <a:cubicBezTo>
                      <a:pt x="20" y="1"/>
                      <a:pt x="18" y="0"/>
                      <a:pt x="16" y="2"/>
                    </a:cubicBezTo>
                    <a:cubicBezTo>
                      <a:pt x="15" y="3"/>
                      <a:pt x="11" y="4"/>
                      <a:pt x="9" y="4"/>
                    </a:cubicBezTo>
                    <a:cubicBezTo>
                      <a:pt x="8" y="4"/>
                      <a:pt x="7" y="4"/>
                      <a:pt x="6" y="3"/>
                    </a:cubicBezTo>
                    <a:cubicBezTo>
                      <a:pt x="4" y="4"/>
                      <a:pt x="2" y="5"/>
                      <a:pt x="0" y="6"/>
                    </a:cubicBezTo>
                    <a:cubicBezTo>
                      <a:pt x="1" y="6"/>
                      <a:pt x="1" y="6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79">
                <a:extLst>
                  <a:ext uri="{FF2B5EF4-FFF2-40B4-BE49-F238E27FC236}">
                    <a16:creationId xmlns:a16="http://schemas.microsoft.com/office/drawing/2014/main" id="{E8060256-E426-4362-9D58-F748DE3F3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104839"/>
                <a:ext cx="168133" cy="107906"/>
              </a:xfrm>
              <a:custGeom>
                <a:avLst/>
                <a:gdLst>
                  <a:gd name="T0" fmla="*/ 65 w 73"/>
                  <a:gd name="T1" fmla="*/ 31 h 47"/>
                  <a:gd name="T2" fmla="*/ 62 w 73"/>
                  <a:gd name="T3" fmla="*/ 30 h 47"/>
                  <a:gd name="T4" fmla="*/ 63 w 73"/>
                  <a:gd name="T5" fmla="*/ 29 h 47"/>
                  <a:gd name="T6" fmla="*/ 61 w 73"/>
                  <a:gd name="T7" fmla="*/ 20 h 47"/>
                  <a:gd name="T8" fmla="*/ 56 w 73"/>
                  <a:gd name="T9" fmla="*/ 9 h 47"/>
                  <a:gd name="T10" fmla="*/ 51 w 73"/>
                  <a:gd name="T11" fmla="*/ 0 h 47"/>
                  <a:gd name="T12" fmla="*/ 47 w 73"/>
                  <a:gd name="T13" fmla="*/ 2 h 47"/>
                  <a:gd name="T14" fmla="*/ 42 w 73"/>
                  <a:gd name="T15" fmla="*/ 4 h 47"/>
                  <a:gd name="T16" fmla="*/ 38 w 73"/>
                  <a:gd name="T17" fmla="*/ 5 h 47"/>
                  <a:gd name="T18" fmla="*/ 35 w 73"/>
                  <a:gd name="T19" fmla="*/ 6 h 47"/>
                  <a:gd name="T20" fmla="*/ 30 w 73"/>
                  <a:gd name="T21" fmla="*/ 4 h 47"/>
                  <a:gd name="T22" fmla="*/ 22 w 73"/>
                  <a:gd name="T23" fmla="*/ 3 h 47"/>
                  <a:gd name="T24" fmla="*/ 19 w 73"/>
                  <a:gd name="T25" fmla="*/ 3 h 47"/>
                  <a:gd name="T26" fmla="*/ 18 w 73"/>
                  <a:gd name="T27" fmla="*/ 5 h 47"/>
                  <a:gd name="T28" fmla="*/ 13 w 73"/>
                  <a:gd name="T29" fmla="*/ 8 h 47"/>
                  <a:gd name="T30" fmla="*/ 5 w 73"/>
                  <a:gd name="T31" fmla="*/ 20 h 47"/>
                  <a:gd name="T32" fmla="*/ 0 w 73"/>
                  <a:gd name="T33" fmla="*/ 24 h 47"/>
                  <a:gd name="T34" fmla="*/ 3 w 73"/>
                  <a:gd name="T35" fmla="*/ 29 h 47"/>
                  <a:gd name="T36" fmla="*/ 6 w 73"/>
                  <a:gd name="T37" fmla="*/ 31 h 47"/>
                  <a:gd name="T38" fmla="*/ 7 w 73"/>
                  <a:gd name="T39" fmla="*/ 36 h 47"/>
                  <a:gd name="T40" fmla="*/ 16 w 73"/>
                  <a:gd name="T41" fmla="*/ 39 h 47"/>
                  <a:gd name="T42" fmla="*/ 16 w 73"/>
                  <a:gd name="T43" fmla="*/ 43 h 47"/>
                  <a:gd name="T44" fmla="*/ 21 w 73"/>
                  <a:gd name="T45" fmla="*/ 46 h 47"/>
                  <a:gd name="T46" fmla="*/ 30 w 73"/>
                  <a:gd name="T47" fmla="*/ 47 h 47"/>
                  <a:gd name="T48" fmla="*/ 38 w 73"/>
                  <a:gd name="T49" fmla="*/ 47 h 47"/>
                  <a:gd name="T50" fmla="*/ 44 w 73"/>
                  <a:gd name="T51" fmla="*/ 45 h 47"/>
                  <a:gd name="T52" fmla="*/ 53 w 73"/>
                  <a:gd name="T53" fmla="*/ 43 h 47"/>
                  <a:gd name="T54" fmla="*/ 60 w 73"/>
                  <a:gd name="T55" fmla="*/ 45 h 47"/>
                  <a:gd name="T56" fmla="*/ 65 w 73"/>
                  <a:gd name="T57" fmla="*/ 47 h 47"/>
                  <a:gd name="T58" fmla="*/ 65 w 73"/>
                  <a:gd name="T59" fmla="*/ 43 h 47"/>
                  <a:gd name="T60" fmla="*/ 69 w 73"/>
                  <a:gd name="T61" fmla="*/ 36 h 47"/>
                  <a:gd name="T62" fmla="*/ 73 w 73"/>
                  <a:gd name="T63" fmla="*/ 32 h 47"/>
                  <a:gd name="T64" fmla="*/ 73 w 73"/>
                  <a:gd name="T65" fmla="*/ 32 h 47"/>
                  <a:gd name="T66" fmla="*/ 70 w 73"/>
                  <a:gd name="T67" fmla="*/ 30 h 47"/>
                  <a:gd name="T68" fmla="*/ 65 w 73"/>
                  <a:gd name="T69" fmla="*/ 3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" h="47">
                    <a:moveTo>
                      <a:pt x="65" y="31"/>
                    </a:moveTo>
                    <a:cubicBezTo>
                      <a:pt x="64" y="31"/>
                      <a:pt x="62" y="31"/>
                      <a:pt x="62" y="30"/>
                    </a:cubicBezTo>
                    <a:cubicBezTo>
                      <a:pt x="62" y="30"/>
                      <a:pt x="63" y="29"/>
                      <a:pt x="63" y="29"/>
                    </a:cubicBezTo>
                    <a:cubicBezTo>
                      <a:pt x="60" y="28"/>
                      <a:pt x="60" y="22"/>
                      <a:pt x="61" y="20"/>
                    </a:cubicBezTo>
                    <a:cubicBezTo>
                      <a:pt x="63" y="18"/>
                      <a:pt x="58" y="12"/>
                      <a:pt x="56" y="9"/>
                    </a:cubicBezTo>
                    <a:cubicBezTo>
                      <a:pt x="55" y="8"/>
                      <a:pt x="53" y="4"/>
                      <a:pt x="51" y="0"/>
                    </a:cubicBezTo>
                    <a:cubicBezTo>
                      <a:pt x="49" y="1"/>
                      <a:pt x="47" y="1"/>
                      <a:pt x="47" y="2"/>
                    </a:cubicBezTo>
                    <a:cubicBezTo>
                      <a:pt x="46" y="3"/>
                      <a:pt x="44" y="4"/>
                      <a:pt x="42" y="4"/>
                    </a:cubicBezTo>
                    <a:cubicBezTo>
                      <a:pt x="41" y="4"/>
                      <a:pt x="40" y="3"/>
                      <a:pt x="38" y="5"/>
                    </a:cubicBezTo>
                    <a:cubicBezTo>
                      <a:pt x="37" y="6"/>
                      <a:pt x="35" y="6"/>
                      <a:pt x="35" y="6"/>
                    </a:cubicBezTo>
                    <a:cubicBezTo>
                      <a:pt x="34" y="5"/>
                      <a:pt x="32" y="4"/>
                      <a:pt x="30" y="4"/>
                    </a:cubicBezTo>
                    <a:cubicBezTo>
                      <a:pt x="28" y="4"/>
                      <a:pt x="23" y="3"/>
                      <a:pt x="22" y="3"/>
                    </a:cubicBezTo>
                    <a:cubicBezTo>
                      <a:pt x="21" y="3"/>
                      <a:pt x="20" y="3"/>
                      <a:pt x="19" y="3"/>
                    </a:cubicBezTo>
                    <a:cubicBezTo>
                      <a:pt x="19" y="4"/>
                      <a:pt x="19" y="4"/>
                      <a:pt x="18" y="5"/>
                    </a:cubicBezTo>
                    <a:cubicBezTo>
                      <a:pt x="17" y="6"/>
                      <a:pt x="14" y="7"/>
                      <a:pt x="13" y="8"/>
                    </a:cubicBezTo>
                    <a:cubicBezTo>
                      <a:pt x="12" y="9"/>
                      <a:pt x="8" y="18"/>
                      <a:pt x="5" y="20"/>
                    </a:cubicBezTo>
                    <a:cubicBezTo>
                      <a:pt x="3" y="23"/>
                      <a:pt x="1" y="23"/>
                      <a:pt x="0" y="24"/>
                    </a:cubicBezTo>
                    <a:cubicBezTo>
                      <a:pt x="0" y="25"/>
                      <a:pt x="3" y="27"/>
                      <a:pt x="3" y="29"/>
                    </a:cubicBezTo>
                    <a:cubicBezTo>
                      <a:pt x="3" y="30"/>
                      <a:pt x="4" y="31"/>
                      <a:pt x="6" y="31"/>
                    </a:cubicBezTo>
                    <a:cubicBezTo>
                      <a:pt x="8" y="31"/>
                      <a:pt x="6" y="36"/>
                      <a:pt x="7" y="36"/>
                    </a:cubicBezTo>
                    <a:cubicBezTo>
                      <a:pt x="8" y="37"/>
                      <a:pt x="16" y="37"/>
                      <a:pt x="16" y="39"/>
                    </a:cubicBezTo>
                    <a:cubicBezTo>
                      <a:pt x="16" y="41"/>
                      <a:pt x="17" y="42"/>
                      <a:pt x="16" y="43"/>
                    </a:cubicBezTo>
                    <a:cubicBezTo>
                      <a:pt x="19" y="43"/>
                      <a:pt x="20" y="46"/>
                      <a:pt x="21" y="46"/>
                    </a:cubicBezTo>
                    <a:cubicBezTo>
                      <a:pt x="22" y="46"/>
                      <a:pt x="28" y="47"/>
                      <a:pt x="30" y="47"/>
                    </a:cubicBezTo>
                    <a:cubicBezTo>
                      <a:pt x="31" y="46"/>
                      <a:pt x="36" y="47"/>
                      <a:pt x="38" y="47"/>
                    </a:cubicBezTo>
                    <a:cubicBezTo>
                      <a:pt x="40" y="47"/>
                      <a:pt x="42" y="46"/>
                      <a:pt x="44" y="45"/>
                    </a:cubicBezTo>
                    <a:cubicBezTo>
                      <a:pt x="45" y="43"/>
                      <a:pt x="51" y="43"/>
                      <a:pt x="53" y="43"/>
                    </a:cubicBezTo>
                    <a:cubicBezTo>
                      <a:pt x="55" y="43"/>
                      <a:pt x="59" y="44"/>
                      <a:pt x="60" y="45"/>
                    </a:cubicBezTo>
                    <a:cubicBezTo>
                      <a:pt x="60" y="45"/>
                      <a:pt x="62" y="46"/>
                      <a:pt x="65" y="47"/>
                    </a:cubicBezTo>
                    <a:cubicBezTo>
                      <a:pt x="65" y="46"/>
                      <a:pt x="65" y="44"/>
                      <a:pt x="65" y="43"/>
                    </a:cubicBezTo>
                    <a:cubicBezTo>
                      <a:pt x="65" y="40"/>
                      <a:pt x="66" y="37"/>
                      <a:pt x="69" y="36"/>
                    </a:cubicBezTo>
                    <a:cubicBezTo>
                      <a:pt x="71" y="36"/>
                      <a:pt x="73" y="36"/>
                      <a:pt x="73" y="32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2" y="31"/>
                      <a:pt x="70" y="30"/>
                      <a:pt x="70" y="30"/>
                    </a:cubicBezTo>
                    <a:cubicBezTo>
                      <a:pt x="69" y="30"/>
                      <a:pt x="66" y="32"/>
                      <a:pt x="65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80">
                <a:extLst>
                  <a:ext uri="{FF2B5EF4-FFF2-40B4-BE49-F238E27FC236}">
                    <a16:creationId xmlns:a16="http://schemas.microsoft.com/office/drawing/2014/main" id="{81302BAC-BDD3-406B-B3F4-19430A292F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4076" y="3099820"/>
                <a:ext cx="57717" cy="71519"/>
              </a:xfrm>
              <a:custGeom>
                <a:avLst/>
                <a:gdLst>
                  <a:gd name="T0" fmla="*/ 18 w 25"/>
                  <a:gd name="T1" fmla="*/ 8 h 31"/>
                  <a:gd name="T2" fmla="*/ 12 w 25"/>
                  <a:gd name="T3" fmla="*/ 4 h 31"/>
                  <a:gd name="T4" fmla="*/ 6 w 25"/>
                  <a:gd name="T5" fmla="*/ 0 h 31"/>
                  <a:gd name="T6" fmla="*/ 0 w 25"/>
                  <a:gd name="T7" fmla="*/ 2 h 31"/>
                  <a:gd name="T8" fmla="*/ 5 w 25"/>
                  <a:gd name="T9" fmla="*/ 11 h 31"/>
                  <a:gd name="T10" fmla="*/ 10 w 25"/>
                  <a:gd name="T11" fmla="*/ 22 h 31"/>
                  <a:gd name="T12" fmla="*/ 12 w 25"/>
                  <a:gd name="T13" fmla="*/ 31 h 31"/>
                  <a:gd name="T14" fmla="*/ 16 w 25"/>
                  <a:gd name="T15" fmla="*/ 24 h 31"/>
                  <a:gd name="T16" fmla="*/ 19 w 25"/>
                  <a:gd name="T17" fmla="*/ 21 h 31"/>
                  <a:gd name="T18" fmla="*/ 25 w 25"/>
                  <a:gd name="T19" fmla="*/ 22 h 31"/>
                  <a:gd name="T20" fmla="*/ 23 w 25"/>
                  <a:gd name="T21" fmla="*/ 16 h 31"/>
                  <a:gd name="T22" fmla="*/ 18 w 25"/>
                  <a:gd name="T23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31">
                    <a:moveTo>
                      <a:pt x="18" y="8"/>
                    </a:moveTo>
                    <a:cubicBezTo>
                      <a:pt x="17" y="5"/>
                      <a:pt x="14" y="4"/>
                      <a:pt x="12" y="4"/>
                    </a:cubicBezTo>
                    <a:cubicBezTo>
                      <a:pt x="10" y="4"/>
                      <a:pt x="8" y="0"/>
                      <a:pt x="6" y="0"/>
                    </a:cubicBezTo>
                    <a:cubicBezTo>
                      <a:pt x="5" y="1"/>
                      <a:pt x="2" y="1"/>
                      <a:pt x="0" y="2"/>
                    </a:cubicBezTo>
                    <a:cubicBezTo>
                      <a:pt x="2" y="6"/>
                      <a:pt x="4" y="10"/>
                      <a:pt x="5" y="11"/>
                    </a:cubicBezTo>
                    <a:cubicBezTo>
                      <a:pt x="7" y="14"/>
                      <a:pt x="12" y="20"/>
                      <a:pt x="10" y="22"/>
                    </a:cubicBezTo>
                    <a:cubicBezTo>
                      <a:pt x="9" y="24"/>
                      <a:pt x="9" y="30"/>
                      <a:pt x="12" y="31"/>
                    </a:cubicBezTo>
                    <a:cubicBezTo>
                      <a:pt x="13" y="30"/>
                      <a:pt x="16" y="26"/>
                      <a:pt x="16" y="24"/>
                    </a:cubicBezTo>
                    <a:cubicBezTo>
                      <a:pt x="16" y="23"/>
                      <a:pt x="16" y="20"/>
                      <a:pt x="19" y="21"/>
                    </a:cubicBezTo>
                    <a:cubicBezTo>
                      <a:pt x="22" y="21"/>
                      <a:pt x="25" y="23"/>
                      <a:pt x="25" y="22"/>
                    </a:cubicBezTo>
                    <a:cubicBezTo>
                      <a:pt x="25" y="21"/>
                      <a:pt x="24" y="18"/>
                      <a:pt x="23" y="16"/>
                    </a:cubicBezTo>
                    <a:cubicBezTo>
                      <a:pt x="22" y="15"/>
                      <a:pt x="19" y="11"/>
                      <a:pt x="18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 81">
                <a:extLst>
                  <a:ext uri="{FF2B5EF4-FFF2-40B4-BE49-F238E27FC236}">
                    <a16:creationId xmlns:a16="http://schemas.microsoft.com/office/drawing/2014/main" id="{2AB420C5-BAC5-4E2D-8DC9-A2E2EEE55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203962"/>
                <a:ext cx="117944" cy="61482"/>
              </a:xfrm>
              <a:custGeom>
                <a:avLst/>
                <a:gdLst>
                  <a:gd name="T0" fmla="*/ 39 w 51"/>
                  <a:gd name="T1" fmla="*/ 0 h 27"/>
                  <a:gd name="T2" fmla="*/ 30 w 51"/>
                  <a:gd name="T3" fmla="*/ 2 h 27"/>
                  <a:gd name="T4" fmla="*/ 24 w 51"/>
                  <a:gd name="T5" fmla="*/ 4 h 27"/>
                  <a:gd name="T6" fmla="*/ 16 w 51"/>
                  <a:gd name="T7" fmla="*/ 4 h 27"/>
                  <a:gd name="T8" fmla="*/ 7 w 51"/>
                  <a:gd name="T9" fmla="*/ 3 h 27"/>
                  <a:gd name="T10" fmla="*/ 2 w 51"/>
                  <a:gd name="T11" fmla="*/ 0 h 27"/>
                  <a:gd name="T12" fmla="*/ 2 w 51"/>
                  <a:gd name="T13" fmla="*/ 0 h 27"/>
                  <a:gd name="T14" fmla="*/ 2 w 51"/>
                  <a:gd name="T15" fmla="*/ 6 h 27"/>
                  <a:gd name="T16" fmla="*/ 4 w 51"/>
                  <a:gd name="T17" fmla="*/ 11 h 27"/>
                  <a:gd name="T18" fmla="*/ 2 w 51"/>
                  <a:gd name="T19" fmla="*/ 14 h 27"/>
                  <a:gd name="T20" fmla="*/ 2 w 51"/>
                  <a:gd name="T21" fmla="*/ 18 h 27"/>
                  <a:gd name="T22" fmla="*/ 6 w 51"/>
                  <a:gd name="T23" fmla="*/ 23 h 27"/>
                  <a:gd name="T24" fmla="*/ 8 w 51"/>
                  <a:gd name="T25" fmla="*/ 26 h 27"/>
                  <a:gd name="T26" fmla="*/ 18 w 51"/>
                  <a:gd name="T27" fmla="*/ 26 h 27"/>
                  <a:gd name="T28" fmla="*/ 27 w 51"/>
                  <a:gd name="T29" fmla="*/ 27 h 27"/>
                  <a:gd name="T30" fmla="*/ 30 w 51"/>
                  <a:gd name="T31" fmla="*/ 25 h 27"/>
                  <a:gd name="T32" fmla="*/ 34 w 51"/>
                  <a:gd name="T33" fmla="*/ 24 h 27"/>
                  <a:gd name="T34" fmla="*/ 34 w 51"/>
                  <a:gd name="T35" fmla="*/ 21 h 27"/>
                  <a:gd name="T36" fmla="*/ 42 w 51"/>
                  <a:gd name="T37" fmla="*/ 21 h 27"/>
                  <a:gd name="T38" fmla="*/ 45 w 51"/>
                  <a:gd name="T39" fmla="*/ 21 h 27"/>
                  <a:gd name="T40" fmla="*/ 44 w 51"/>
                  <a:gd name="T41" fmla="*/ 19 h 27"/>
                  <a:gd name="T42" fmla="*/ 43 w 51"/>
                  <a:gd name="T43" fmla="*/ 13 h 27"/>
                  <a:gd name="T44" fmla="*/ 49 w 51"/>
                  <a:gd name="T45" fmla="*/ 6 h 27"/>
                  <a:gd name="T46" fmla="*/ 51 w 51"/>
                  <a:gd name="T47" fmla="*/ 4 h 27"/>
                  <a:gd name="T48" fmla="*/ 46 w 51"/>
                  <a:gd name="T49" fmla="*/ 2 h 27"/>
                  <a:gd name="T50" fmla="*/ 39 w 51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" h="27">
                    <a:moveTo>
                      <a:pt x="39" y="0"/>
                    </a:moveTo>
                    <a:cubicBezTo>
                      <a:pt x="37" y="0"/>
                      <a:pt x="31" y="0"/>
                      <a:pt x="30" y="2"/>
                    </a:cubicBezTo>
                    <a:cubicBezTo>
                      <a:pt x="28" y="3"/>
                      <a:pt x="26" y="4"/>
                      <a:pt x="24" y="4"/>
                    </a:cubicBezTo>
                    <a:cubicBezTo>
                      <a:pt x="22" y="4"/>
                      <a:pt x="17" y="3"/>
                      <a:pt x="16" y="4"/>
                    </a:cubicBezTo>
                    <a:cubicBezTo>
                      <a:pt x="14" y="4"/>
                      <a:pt x="8" y="3"/>
                      <a:pt x="7" y="3"/>
                    </a:cubicBezTo>
                    <a:cubicBezTo>
                      <a:pt x="6" y="3"/>
                      <a:pt x="5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4"/>
                      <a:pt x="2" y="6"/>
                    </a:cubicBezTo>
                    <a:cubicBezTo>
                      <a:pt x="4" y="8"/>
                      <a:pt x="6" y="11"/>
                      <a:pt x="4" y="11"/>
                    </a:cubicBezTo>
                    <a:cubicBezTo>
                      <a:pt x="3" y="11"/>
                      <a:pt x="1" y="13"/>
                      <a:pt x="2" y="14"/>
                    </a:cubicBezTo>
                    <a:cubicBezTo>
                      <a:pt x="2" y="15"/>
                      <a:pt x="1" y="18"/>
                      <a:pt x="2" y="18"/>
                    </a:cubicBezTo>
                    <a:cubicBezTo>
                      <a:pt x="2" y="19"/>
                      <a:pt x="6" y="22"/>
                      <a:pt x="6" y="23"/>
                    </a:cubicBezTo>
                    <a:cubicBezTo>
                      <a:pt x="6" y="24"/>
                      <a:pt x="8" y="25"/>
                      <a:pt x="8" y="26"/>
                    </a:cubicBezTo>
                    <a:cubicBezTo>
                      <a:pt x="11" y="25"/>
                      <a:pt x="17" y="25"/>
                      <a:pt x="18" y="26"/>
                    </a:cubicBezTo>
                    <a:cubicBezTo>
                      <a:pt x="20" y="27"/>
                      <a:pt x="27" y="27"/>
                      <a:pt x="27" y="27"/>
                    </a:cubicBezTo>
                    <a:cubicBezTo>
                      <a:pt x="29" y="27"/>
                      <a:pt x="31" y="27"/>
                      <a:pt x="30" y="25"/>
                    </a:cubicBezTo>
                    <a:cubicBezTo>
                      <a:pt x="30" y="24"/>
                      <a:pt x="32" y="24"/>
                      <a:pt x="34" y="24"/>
                    </a:cubicBezTo>
                    <a:cubicBezTo>
                      <a:pt x="34" y="22"/>
                      <a:pt x="33" y="22"/>
                      <a:pt x="34" y="21"/>
                    </a:cubicBezTo>
                    <a:cubicBezTo>
                      <a:pt x="35" y="21"/>
                      <a:pt x="40" y="20"/>
                      <a:pt x="42" y="21"/>
                    </a:cubicBezTo>
                    <a:cubicBezTo>
                      <a:pt x="43" y="22"/>
                      <a:pt x="44" y="21"/>
                      <a:pt x="45" y="21"/>
                    </a:cubicBezTo>
                    <a:cubicBezTo>
                      <a:pt x="45" y="20"/>
                      <a:pt x="45" y="19"/>
                      <a:pt x="44" y="19"/>
                    </a:cubicBezTo>
                    <a:cubicBezTo>
                      <a:pt x="43" y="19"/>
                      <a:pt x="41" y="13"/>
                      <a:pt x="43" y="13"/>
                    </a:cubicBezTo>
                    <a:cubicBezTo>
                      <a:pt x="44" y="12"/>
                      <a:pt x="46" y="7"/>
                      <a:pt x="49" y="6"/>
                    </a:cubicBezTo>
                    <a:cubicBezTo>
                      <a:pt x="50" y="6"/>
                      <a:pt x="50" y="5"/>
                      <a:pt x="51" y="4"/>
                    </a:cubicBezTo>
                    <a:cubicBezTo>
                      <a:pt x="48" y="3"/>
                      <a:pt x="46" y="2"/>
                      <a:pt x="46" y="2"/>
                    </a:cubicBezTo>
                    <a:cubicBezTo>
                      <a:pt x="45" y="1"/>
                      <a:pt x="41" y="0"/>
                      <a:pt x="3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82">
                <a:extLst>
                  <a:ext uri="{FF2B5EF4-FFF2-40B4-BE49-F238E27FC236}">
                    <a16:creationId xmlns:a16="http://schemas.microsoft.com/office/drawing/2014/main" id="{A0EDB801-0B7E-4544-A9C5-FEAB75611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242858"/>
                <a:ext cx="51444" cy="33878"/>
              </a:xfrm>
              <a:custGeom>
                <a:avLst/>
                <a:gdLst>
                  <a:gd name="T0" fmla="*/ 5 w 22"/>
                  <a:gd name="T1" fmla="*/ 15 h 15"/>
                  <a:gd name="T2" fmla="*/ 5 w 22"/>
                  <a:gd name="T3" fmla="*/ 15 h 15"/>
                  <a:gd name="T4" fmla="*/ 5 w 22"/>
                  <a:gd name="T5" fmla="*/ 15 h 15"/>
                  <a:gd name="T6" fmla="*/ 5 w 22"/>
                  <a:gd name="T7" fmla="*/ 15 h 15"/>
                  <a:gd name="T8" fmla="*/ 6 w 22"/>
                  <a:gd name="T9" fmla="*/ 15 h 15"/>
                  <a:gd name="T10" fmla="*/ 6 w 22"/>
                  <a:gd name="T11" fmla="*/ 15 h 15"/>
                  <a:gd name="T12" fmla="*/ 8 w 22"/>
                  <a:gd name="T13" fmla="*/ 15 h 15"/>
                  <a:gd name="T14" fmla="*/ 9 w 22"/>
                  <a:gd name="T15" fmla="*/ 15 h 15"/>
                  <a:gd name="T16" fmla="*/ 9 w 22"/>
                  <a:gd name="T17" fmla="*/ 15 h 15"/>
                  <a:gd name="T18" fmla="*/ 9 w 22"/>
                  <a:gd name="T19" fmla="*/ 15 h 15"/>
                  <a:gd name="T20" fmla="*/ 10 w 22"/>
                  <a:gd name="T21" fmla="*/ 15 h 15"/>
                  <a:gd name="T22" fmla="*/ 14 w 22"/>
                  <a:gd name="T23" fmla="*/ 13 h 15"/>
                  <a:gd name="T24" fmla="*/ 21 w 22"/>
                  <a:gd name="T25" fmla="*/ 9 h 15"/>
                  <a:gd name="T26" fmla="*/ 22 w 22"/>
                  <a:gd name="T27" fmla="*/ 9 h 15"/>
                  <a:gd name="T28" fmla="*/ 20 w 22"/>
                  <a:gd name="T29" fmla="*/ 6 h 15"/>
                  <a:gd name="T30" fmla="*/ 16 w 22"/>
                  <a:gd name="T31" fmla="*/ 1 h 15"/>
                  <a:gd name="T32" fmla="*/ 15 w 22"/>
                  <a:gd name="T33" fmla="*/ 1 h 15"/>
                  <a:gd name="T34" fmla="*/ 15 w 22"/>
                  <a:gd name="T35" fmla="*/ 1 h 15"/>
                  <a:gd name="T36" fmla="*/ 15 w 22"/>
                  <a:gd name="T37" fmla="*/ 0 h 15"/>
                  <a:gd name="T38" fmla="*/ 2 w 22"/>
                  <a:gd name="T39" fmla="*/ 2 h 15"/>
                  <a:gd name="T40" fmla="*/ 1 w 22"/>
                  <a:gd name="T41" fmla="*/ 2 h 15"/>
                  <a:gd name="T42" fmla="*/ 0 w 22"/>
                  <a:gd name="T43" fmla="*/ 10 h 15"/>
                  <a:gd name="T44" fmla="*/ 5 w 22"/>
                  <a:gd name="T4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15">
                    <a:moveTo>
                      <a:pt x="5" y="15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7" y="15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4"/>
                      <a:pt x="13" y="12"/>
                      <a:pt x="14" y="13"/>
                    </a:cubicBezTo>
                    <a:cubicBezTo>
                      <a:pt x="15" y="13"/>
                      <a:pt x="21" y="10"/>
                      <a:pt x="21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8"/>
                      <a:pt x="20" y="7"/>
                      <a:pt x="20" y="6"/>
                    </a:cubicBezTo>
                    <a:cubicBezTo>
                      <a:pt x="20" y="5"/>
                      <a:pt x="16" y="2"/>
                      <a:pt x="1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1"/>
                      <a:pt x="2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1" y="12"/>
                      <a:pt x="2" y="14"/>
                      <a:pt x="5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83">
                <a:extLst>
                  <a:ext uri="{FF2B5EF4-FFF2-40B4-BE49-F238E27FC236}">
                    <a16:creationId xmlns:a16="http://schemas.microsoft.com/office/drawing/2014/main" id="{66D09031-F43C-4C93-989A-C0CC57C467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005715"/>
                <a:ext cx="329993" cy="190718"/>
              </a:xfrm>
              <a:custGeom>
                <a:avLst/>
                <a:gdLst>
                  <a:gd name="T0" fmla="*/ 134 w 143"/>
                  <a:gd name="T1" fmla="*/ 48 h 83"/>
                  <a:gd name="T2" fmla="*/ 142 w 143"/>
                  <a:gd name="T3" fmla="*/ 43 h 83"/>
                  <a:gd name="T4" fmla="*/ 143 w 143"/>
                  <a:gd name="T5" fmla="*/ 38 h 83"/>
                  <a:gd name="T6" fmla="*/ 143 w 143"/>
                  <a:gd name="T7" fmla="*/ 32 h 83"/>
                  <a:gd name="T8" fmla="*/ 132 w 143"/>
                  <a:gd name="T9" fmla="*/ 28 h 83"/>
                  <a:gd name="T10" fmla="*/ 122 w 143"/>
                  <a:gd name="T11" fmla="*/ 22 h 83"/>
                  <a:gd name="T12" fmla="*/ 113 w 143"/>
                  <a:gd name="T13" fmla="*/ 23 h 83"/>
                  <a:gd name="T14" fmla="*/ 106 w 143"/>
                  <a:gd name="T15" fmla="*/ 20 h 83"/>
                  <a:gd name="T16" fmla="*/ 97 w 143"/>
                  <a:gd name="T17" fmla="*/ 12 h 83"/>
                  <a:gd name="T18" fmla="*/ 94 w 143"/>
                  <a:gd name="T19" fmla="*/ 1 h 83"/>
                  <a:gd name="T20" fmla="*/ 82 w 143"/>
                  <a:gd name="T21" fmla="*/ 1 h 83"/>
                  <a:gd name="T22" fmla="*/ 76 w 143"/>
                  <a:gd name="T23" fmla="*/ 2 h 83"/>
                  <a:gd name="T24" fmla="*/ 66 w 143"/>
                  <a:gd name="T25" fmla="*/ 8 h 83"/>
                  <a:gd name="T26" fmla="*/ 57 w 143"/>
                  <a:gd name="T27" fmla="*/ 10 h 83"/>
                  <a:gd name="T28" fmla="*/ 47 w 143"/>
                  <a:gd name="T29" fmla="*/ 8 h 83"/>
                  <a:gd name="T30" fmla="*/ 34 w 143"/>
                  <a:gd name="T31" fmla="*/ 6 h 83"/>
                  <a:gd name="T32" fmla="*/ 15 w 143"/>
                  <a:gd name="T33" fmla="*/ 8 h 83"/>
                  <a:gd name="T34" fmla="*/ 11 w 143"/>
                  <a:gd name="T35" fmla="*/ 11 h 83"/>
                  <a:gd name="T36" fmla="*/ 11 w 143"/>
                  <a:gd name="T37" fmla="*/ 22 h 83"/>
                  <a:gd name="T38" fmla="*/ 4 w 143"/>
                  <a:gd name="T39" fmla="*/ 35 h 83"/>
                  <a:gd name="T40" fmla="*/ 4 w 143"/>
                  <a:gd name="T41" fmla="*/ 45 h 83"/>
                  <a:gd name="T42" fmla="*/ 8 w 143"/>
                  <a:gd name="T43" fmla="*/ 46 h 83"/>
                  <a:gd name="T44" fmla="*/ 21 w 143"/>
                  <a:gd name="T45" fmla="*/ 49 h 83"/>
                  <a:gd name="T46" fmla="*/ 28 w 143"/>
                  <a:gd name="T47" fmla="*/ 47 h 83"/>
                  <a:gd name="T48" fmla="*/ 43 w 143"/>
                  <a:gd name="T49" fmla="*/ 41 h 83"/>
                  <a:gd name="T50" fmla="*/ 55 w 143"/>
                  <a:gd name="T51" fmla="*/ 49 h 83"/>
                  <a:gd name="T52" fmla="*/ 62 w 143"/>
                  <a:gd name="T53" fmla="*/ 63 h 83"/>
                  <a:gd name="T54" fmla="*/ 53 w 143"/>
                  <a:gd name="T55" fmla="*/ 65 h 83"/>
                  <a:gd name="T56" fmla="*/ 51 w 143"/>
                  <a:gd name="T57" fmla="*/ 74 h 83"/>
                  <a:gd name="T58" fmla="*/ 59 w 143"/>
                  <a:gd name="T59" fmla="*/ 75 h 83"/>
                  <a:gd name="T60" fmla="*/ 70 w 143"/>
                  <a:gd name="T61" fmla="*/ 60 h 83"/>
                  <a:gd name="T62" fmla="*/ 79 w 143"/>
                  <a:gd name="T63" fmla="*/ 64 h 83"/>
                  <a:gd name="T64" fmla="*/ 82 w 143"/>
                  <a:gd name="T65" fmla="*/ 72 h 83"/>
                  <a:gd name="T66" fmla="*/ 90 w 143"/>
                  <a:gd name="T67" fmla="*/ 82 h 83"/>
                  <a:gd name="T68" fmla="*/ 104 w 143"/>
                  <a:gd name="T69" fmla="*/ 77 h 83"/>
                  <a:gd name="T70" fmla="*/ 107 w 143"/>
                  <a:gd name="T71" fmla="*/ 74 h 83"/>
                  <a:gd name="T72" fmla="*/ 111 w 143"/>
                  <a:gd name="T73" fmla="*/ 61 h 83"/>
                  <a:gd name="T74" fmla="*/ 127 w 143"/>
                  <a:gd name="T75" fmla="*/ 5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3" h="83">
                    <a:moveTo>
                      <a:pt x="127" y="52"/>
                    </a:moveTo>
                    <a:cubicBezTo>
                      <a:pt x="129" y="52"/>
                      <a:pt x="132" y="48"/>
                      <a:pt x="134" y="48"/>
                    </a:cubicBezTo>
                    <a:cubicBezTo>
                      <a:pt x="135" y="48"/>
                      <a:pt x="140" y="49"/>
                      <a:pt x="140" y="48"/>
                    </a:cubicBezTo>
                    <a:cubicBezTo>
                      <a:pt x="140" y="47"/>
                      <a:pt x="142" y="44"/>
                      <a:pt x="142" y="43"/>
                    </a:cubicBezTo>
                    <a:cubicBezTo>
                      <a:pt x="141" y="42"/>
                      <a:pt x="140" y="41"/>
                      <a:pt x="140" y="40"/>
                    </a:cubicBezTo>
                    <a:cubicBezTo>
                      <a:pt x="140" y="39"/>
                      <a:pt x="143" y="39"/>
                      <a:pt x="143" y="38"/>
                    </a:cubicBezTo>
                    <a:cubicBezTo>
                      <a:pt x="143" y="37"/>
                      <a:pt x="141" y="36"/>
                      <a:pt x="141" y="36"/>
                    </a:cubicBezTo>
                    <a:cubicBezTo>
                      <a:pt x="141" y="35"/>
                      <a:pt x="143" y="34"/>
                      <a:pt x="143" y="32"/>
                    </a:cubicBezTo>
                    <a:cubicBezTo>
                      <a:pt x="143" y="31"/>
                      <a:pt x="141" y="31"/>
                      <a:pt x="139" y="29"/>
                    </a:cubicBezTo>
                    <a:cubicBezTo>
                      <a:pt x="136" y="28"/>
                      <a:pt x="134" y="29"/>
                      <a:pt x="132" y="28"/>
                    </a:cubicBezTo>
                    <a:cubicBezTo>
                      <a:pt x="130" y="27"/>
                      <a:pt x="125" y="27"/>
                      <a:pt x="125" y="27"/>
                    </a:cubicBezTo>
                    <a:cubicBezTo>
                      <a:pt x="125" y="26"/>
                      <a:pt x="122" y="23"/>
                      <a:pt x="122" y="22"/>
                    </a:cubicBezTo>
                    <a:cubicBezTo>
                      <a:pt x="121" y="21"/>
                      <a:pt x="119" y="22"/>
                      <a:pt x="117" y="23"/>
                    </a:cubicBezTo>
                    <a:cubicBezTo>
                      <a:pt x="116" y="23"/>
                      <a:pt x="114" y="24"/>
                      <a:pt x="113" y="23"/>
                    </a:cubicBezTo>
                    <a:cubicBezTo>
                      <a:pt x="112" y="22"/>
                      <a:pt x="110" y="21"/>
                      <a:pt x="109" y="21"/>
                    </a:cubicBezTo>
                    <a:cubicBezTo>
                      <a:pt x="108" y="22"/>
                      <a:pt x="106" y="21"/>
                      <a:pt x="106" y="20"/>
                    </a:cubicBezTo>
                    <a:cubicBezTo>
                      <a:pt x="107" y="18"/>
                      <a:pt x="104" y="14"/>
                      <a:pt x="103" y="13"/>
                    </a:cubicBezTo>
                    <a:cubicBezTo>
                      <a:pt x="101" y="13"/>
                      <a:pt x="98" y="14"/>
                      <a:pt x="97" y="12"/>
                    </a:cubicBezTo>
                    <a:cubicBezTo>
                      <a:pt x="96" y="10"/>
                      <a:pt x="94" y="9"/>
                      <a:pt x="95" y="7"/>
                    </a:cubicBezTo>
                    <a:cubicBezTo>
                      <a:pt x="96" y="6"/>
                      <a:pt x="95" y="3"/>
                      <a:pt x="94" y="1"/>
                    </a:cubicBezTo>
                    <a:cubicBezTo>
                      <a:pt x="93" y="0"/>
                      <a:pt x="88" y="0"/>
                      <a:pt x="87" y="1"/>
                    </a:cubicBezTo>
                    <a:cubicBezTo>
                      <a:pt x="86" y="1"/>
                      <a:pt x="83" y="0"/>
                      <a:pt x="82" y="1"/>
                    </a:cubicBezTo>
                    <a:cubicBezTo>
                      <a:pt x="81" y="2"/>
                      <a:pt x="80" y="3"/>
                      <a:pt x="78" y="3"/>
                    </a:cubicBezTo>
                    <a:cubicBezTo>
                      <a:pt x="77" y="3"/>
                      <a:pt x="76" y="3"/>
                      <a:pt x="76" y="2"/>
                    </a:cubicBezTo>
                    <a:cubicBezTo>
                      <a:pt x="74" y="3"/>
                      <a:pt x="71" y="3"/>
                      <a:pt x="71" y="3"/>
                    </a:cubicBezTo>
                    <a:cubicBezTo>
                      <a:pt x="71" y="3"/>
                      <a:pt x="66" y="7"/>
                      <a:pt x="66" y="8"/>
                    </a:cubicBezTo>
                    <a:cubicBezTo>
                      <a:pt x="66" y="10"/>
                      <a:pt x="66" y="12"/>
                      <a:pt x="65" y="11"/>
                    </a:cubicBezTo>
                    <a:cubicBezTo>
                      <a:pt x="63" y="10"/>
                      <a:pt x="58" y="10"/>
                      <a:pt x="57" y="10"/>
                    </a:cubicBezTo>
                    <a:cubicBezTo>
                      <a:pt x="56" y="11"/>
                      <a:pt x="54" y="7"/>
                      <a:pt x="52" y="9"/>
                    </a:cubicBezTo>
                    <a:cubicBezTo>
                      <a:pt x="50" y="10"/>
                      <a:pt x="47" y="7"/>
                      <a:pt x="47" y="8"/>
                    </a:cubicBezTo>
                    <a:cubicBezTo>
                      <a:pt x="46" y="9"/>
                      <a:pt x="43" y="8"/>
                      <a:pt x="41" y="7"/>
                    </a:cubicBezTo>
                    <a:cubicBezTo>
                      <a:pt x="39" y="6"/>
                      <a:pt x="35" y="8"/>
                      <a:pt x="34" y="6"/>
                    </a:cubicBezTo>
                    <a:cubicBezTo>
                      <a:pt x="32" y="5"/>
                      <a:pt x="23" y="5"/>
                      <a:pt x="20" y="5"/>
                    </a:cubicBezTo>
                    <a:cubicBezTo>
                      <a:pt x="17" y="5"/>
                      <a:pt x="16" y="6"/>
                      <a:pt x="15" y="8"/>
                    </a:cubicBezTo>
                    <a:cubicBezTo>
                      <a:pt x="14" y="9"/>
                      <a:pt x="12" y="9"/>
                      <a:pt x="11" y="9"/>
                    </a:cubicBezTo>
                    <a:cubicBezTo>
                      <a:pt x="11" y="10"/>
                      <a:pt x="11" y="11"/>
                      <a:pt x="11" y="11"/>
                    </a:cubicBezTo>
                    <a:cubicBezTo>
                      <a:pt x="12" y="12"/>
                      <a:pt x="15" y="18"/>
                      <a:pt x="14" y="19"/>
                    </a:cubicBezTo>
                    <a:cubicBezTo>
                      <a:pt x="14" y="21"/>
                      <a:pt x="12" y="21"/>
                      <a:pt x="11" y="22"/>
                    </a:cubicBezTo>
                    <a:cubicBezTo>
                      <a:pt x="10" y="23"/>
                      <a:pt x="4" y="29"/>
                      <a:pt x="3" y="30"/>
                    </a:cubicBezTo>
                    <a:cubicBezTo>
                      <a:pt x="3" y="31"/>
                      <a:pt x="4" y="35"/>
                      <a:pt x="4" y="35"/>
                    </a:cubicBezTo>
                    <a:cubicBezTo>
                      <a:pt x="3" y="36"/>
                      <a:pt x="0" y="40"/>
                      <a:pt x="0" y="41"/>
                    </a:cubicBezTo>
                    <a:cubicBezTo>
                      <a:pt x="0" y="43"/>
                      <a:pt x="2" y="45"/>
                      <a:pt x="4" y="45"/>
                    </a:cubicBezTo>
                    <a:cubicBezTo>
                      <a:pt x="4" y="45"/>
                      <a:pt x="5" y="46"/>
                      <a:pt x="5" y="46"/>
                    </a:cubicBezTo>
                    <a:cubicBezTo>
                      <a:pt x="6" y="46"/>
                      <a:pt x="7" y="46"/>
                      <a:pt x="8" y="46"/>
                    </a:cubicBezTo>
                    <a:cubicBezTo>
                      <a:pt x="9" y="46"/>
                      <a:pt x="14" y="47"/>
                      <a:pt x="16" y="47"/>
                    </a:cubicBezTo>
                    <a:cubicBezTo>
                      <a:pt x="18" y="47"/>
                      <a:pt x="20" y="48"/>
                      <a:pt x="21" y="49"/>
                    </a:cubicBezTo>
                    <a:cubicBezTo>
                      <a:pt x="21" y="49"/>
                      <a:pt x="23" y="49"/>
                      <a:pt x="24" y="48"/>
                    </a:cubicBezTo>
                    <a:cubicBezTo>
                      <a:pt x="26" y="46"/>
                      <a:pt x="27" y="47"/>
                      <a:pt x="28" y="47"/>
                    </a:cubicBezTo>
                    <a:cubicBezTo>
                      <a:pt x="30" y="47"/>
                      <a:pt x="32" y="46"/>
                      <a:pt x="33" y="45"/>
                    </a:cubicBezTo>
                    <a:cubicBezTo>
                      <a:pt x="34" y="44"/>
                      <a:pt x="41" y="42"/>
                      <a:pt x="43" y="41"/>
                    </a:cubicBezTo>
                    <a:cubicBezTo>
                      <a:pt x="45" y="41"/>
                      <a:pt x="47" y="45"/>
                      <a:pt x="49" y="45"/>
                    </a:cubicBezTo>
                    <a:cubicBezTo>
                      <a:pt x="51" y="45"/>
                      <a:pt x="54" y="46"/>
                      <a:pt x="55" y="49"/>
                    </a:cubicBezTo>
                    <a:cubicBezTo>
                      <a:pt x="56" y="52"/>
                      <a:pt x="59" y="56"/>
                      <a:pt x="60" y="57"/>
                    </a:cubicBezTo>
                    <a:cubicBezTo>
                      <a:pt x="61" y="59"/>
                      <a:pt x="62" y="62"/>
                      <a:pt x="62" y="63"/>
                    </a:cubicBezTo>
                    <a:cubicBezTo>
                      <a:pt x="62" y="64"/>
                      <a:pt x="59" y="62"/>
                      <a:pt x="56" y="62"/>
                    </a:cubicBezTo>
                    <a:cubicBezTo>
                      <a:pt x="53" y="61"/>
                      <a:pt x="53" y="64"/>
                      <a:pt x="53" y="65"/>
                    </a:cubicBezTo>
                    <a:cubicBezTo>
                      <a:pt x="53" y="67"/>
                      <a:pt x="49" y="72"/>
                      <a:pt x="48" y="73"/>
                    </a:cubicBezTo>
                    <a:cubicBezTo>
                      <a:pt x="48" y="74"/>
                      <a:pt x="50" y="74"/>
                      <a:pt x="51" y="74"/>
                    </a:cubicBezTo>
                    <a:cubicBezTo>
                      <a:pt x="52" y="75"/>
                      <a:pt x="55" y="73"/>
                      <a:pt x="56" y="73"/>
                    </a:cubicBezTo>
                    <a:cubicBezTo>
                      <a:pt x="56" y="73"/>
                      <a:pt x="58" y="74"/>
                      <a:pt x="59" y="75"/>
                    </a:cubicBezTo>
                    <a:cubicBezTo>
                      <a:pt x="59" y="71"/>
                      <a:pt x="59" y="71"/>
                      <a:pt x="63" y="69"/>
                    </a:cubicBezTo>
                    <a:cubicBezTo>
                      <a:pt x="66" y="66"/>
                      <a:pt x="66" y="61"/>
                      <a:pt x="70" y="60"/>
                    </a:cubicBezTo>
                    <a:cubicBezTo>
                      <a:pt x="73" y="60"/>
                      <a:pt x="74" y="58"/>
                      <a:pt x="78" y="59"/>
                    </a:cubicBezTo>
                    <a:cubicBezTo>
                      <a:pt x="83" y="60"/>
                      <a:pt x="76" y="63"/>
                      <a:pt x="79" y="64"/>
                    </a:cubicBezTo>
                    <a:cubicBezTo>
                      <a:pt x="82" y="66"/>
                      <a:pt x="92" y="64"/>
                      <a:pt x="92" y="66"/>
                    </a:cubicBezTo>
                    <a:cubicBezTo>
                      <a:pt x="93" y="69"/>
                      <a:pt x="81" y="71"/>
                      <a:pt x="82" y="72"/>
                    </a:cubicBezTo>
                    <a:cubicBezTo>
                      <a:pt x="82" y="73"/>
                      <a:pt x="88" y="75"/>
                      <a:pt x="90" y="76"/>
                    </a:cubicBezTo>
                    <a:cubicBezTo>
                      <a:pt x="92" y="77"/>
                      <a:pt x="89" y="81"/>
                      <a:pt x="90" y="82"/>
                    </a:cubicBezTo>
                    <a:cubicBezTo>
                      <a:pt x="91" y="83"/>
                      <a:pt x="94" y="82"/>
                      <a:pt x="97" y="81"/>
                    </a:cubicBezTo>
                    <a:cubicBezTo>
                      <a:pt x="99" y="79"/>
                      <a:pt x="101" y="79"/>
                      <a:pt x="104" y="77"/>
                    </a:cubicBezTo>
                    <a:cubicBezTo>
                      <a:pt x="108" y="75"/>
                      <a:pt x="114" y="77"/>
                      <a:pt x="115" y="76"/>
                    </a:cubicBezTo>
                    <a:cubicBezTo>
                      <a:pt x="116" y="74"/>
                      <a:pt x="113" y="73"/>
                      <a:pt x="107" y="74"/>
                    </a:cubicBezTo>
                    <a:cubicBezTo>
                      <a:pt x="101" y="74"/>
                      <a:pt x="100" y="68"/>
                      <a:pt x="100" y="67"/>
                    </a:cubicBezTo>
                    <a:cubicBezTo>
                      <a:pt x="100" y="66"/>
                      <a:pt x="107" y="61"/>
                      <a:pt x="111" y="61"/>
                    </a:cubicBezTo>
                    <a:cubicBezTo>
                      <a:pt x="114" y="60"/>
                      <a:pt x="117" y="59"/>
                      <a:pt x="121" y="57"/>
                    </a:cubicBezTo>
                    <a:cubicBezTo>
                      <a:pt x="122" y="57"/>
                      <a:pt x="125" y="56"/>
                      <a:pt x="127" y="56"/>
                    </a:cubicBezTo>
                    <a:cubicBezTo>
                      <a:pt x="127" y="54"/>
                      <a:pt x="126" y="52"/>
                      <a:pt x="127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84">
                <a:extLst>
                  <a:ext uri="{FF2B5EF4-FFF2-40B4-BE49-F238E27FC236}">
                    <a16:creationId xmlns:a16="http://schemas.microsoft.com/office/drawing/2014/main" id="{635EA3DA-03D8-4312-9596-FC03DB58B8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7576" y="2906592"/>
                <a:ext cx="174407" cy="126727"/>
              </a:xfrm>
              <a:custGeom>
                <a:avLst/>
                <a:gdLst>
                  <a:gd name="T0" fmla="*/ 71 w 76"/>
                  <a:gd name="T1" fmla="*/ 27 h 55"/>
                  <a:gd name="T2" fmla="*/ 66 w 76"/>
                  <a:gd name="T3" fmla="*/ 23 h 55"/>
                  <a:gd name="T4" fmla="*/ 62 w 76"/>
                  <a:gd name="T5" fmla="*/ 18 h 55"/>
                  <a:gd name="T6" fmla="*/ 62 w 76"/>
                  <a:gd name="T7" fmla="*/ 12 h 55"/>
                  <a:gd name="T8" fmla="*/ 61 w 76"/>
                  <a:gd name="T9" fmla="*/ 6 h 55"/>
                  <a:gd name="T10" fmla="*/ 53 w 76"/>
                  <a:gd name="T11" fmla="*/ 4 h 55"/>
                  <a:gd name="T12" fmla="*/ 49 w 76"/>
                  <a:gd name="T13" fmla="*/ 4 h 55"/>
                  <a:gd name="T14" fmla="*/ 45 w 76"/>
                  <a:gd name="T15" fmla="*/ 2 h 55"/>
                  <a:gd name="T16" fmla="*/ 41 w 76"/>
                  <a:gd name="T17" fmla="*/ 1 h 55"/>
                  <a:gd name="T18" fmla="*/ 40 w 76"/>
                  <a:gd name="T19" fmla="*/ 0 h 55"/>
                  <a:gd name="T20" fmla="*/ 38 w 76"/>
                  <a:gd name="T21" fmla="*/ 1 h 55"/>
                  <a:gd name="T22" fmla="*/ 35 w 76"/>
                  <a:gd name="T23" fmla="*/ 4 h 55"/>
                  <a:gd name="T24" fmla="*/ 29 w 76"/>
                  <a:gd name="T25" fmla="*/ 5 h 55"/>
                  <a:gd name="T26" fmla="*/ 27 w 76"/>
                  <a:gd name="T27" fmla="*/ 9 h 55"/>
                  <a:gd name="T28" fmla="*/ 26 w 76"/>
                  <a:gd name="T29" fmla="*/ 12 h 55"/>
                  <a:gd name="T30" fmla="*/ 23 w 76"/>
                  <a:gd name="T31" fmla="*/ 15 h 55"/>
                  <a:gd name="T32" fmla="*/ 19 w 76"/>
                  <a:gd name="T33" fmla="*/ 18 h 55"/>
                  <a:gd name="T34" fmla="*/ 18 w 76"/>
                  <a:gd name="T35" fmla="*/ 22 h 55"/>
                  <a:gd name="T36" fmla="*/ 13 w 76"/>
                  <a:gd name="T37" fmla="*/ 24 h 55"/>
                  <a:gd name="T38" fmla="*/ 9 w 76"/>
                  <a:gd name="T39" fmla="*/ 26 h 55"/>
                  <a:gd name="T40" fmla="*/ 3 w 76"/>
                  <a:gd name="T41" fmla="*/ 25 h 55"/>
                  <a:gd name="T42" fmla="*/ 3 w 76"/>
                  <a:gd name="T43" fmla="*/ 26 h 55"/>
                  <a:gd name="T44" fmla="*/ 4 w 76"/>
                  <a:gd name="T45" fmla="*/ 32 h 55"/>
                  <a:gd name="T46" fmla="*/ 5 w 76"/>
                  <a:gd name="T47" fmla="*/ 39 h 55"/>
                  <a:gd name="T48" fmla="*/ 0 w 76"/>
                  <a:gd name="T49" fmla="*/ 43 h 55"/>
                  <a:gd name="T50" fmla="*/ 3 w 76"/>
                  <a:gd name="T51" fmla="*/ 47 h 55"/>
                  <a:gd name="T52" fmla="*/ 3 w 76"/>
                  <a:gd name="T53" fmla="*/ 52 h 55"/>
                  <a:gd name="T54" fmla="*/ 7 w 76"/>
                  <a:gd name="T55" fmla="*/ 51 h 55"/>
                  <a:gd name="T56" fmla="*/ 12 w 76"/>
                  <a:gd name="T57" fmla="*/ 48 h 55"/>
                  <a:gd name="T58" fmla="*/ 26 w 76"/>
                  <a:gd name="T59" fmla="*/ 49 h 55"/>
                  <a:gd name="T60" fmla="*/ 33 w 76"/>
                  <a:gd name="T61" fmla="*/ 50 h 55"/>
                  <a:gd name="T62" fmla="*/ 39 w 76"/>
                  <a:gd name="T63" fmla="*/ 51 h 55"/>
                  <a:gd name="T64" fmla="*/ 44 w 76"/>
                  <a:gd name="T65" fmla="*/ 52 h 55"/>
                  <a:gd name="T66" fmla="*/ 49 w 76"/>
                  <a:gd name="T67" fmla="*/ 53 h 55"/>
                  <a:gd name="T68" fmla="*/ 57 w 76"/>
                  <a:gd name="T69" fmla="*/ 54 h 55"/>
                  <a:gd name="T70" fmla="*/ 58 w 76"/>
                  <a:gd name="T71" fmla="*/ 51 h 55"/>
                  <a:gd name="T72" fmla="*/ 63 w 76"/>
                  <a:gd name="T73" fmla="*/ 46 h 55"/>
                  <a:gd name="T74" fmla="*/ 68 w 76"/>
                  <a:gd name="T75" fmla="*/ 45 h 55"/>
                  <a:gd name="T76" fmla="*/ 67 w 76"/>
                  <a:gd name="T77" fmla="*/ 42 h 55"/>
                  <a:gd name="T78" fmla="*/ 65 w 76"/>
                  <a:gd name="T79" fmla="*/ 34 h 55"/>
                  <a:gd name="T80" fmla="*/ 71 w 76"/>
                  <a:gd name="T81" fmla="*/ 35 h 55"/>
                  <a:gd name="T82" fmla="*/ 75 w 76"/>
                  <a:gd name="T83" fmla="*/ 31 h 55"/>
                  <a:gd name="T84" fmla="*/ 71 w 76"/>
                  <a:gd name="T85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55">
                    <a:moveTo>
                      <a:pt x="71" y="27"/>
                    </a:moveTo>
                    <a:cubicBezTo>
                      <a:pt x="69" y="27"/>
                      <a:pt x="68" y="24"/>
                      <a:pt x="66" y="23"/>
                    </a:cubicBezTo>
                    <a:cubicBezTo>
                      <a:pt x="64" y="22"/>
                      <a:pt x="64" y="19"/>
                      <a:pt x="62" y="18"/>
                    </a:cubicBezTo>
                    <a:cubicBezTo>
                      <a:pt x="60" y="16"/>
                      <a:pt x="62" y="14"/>
                      <a:pt x="62" y="12"/>
                    </a:cubicBezTo>
                    <a:cubicBezTo>
                      <a:pt x="61" y="10"/>
                      <a:pt x="62" y="7"/>
                      <a:pt x="61" y="6"/>
                    </a:cubicBezTo>
                    <a:cubicBezTo>
                      <a:pt x="60" y="6"/>
                      <a:pt x="55" y="3"/>
                      <a:pt x="53" y="4"/>
                    </a:cubicBezTo>
                    <a:cubicBezTo>
                      <a:pt x="51" y="5"/>
                      <a:pt x="50" y="6"/>
                      <a:pt x="49" y="4"/>
                    </a:cubicBezTo>
                    <a:cubicBezTo>
                      <a:pt x="48" y="3"/>
                      <a:pt x="47" y="2"/>
                      <a:pt x="45" y="2"/>
                    </a:cubicBezTo>
                    <a:cubicBezTo>
                      <a:pt x="43" y="3"/>
                      <a:pt x="42" y="2"/>
                      <a:pt x="41" y="1"/>
                    </a:cubicBezTo>
                    <a:cubicBezTo>
                      <a:pt x="40" y="1"/>
                      <a:pt x="40" y="1"/>
                      <a:pt x="40" y="0"/>
                    </a:cubicBezTo>
                    <a:cubicBezTo>
                      <a:pt x="39" y="1"/>
                      <a:pt x="38" y="1"/>
                      <a:pt x="38" y="1"/>
                    </a:cubicBezTo>
                    <a:cubicBezTo>
                      <a:pt x="37" y="2"/>
                      <a:pt x="36" y="4"/>
                      <a:pt x="35" y="4"/>
                    </a:cubicBezTo>
                    <a:cubicBezTo>
                      <a:pt x="33" y="4"/>
                      <a:pt x="31" y="4"/>
                      <a:pt x="29" y="5"/>
                    </a:cubicBezTo>
                    <a:cubicBezTo>
                      <a:pt x="27" y="6"/>
                      <a:pt x="27" y="8"/>
                      <a:pt x="27" y="9"/>
                    </a:cubicBezTo>
                    <a:cubicBezTo>
                      <a:pt x="27" y="10"/>
                      <a:pt x="28" y="12"/>
                      <a:pt x="26" y="12"/>
                    </a:cubicBezTo>
                    <a:cubicBezTo>
                      <a:pt x="25" y="12"/>
                      <a:pt x="25" y="14"/>
                      <a:pt x="23" y="15"/>
                    </a:cubicBezTo>
                    <a:cubicBezTo>
                      <a:pt x="22" y="15"/>
                      <a:pt x="20" y="17"/>
                      <a:pt x="19" y="18"/>
                    </a:cubicBezTo>
                    <a:cubicBezTo>
                      <a:pt x="19" y="20"/>
                      <a:pt x="19" y="22"/>
                      <a:pt x="18" y="22"/>
                    </a:cubicBezTo>
                    <a:cubicBezTo>
                      <a:pt x="17" y="22"/>
                      <a:pt x="14" y="23"/>
                      <a:pt x="13" y="24"/>
                    </a:cubicBezTo>
                    <a:cubicBezTo>
                      <a:pt x="12" y="25"/>
                      <a:pt x="11" y="26"/>
                      <a:pt x="9" y="26"/>
                    </a:cubicBezTo>
                    <a:cubicBezTo>
                      <a:pt x="8" y="25"/>
                      <a:pt x="5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2" y="29"/>
                      <a:pt x="3" y="31"/>
                      <a:pt x="4" y="32"/>
                    </a:cubicBezTo>
                    <a:cubicBezTo>
                      <a:pt x="6" y="33"/>
                      <a:pt x="6" y="38"/>
                      <a:pt x="5" y="39"/>
                    </a:cubicBezTo>
                    <a:cubicBezTo>
                      <a:pt x="3" y="40"/>
                      <a:pt x="0" y="42"/>
                      <a:pt x="0" y="43"/>
                    </a:cubicBezTo>
                    <a:cubicBezTo>
                      <a:pt x="0" y="44"/>
                      <a:pt x="3" y="45"/>
                      <a:pt x="3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4" y="52"/>
                      <a:pt x="6" y="52"/>
                      <a:pt x="7" y="51"/>
                    </a:cubicBezTo>
                    <a:cubicBezTo>
                      <a:pt x="8" y="49"/>
                      <a:pt x="9" y="48"/>
                      <a:pt x="12" y="48"/>
                    </a:cubicBezTo>
                    <a:cubicBezTo>
                      <a:pt x="15" y="48"/>
                      <a:pt x="24" y="48"/>
                      <a:pt x="26" y="49"/>
                    </a:cubicBezTo>
                    <a:cubicBezTo>
                      <a:pt x="27" y="51"/>
                      <a:pt x="31" y="49"/>
                      <a:pt x="33" y="50"/>
                    </a:cubicBezTo>
                    <a:cubicBezTo>
                      <a:pt x="35" y="51"/>
                      <a:pt x="38" y="52"/>
                      <a:pt x="39" y="51"/>
                    </a:cubicBezTo>
                    <a:cubicBezTo>
                      <a:pt x="39" y="50"/>
                      <a:pt x="42" y="53"/>
                      <a:pt x="44" y="52"/>
                    </a:cubicBezTo>
                    <a:cubicBezTo>
                      <a:pt x="46" y="50"/>
                      <a:pt x="48" y="54"/>
                      <a:pt x="49" y="53"/>
                    </a:cubicBezTo>
                    <a:cubicBezTo>
                      <a:pt x="50" y="53"/>
                      <a:pt x="55" y="53"/>
                      <a:pt x="57" y="54"/>
                    </a:cubicBezTo>
                    <a:cubicBezTo>
                      <a:pt x="58" y="55"/>
                      <a:pt x="58" y="53"/>
                      <a:pt x="58" y="51"/>
                    </a:cubicBezTo>
                    <a:cubicBezTo>
                      <a:pt x="58" y="50"/>
                      <a:pt x="63" y="46"/>
                      <a:pt x="63" y="46"/>
                    </a:cubicBezTo>
                    <a:cubicBezTo>
                      <a:pt x="63" y="46"/>
                      <a:pt x="66" y="46"/>
                      <a:pt x="68" y="45"/>
                    </a:cubicBezTo>
                    <a:cubicBezTo>
                      <a:pt x="67" y="44"/>
                      <a:pt x="67" y="43"/>
                      <a:pt x="67" y="42"/>
                    </a:cubicBezTo>
                    <a:cubicBezTo>
                      <a:pt x="66" y="38"/>
                      <a:pt x="64" y="35"/>
                      <a:pt x="65" y="34"/>
                    </a:cubicBezTo>
                    <a:cubicBezTo>
                      <a:pt x="67" y="33"/>
                      <a:pt x="70" y="36"/>
                      <a:pt x="71" y="35"/>
                    </a:cubicBezTo>
                    <a:cubicBezTo>
                      <a:pt x="73" y="34"/>
                      <a:pt x="76" y="33"/>
                      <a:pt x="75" y="31"/>
                    </a:cubicBezTo>
                    <a:cubicBezTo>
                      <a:pt x="75" y="30"/>
                      <a:pt x="72" y="27"/>
                      <a:pt x="71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85">
                <a:extLst>
                  <a:ext uri="{FF2B5EF4-FFF2-40B4-BE49-F238E27FC236}">
                    <a16:creationId xmlns:a16="http://schemas.microsoft.com/office/drawing/2014/main" id="{3B66DA0F-C314-4A6C-92F1-E34701BF22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57658"/>
                <a:ext cx="135510" cy="63991"/>
              </a:xfrm>
              <a:custGeom>
                <a:avLst/>
                <a:gdLst>
                  <a:gd name="T0" fmla="*/ 20 w 59"/>
                  <a:gd name="T1" fmla="*/ 19 h 28"/>
                  <a:gd name="T2" fmla="*/ 30 w 59"/>
                  <a:gd name="T3" fmla="*/ 19 h 28"/>
                  <a:gd name="T4" fmla="*/ 35 w 59"/>
                  <a:gd name="T5" fmla="*/ 21 h 28"/>
                  <a:gd name="T6" fmla="*/ 43 w 59"/>
                  <a:gd name="T7" fmla="*/ 25 h 28"/>
                  <a:gd name="T8" fmla="*/ 47 w 59"/>
                  <a:gd name="T9" fmla="*/ 28 h 28"/>
                  <a:gd name="T10" fmla="*/ 48 w 59"/>
                  <a:gd name="T11" fmla="*/ 26 h 28"/>
                  <a:gd name="T12" fmla="*/ 54 w 59"/>
                  <a:gd name="T13" fmla="*/ 25 h 28"/>
                  <a:gd name="T14" fmla="*/ 57 w 59"/>
                  <a:gd name="T15" fmla="*/ 22 h 28"/>
                  <a:gd name="T16" fmla="*/ 59 w 59"/>
                  <a:gd name="T17" fmla="*/ 21 h 28"/>
                  <a:gd name="T18" fmla="*/ 58 w 59"/>
                  <a:gd name="T19" fmla="*/ 17 h 28"/>
                  <a:gd name="T20" fmla="*/ 55 w 59"/>
                  <a:gd name="T21" fmla="*/ 12 h 28"/>
                  <a:gd name="T22" fmla="*/ 54 w 59"/>
                  <a:gd name="T23" fmla="*/ 7 h 28"/>
                  <a:gd name="T24" fmla="*/ 53 w 59"/>
                  <a:gd name="T25" fmla="*/ 5 h 28"/>
                  <a:gd name="T26" fmla="*/ 45 w 59"/>
                  <a:gd name="T27" fmla="*/ 5 h 28"/>
                  <a:gd name="T28" fmla="*/ 37 w 59"/>
                  <a:gd name="T29" fmla="*/ 0 h 28"/>
                  <a:gd name="T30" fmla="*/ 28 w 59"/>
                  <a:gd name="T31" fmla="*/ 0 h 28"/>
                  <a:gd name="T32" fmla="*/ 28 w 59"/>
                  <a:gd name="T33" fmla="*/ 8 h 28"/>
                  <a:gd name="T34" fmla="*/ 21 w 59"/>
                  <a:gd name="T35" fmla="*/ 11 h 28"/>
                  <a:gd name="T36" fmla="*/ 14 w 59"/>
                  <a:gd name="T37" fmla="*/ 3 h 28"/>
                  <a:gd name="T38" fmla="*/ 6 w 59"/>
                  <a:gd name="T39" fmla="*/ 7 h 28"/>
                  <a:gd name="T40" fmla="*/ 3 w 59"/>
                  <a:gd name="T41" fmla="*/ 13 h 28"/>
                  <a:gd name="T42" fmla="*/ 2 w 59"/>
                  <a:gd name="T43" fmla="*/ 21 h 28"/>
                  <a:gd name="T44" fmla="*/ 2 w 59"/>
                  <a:gd name="T45" fmla="*/ 21 h 28"/>
                  <a:gd name="T46" fmla="*/ 8 w 59"/>
                  <a:gd name="T47" fmla="*/ 19 h 28"/>
                  <a:gd name="T48" fmla="*/ 20 w 59"/>
                  <a:gd name="T4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9" h="28">
                    <a:moveTo>
                      <a:pt x="20" y="19"/>
                    </a:moveTo>
                    <a:cubicBezTo>
                      <a:pt x="22" y="19"/>
                      <a:pt x="27" y="20"/>
                      <a:pt x="30" y="19"/>
                    </a:cubicBezTo>
                    <a:cubicBezTo>
                      <a:pt x="33" y="18"/>
                      <a:pt x="33" y="21"/>
                      <a:pt x="35" y="21"/>
                    </a:cubicBezTo>
                    <a:cubicBezTo>
                      <a:pt x="37" y="21"/>
                      <a:pt x="40" y="23"/>
                      <a:pt x="43" y="25"/>
                    </a:cubicBezTo>
                    <a:cubicBezTo>
                      <a:pt x="44" y="26"/>
                      <a:pt x="45" y="27"/>
                      <a:pt x="47" y="28"/>
                    </a:cubicBezTo>
                    <a:cubicBezTo>
                      <a:pt x="47" y="27"/>
                      <a:pt x="47" y="27"/>
                      <a:pt x="48" y="26"/>
                    </a:cubicBezTo>
                    <a:cubicBezTo>
                      <a:pt x="50" y="25"/>
                      <a:pt x="52" y="25"/>
                      <a:pt x="54" y="25"/>
                    </a:cubicBezTo>
                    <a:cubicBezTo>
                      <a:pt x="55" y="25"/>
                      <a:pt x="56" y="23"/>
                      <a:pt x="57" y="22"/>
                    </a:cubicBezTo>
                    <a:cubicBezTo>
                      <a:pt x="57" y="22"/>
                      <a:pt x="58" y="22"/>
                      <a:pt x="59" y="21"/>
                    </a:cubicBezTo>
                    <a:cubicBezTo>
                      <a:pt x="59" y="20"/>
                      <a:pt x="59" y="18"/>
                      <a:pt x="58" y="17"/>
                    </a:cubicBezTo>
                    <a:cubicBezTo>
                      <a:pt x="56" y="15"/>
                      <a:pt x="54" y="13"/>
                      <a:pt x="55" y="12"/>
                    </a:cubicBezTo>
                    <a:cubicBezTo>
                      <a:pt x="56" y="11"/>
                      <a:pt x="56" y="9"/>
                      <a:pt x="54" y="7"/>
                    </a:cubicBezTo>
                    <a:cubicBezTo>
                      <a:pt x="54" y="7"/>
                      <a:pt x="53" y="6"/>
                      <a:pt x="53" y="5"/>
                    </a:cubicBezTo>
                    <a:cubicBezTo>
                      <a:pt x="50" y="5"/>
                      <a:pt x="46" y="5"/>
                      <a:pt x="45" y="5"/>
                    </a:cubicBezTo>
                    <a:cubicBezTo>
                      <a:pt x="44" y="5"/>
                      <a:pt x="38" y="1"/>
                      <a:pt x="37" y="0"/>
                    </a:cubicBezTo>
                    <a:cubicBezTo>
                      <a:pt x="36" y="0"/>
                      <a:pt x="32" y="0"/>
                      <a:pt x="28" y="0"/>
                    </a:cubicBezTo>
                    <a:cubicBezTo>
                      <a:pt x="26" y="3"/>
                      <a:pt x="28" y="4"/>
                      <a:pt x="28" y="8"/>
                    </a:cubicBezTo>
                    <a:cubicBezTo>
                      <a:pt x="27" y="12"/>
                      <a:pt x="23" y="11"/>
                      <a:pt x="21" y="11"/>
                    </a:cubicBezTo>
                    <a:cubicBezTo>
                      <a:pt x="19" y="11"/>
                      <a:pt x="15" y="5"/>
                      <a:pt x="14" y="3"/>
                    </a:cubicBezTo>
                    <a:cubicBezTo>
                      <a:pt x="13" y="1"/>
                      <a:pt x="9" y="5"/>
                      <a:pt x="6" y="7"/>
                    </a:cubicBezTo>
                    <a:cubicBezTo>
                      <a:pt x="3" y="8"/>
                      <a:pt x="5" y="11"/>
                      <a:pt x="3" y="13"/>
                    </a:cubicBezTo>
                    <a:cubicBezTo>
                      <a:pt x="1" y="14"/>
                      <a:pt x="0" y="17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21"/>
                      <a:pt x="7" y="20"/>
                      <a:pt x="8" y="19"/>
                    </a:cubicBezTo>
                    <a:cubicBezTo>
                      <a:pt x="11" y="17"/>
                      <a:pt x="18" y="19"/>
                      <a:pt x="20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86">
                <a:extLst>
                  <a:ext uri="{FF2B5EF4-FFF2-40B4-BE49-F238E27FC236}">
                    <a16:creationId xmlns:a16="http://schemas.microsoft.com/office/drawing/2014/main" id="{F22A9774-A094-4E6E-AABA-9D87745D22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96554"/>
                <a:ext cx="107906" cy="69010"/>
              </a:xfrm>
              <a:custGeom>
                <a:avLst/>
                <a:gdLst>
                  <a:gd name="T0" fmla="*/ 7 w 47"/>
                  <a:gd name="T1" fmla="*/ 15 h 30"/>
                  <a:gd name="T2" fmla="*/ 11 w 47"/>
                  <a:gd name="T3" fmla="*/ 17 h 30"/>
                  <a:gd name="T4" fmla="*/ 16 w 47"/>
                  <a:gd name="T5" fmla="*/ 20 h 30"/>
                  <a:gd name="T6" fmla="*/ 16 w 47"/>
                  <a:gd name="T7" fmla="*/ 26 h 30"/>
                  <a:gd name="T8" fmla="*/ 22 w 47"/>
                  <a:gd name="T9" fmla="*/ 29 h 30"/>
                  <a:gd name="T10" fmla="*/ 28 w 47"/>
                  <a:gd name="T11" fmla="*/ 30 h 30"/>
                  <a:gd name="T12" fmla="*/ 32 w 47"/>
                  <a:gd name="T13" fmla="*/ 28 h 30"/>
                  <a:gd name="T14" fmla="*/ 37 w 47"/>
                  <a:gd name="T15" fmla="*/ 26 h 30"/>
                  <a:gd name="T16" fmla="*/ 38 w 47"/>
                  <a:gd name="T17" fmla="*/ 22 h 30"/>
                  <a:gd name="T18" fmla="*/ 42 w 47"/>
                  <a:gd name="T19" fmla="*/ 19 h 30"/>
                  <a:gd name="T20" fmla="*/ 45 w 47"/>
                  <a:gd name="T21" fmla="*/ 16 h 30"/>
                  <a:gd name="T22" fmla="*/ 46 w 47"/>
                  <a:gd name="T23" fmla="*/ 13 h 30"/>
                  <a:gd name="T24" fmla="*/ 47 w 47"/>
                  <a:gd name="T25" fmla="*/ 11 h 30"/>
                  <a:gd name="T26" fmla="*/ 43 w 47"/>
                  <a:gd name="T27" fmla="*/ 8 h 30"/>
                  <a:gd name="T28" fmla="*/ 35 w 47"/>
                  <a:gd name="T29" fmla="*/ 4 h 30"/>
                  <a:gd name="T30" fmla="*/ 30 w 47"/>
                  <a:gd name="T31" fmla="*/ 2 h 30"/>
                  <a:gd name="T32" fmla="*/ 20 w 47"/>
                  <a:gd name="T33" fmla="*/ 2 h 30"/>
                  <a:gd name="T34" fmla="*/ 8 w 47"/>
                  <a:gd name="T35" fmla="*/ 2 h 30"/>
                  <a:gd name="T36" fmla="*/ 2 w 47"/>
                  <a:gd name="T37" fmla="*/ 4 h 30"/>
                  <a:gd name="T38" fmla="*/ 1 w 47"/>
                  <a:gd name="T39" fmla="*/ 13 h 30"/>
                  <a:gd name="T40" fmla="*/ 2 w 47"/>
                  <a:gd name="T41" fmla="*/ 15 h 30"/>
                  <a:gd name="T42" fmla="*/ 7 w 47"/>
                  <a:gd name="T4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30">
                    <a:moveTo>
                      <a:pt x="7" y="15"/>
                    </a:moveTo>
                    <a:cubicBezTo>
                      <a:pt x="7" y="17"/>
                      <a:pt x="10" y="18"/>
                      <a:pt x="11" y="17"/>
                    </a:cubicBezTo>
                    <a:cubicBezTo>
                      <a:pt x="12" y="17"/>
                      <a:pt x="16" y="18"/>
                      <a:pt x="16" y="20"/>
                    </a:cubicBezTo>
                    <a:cubicBezTo>
                      <a:pt x="16" y="21"/>
                      <a:pt x="15" y="26"/>
                      <a:pt x="16" y="26"/>
                    </a:cubicBezTo>
                    <a:cubicBezTo>
                      <a:pt x="17" y="26"/>
                      <a:pt x="22" y="27"/>
                      <a:pt x="22" y="29"/>
                    </a:cubicBezTo>
                    <a:cubicBezTo>
                      <a:pt x="24" y="29"/>
                      <a:pt x="27" y="29"/>
                      <a:pt x="28" y="30"/>
                    </a:cubicBezTo>
                    <a:cubicBezTo>
                      <a:pt x="30" y="30"/>
                      <a:pt x="31" y="29"/>
                      <a:pt x="32" y="28"/>
                    </a:cubicBezTo>
                    <a:cubicBezTo>
                      <a:pt x="33" y="27"/>
                      <a:pt x="36" y="26"/>
                      <a:pt x="37" y="26"/>
                    </a:cubicBezTo>
                    <a:cubicBezTo>
                      <a:pt x="38" y="26"/>
                      <a:pt x="38" y="24"/>
                      <a:pt x="38" y="22"/>
                    </a:cubicBezTo>
                    <a:cubicBezTo>
                      <a:pt x="39" y="21"/>
                      <a:pt x="41" y="19"/>
                      <a:pt x="42" y="19"/>
                    </a:cubicBezTo>
                    <a:cubicBezTo>
                      <a:pt x="44" y="18"/>
                      <a:pt x="44" y="16"/>
                      <a:pt x="45" y="16"/>
                    </a:cubicBezTo>
                    <a:cubicBezTo>
                      <a:pt x="47" y="16"/>
                      <a:pt x="46" y="14"/>
                      <a:pt x="46" y="13"/>
                    </a:cubicBezTo>
                    <a:cubicBezTo>
                      <a:pt x="46" y="13"/>
                      <a:pt x="46" y="12"/>
                      <a:pt x="47" y="11"/>
                    </a:cubicBezTo>
                    <a:cubicBezTo>
                      <a:pt x="45" y="10"/>
                      <a:pt x="44" y="9"/>
                      <a:pt x="43" y="8"/>
                    </a:cubicBezTo>
                    <a:cubicBezTo>
                      <a:pt x="40" y="6"/>
                      <a:pt x="37" y="4"/>
                      <a:pt x="35" y="4"/>
                    </a:cubicBezTo>
                    <a:cubicBezTo>
                      <a:pt x="33" y="4"/>
                      <a:pt x="33" y="1"/>
                      <a:pt x="30" y="2"/>
                    </a:cubicBezTo>
                    <a:cubicBezTo>
                      <a:pt x="27" y="3"/>
                      <a:pt x="22" y="2"/>
                      <a:pt x="20" y="2"/>
                    </a:cubicBezTo>
                    <a:cubicBezTo>
                      <a:pt x="18" y="2"/>
                      <a:pt x="11" y="0"/>
                      <a:pt x="8" y="2"/>
                    </a:cubicBezTo>
                    <a:cubicBezTo>
                      <a:pt x="7" y="3"/>
                      <a:pt x="4" y="4"/>
                      <a:pt x="2" y="4"/>
                    </a:cubicBezTo>
                    <a:cubicBezTo>
                      <a:pt x="4" y="7"/>
                      <a:pt x="3" y="11"/>
                      <a:pt x="1" y="13"/>
                    </a:cubicBezTo>
                    <a:cubicBezTo>
                      <a:pt x="0" y="14"/>
                      <a:pt x="1" y="14"/>
                      <a:pt x="2" y="15"/>
                    </a:cubicBezTo>
                    <a:cubicBezTo>
                      <a:pt x="4" y="15"/>
                      <a:pt x="6" y="14"/>
                      <a:pt x="7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87">
                <a:extLst>
                  <a:ext uri="{FF2B5EF4-FFF2-40B4-BE49-F238E27FC236}">
                    <a16:creationId xmlns:a16="http://schemas.microsoft.com/office/drawing/2014/main" id="{C7D89AEA-B89E-4E16-9AB8-FD5DA7BAD7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659" y="3119895"/>
                <a:ext cx="84067" cy="46425"/>
              </a:xfrm>
              <a:custGeom>
                <a:avLst/>
                <a:gdLst>
                  <a:gd name="T0" fmla="*/ 32 w 36"/>
                  <a:gd name="T1" fmla="*/ 8 h 20"/>
                  <a:gd name="T2" fmla="*/ 28 w 36"/>
                  <a:gd name="T3" fmla="*/ 6 h 20"/>
                  <a:gd name="T4" fmla="*/ 28 w 36"/>
                  <a:gd name="T5" fmla="*/ 3 h 20"/>
                  <a:gd name="T6" fmla="*/ 24 w 36"/>
                  <a:gd name="T7" fmla="*/ 1 h 20"/>
                  <a:gd name="T8" fmla="*/ 18 w 36"/>
                  <a:gd name="T9" fmla="*/ 1 h 20"/>
                  <a:gd name="T10" fmla="*/ 11 w 36"/>
                  <a:gd name="T11" fmla="*/ 1 h 20"/>
                  <a:gd name="T12" fmla="*/ 10 w 36"/>
                  <a:gd name="T13" fmla="*/ 2 h 20"/>
                  <a:gd name="T14" fmla="*/ 6 w 36"/>
                  <a:gd name="T15" fmla="*/ 6 h 20"/>
                  <a:gd name="T16" fmla="*/ 1 w 36"/>
                  <a:gd name="T17" fmla="*/ 12 h 20"/>
                  <a:gd name="T18" fmla="*/ 2 w 36"/>
                  <a:gd name="T19" fmla="*/ 15 h 20"/>
                  <a:gd name="T20" fmla="*/ 6 w 36"/>
                  <a:gd name="T21" fmla="*/ 15 h 20"/>
                  <a:gd name="T22" fmla="*/ 7 w 36"/>
                  <a:gd name="T23" fmla="*/ 19 h 20"/>
                  <a:gd name="T24" fmla="*/ 7 w 36"/>
                  <a:gd name="T25" fmla="*/ 19 h 20"/>
                  <a:gd name="T26" fmla="*/ 14 w 36"/>
                  <a:gd name="T27" fmla="*/ 19 h 20"/>
                  <a:gd name="T28" fmla="*/ 18 w 36"/>
                  <a:gd name="T29" fmla="*/ 13 h 20"/>
                  <a:gd name="T30" fmla="*/ 22 w 36"/>
                  <a:gd name="T31" fmla="*/ 19 h 20"/>
                  <a:gd name="T32" fmla="*/ 25 w 36"/>
                  <a:gd name="T33" fmla="*/ 16 h 20"/>
                  <a:gd name="T34" fmla="*/ 27 w 36"/>
                  <a:gd name="T35" fmla="*/ 14 h 20"/>
                  <a:gd name="T36" fmla="*/ 31 w 36"/>
                  <a:gd name="T37" fmla="*/ 13 h 20"/>
                  <a:gd name="T38" fmla="*/ 34 w 36"/>
                  <a:gd name="T39" fmla="*/ 12 h 20"/>
                  <a:gd name="T40" fmla="*/ 35 w 36"/>
                  <a:gd name="T41" fmla="*/ 10 h 20"/>
                  <a:gd name="T42" fmla="*/ 36 w 36"/>
                  <a:gd name="T43" fmla="*/ 9 h 20"/>
                  <a:gd name="T44" fmla="*/ 32 w 36"/>
                  <a:gd name="T45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" h="20">
                    <a:moveTo>
                      <a:pt x="32" y="8"/>
                    </a:moveTo>
                    <a:cubicBezTo>
                      <a:pt x="31" y="9"/>
                      <a:pt x="28" y="7"/>
                      <a:pt x="28" y="6"/>
                    </a:cubicBezTo>
                    <a:cubicBezTo>
                      <a:pt x="28" y="6"/>
                      <a:pt x="28" y="4"/>
                      <a:pt x="28" y="3"/>
                    </a:cubicBezTo>
                    <a:cubicBezTo>
                      <a:pt x="27" y="2"/>
                      <a:pt x="25" y="1"/>
                      <a:pt x="24" y="1"/>
                    </a:cubicBezTo>
                    <a:cubicBezTo>
                      <a:pt x="21" y="0"/>
                      <a:pt x="20" y="0"/>
                      <a:pt x="18" y="1"/>
                    </a:cubicBezTo>
                    <a:cubicBezTo>
                      <a:pt x="17" y="2"/>
                      <a:pt x="14" y="1"/>
                      <a:pt x="11" y="1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9" y="2"/>
                      <a:pt x="6" y="4"/>
                      <a:pt x="6" y="6"/>
                    </a:cubicBezTo>
                    <a:cubicBezTo>
                      <a:pt x="6" y="8"/>
                      <a:pt x="2" y="9"/>
                      <a:pt x="1" y="12"/>
                    </a:cubicBezTo>
                    <a:cubicBezTo>
                      <a:pt x="0" y="15"/>
                      <a:pt x="0" y="17"/>
                      <a:pt x="2" y="15"/>
                    </a:cubicBezTo>
                    <a:cubicBezTo>
                      <a:pt x="4" y="13"/>
                      <a:pt x="6" y="14"/>
                      <a:pt x="6" y="15"/>
                    </a:cubicBezTo>
                    <a:cubicBezTo>
                      <a:pt x="6" y="17"/>
                      <a:pt x="8" y="17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19"/>
                      <a:pt x="13" y="19"/>
                      <a:pt x="14" y="19"/>
                    </a:cubicBezTo>
                    <a:cubicBezTo>
                      <a:pt x="16" y="19"/>
                      <a:pt x="17" y="14"/>
                      <a:pt x="18" y="13"/>
                    </a:cubicBezTo>
                    <a:cubicBezTo>
                      <a:pt x="19" y="13"/>
                      <a:pt x="21" y="17"/>
                      <a:pt x="22" y="19"/>
                    </a:cubicBezTo>
                    <a:cubicBezTo>
                      <a:pt x="24" y="20"/>
                      <a:pt x="25" y="17"/>
                      <a:pt x="25" y="16"/>
                    </a:cubicBezTo>
                    <a:cubicBezTo>
                      <a:pt x="25" y="14"/>
                      <a:pt x="26" y="14"/>
                      <a:pt x="27" y="14"/>
                    </a:cubicBezTo>
                    <a:cubicBezTo>
                      <a:pt x="29" y="14"/>
                      <a:pt x="31" y="15"/>
                      <a:pt x="31" y="13"/>
                    </a:cubicBezTo>
                    <a:cubicBezTo>
                      <a:pt x="31" y="11"/>
                      <a:pt x="33" y="12"/>
                      <a:pt x="34" y="12"/>
                    </a:cubicBezTo>
                    <a:cubicBezTo>
                      <a:pt x="35" y="12"/>
                      <a:pt x="35" y="10"/>
                      <a:pt x="35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4" y="8"/>
                      <a:pt x="32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88">
                <a:extLst>
                  <a:ext uri="{FF2B5EF4-FFF2-40B4-BE49-F238E27FC236}">
                    <a16:creationId xmlns:a16="http://schemas.microsoft.com/office/drawing/2014/main" id="{D1558FCB-EE3B-40FC-A140-3AE8F2370D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6404" y="2942979"/>
                <a:ext cx="165624" cy="189464"/>
              </a:xfrm>
              <a:custGeom>
                <a:avLst/>
                <a:gdLst>
                  <a:gd name="T0" fmla="*/ 9 w 72"/>
                  <a:gd name="T1" fmla="*/ 21 h 82"/>
                  <a:gd name="T2" fmla="*/ 5 w 72"/>
                  <a:gd name="T3" fmla="*/ 25 h 82"/>
                  <a:gd name="T4" fmla="*/ 8 w 72"/>
                  <a:gd name="T5" fmla="*/ 29 h 82"/>
                  <a:gd name="T6" fmla="*/ 6 w 72"/>
                  <a:gd name="T7" fmla="*/ 32 h 82"/>
                  <a:gd name="T8" fmla="*/ 2 w 72"/>
                  <a:gd name="T9" fmla="*/ 34 h 82"/>
                  <a:gd name="T10" fmla="*/ 1 w 72"/>
                  <a:gd name="T11" fmla="*/ 38 h 82"/>
                  <a:gd name="T12" fmla="*/ 0 w 72"/>
                  <a:gd name="T13" fmla="*/ 44 h 82"/>
                  <a:gd name="T14" fmla="*/ 2 w 72"/>
                  <a:gd name="T15" fmla="*/ 49 h 82"/>
                  <a:gd name="T16" fmla="*/ 1 w 72"/>
                  <a:gd name="T17" fmla="*/ 53 h 82"/>
                  <a:gd name="T18" fmla="*/ 3 w 72"/>
                  <a:gd name="T19" fmla="*/ 59 h 82"/>
                  <a:gd name="T20" fmla="*/ 5 w 72"/>
                  <a:gd name="T21" fmla="*/ 60 h 82"/>
                  <a:gd name="T22" fmla="*/ 10 w 72"/>
                  <a:gd name="T23" fmla="*/ 63 h 82"/>
                  <a:gd name="T24" fmla="*/ 15 w 72"/>
                  <a:gd name="T25" fmla="*/ 64 h 82"/>
                  <a:gd name="T26" fmla="*/ 16 w 72"/>
                  <a:gd name="T27" fmla="*/ 67 h 82"/>
                  <a:gd name="T28" fmla="*/ 13 w 72"/>
                  <a:gd name="T29" fmla="*/ 73 h 82"/>
                  <a:gd name="T30" fmla="*/ 12 w 72"/>
                  <a:gd name="T31" fmla="*/ 78 h 82"/>
                  <a:gd name="T32" fmla="*/ 19 w 72"/>
                  <a:gd name="T33" fmla="*/ 78 h 82"/>
                  <a:gd name="T34" fmla="*/ 25 w 72"/>
                  <a:gd name="T35" fmla="*/ 78 h 82"/>
                  <a:gd name="T36" fmla="*/ 29 w 72"/>
                  <a:gd name="T37" fmla="*/ 80 h 82"/>
                  <a:gd name="T38" fmla="*/ 30 w 72"/>
                  <a:gd name="T39" fmla="*/ 79 h 82"/>
                  <a:gd name="T40" fmla="*/ 35 w 72"/>
                  <a:gd name="T41" fmla="*/ 80 h 82"/>
                  <a:gd name="T42" fmla="*/ 40 w 72"/>
                  <a:gd name="T43" fmla="*/ 79 h 82"/>
                  <a:gd name="T44" fmla="*/ 44 w 72"/>
                  <a:gd name="T45" fmla="*/ 79 h 82"/>
                  <a:gd name="T46" fmla="*/ 52 w 72"/>
                  <a:gd name="T47" fmla="*/ 77 h 82"/>
                  <a:gd name="T48" fmla="*/ 56 w 72"/>
                  <a:gd name="T49" fmla="*/ 75 h 82"/>
                  <a:gd name="T50" fmla="*/ 59 w 72"/>
                  <a:gd name="T51" fmla="*/ 70 h 82"/>
                  <a:gd name="T52" fmla="*/ 63 w 72"/>
                  <a:gd name="T53" fmla="*/ 67 h 82"/>
                  <a:gd name="T54" fmla="*/ 55 w 72"/>
                  <a:gd name="T55" fmla="*/ 60 h 82"/>
                  <a:gd name="T56" fmla="*/ 52 w 72"/>
                  <a:gd name="T57" fmla="*/ 54 h 82"/>
                  <a:gd name="T58" fmla="*/ 52 w 72"/>
                  <a:gd name="T59" fmla="*/ 49 h 82"/>
                  <a:gd name="T60" fmla="*/ 60 w 72"/>
                  <a:gd name="T61" fmla="*/ 46 h 82"/>
                  <a:gd name="T62" fmla="*/ 67 w 72"/>
                  <a:gd name="T63" fmla="*/ 43 h 82"/>
                  <a:gd name="T64" fmla="*/ 71 w 72"/>
                  <a:gd name="T65" fmla="*/ 43 h 82"/>
                  <a:gd name="T66" fmla="*/ 71 w 72"/>
                  <a:gd name="T67" fmla="*/ 38 h 82"/>
                  <a:gd name="T68" fmla="*/ 69 w 72"/>
                  <a:gd name="T69" fmla="*/ 32 h 82"/>
                  <a:gd name="T70" fmla="*/ 68 w 72"/>
                  <a:gd name="T71" fmla="*/ 28 h 82"/>
                  <a:gd name="T72" fmla="*/ 66 w 72"/>
                  <a:gd name="T73" fmla="*/ 24 h 82"/>
                  <a:gd name="T74" fmla="*/ 66 w 72"/>
                  <a:gd name="T75" fmla="*/ 21 h 82"/>
                  <a:gd name="T76" fmla="*/ 66 w 72"/>
                  <a:gd name="T77" fmla="*/ 12 h 82"/>
                  <a:gd name="T78" fmla="*/ 66 w 72"/>
                  <a:gd name="T79" fmla="*/ 11 h 82"/>
                  <a:gd name="T80" fmla="*/ 65 w 72"/>
                  <a:gd name="T81" fmla="*/ 10 h 82"/>
                  <a:gd name="T82" fmla="*/ 61 w 72"/>
                  <a:gd name="T83" fmla="*/ 8 h 82"/>
                  <a:gd name="T84" fmla="*/ 61 w 72"/>
                  <a:gd name="T85" fmla="*/ 3 h 82"/>
                  <a:gd name="T86" fmla="*/ 54 w 72"/>
                  <a:gd name="T87" fmla="*/ 5 h 82"/>
                  <a:gd name="T88" fmla="*/ 45 w 72"/>
                  <a:gd name="T89" fmla="*/ 10 h 82"/>
                  <a:gd name="T90" fmla="*/ 41 w 72"/>
                  <a:gd name="T91" fmla="*/ 7 h 82"/>
                  <a:gd name="T92" fmla="*/ 38 w 72"/>
                  <a:gd name="T93" fmla="*/ 6 h 82"/>
                  <a:gd name="T94" fmla="*/ 32 w 72"/>
                  <a:gd name="T95" fmla="*/ 3 h 82"/>
                  <a:gd name="T96" fmla="*/ 32 w 72"/>
                  <a:gd name="T97" fmla="*/ 1 h 82"/>
                  <a:gd name="T98" fmla="*/ 29 w 72"/>
                  <a:gd name="T99" fmla="*/ 1 h 82"/>
                  <a:gd name="T100" fmla="*/ 21 w 72"/>
                  <a:gd name="T101" fmla="*/ 0 h 82"/>
                  <a:gd name="T102" fmla="*/ 23 w 72"/>
                  <a:gd name="T103" fmla="*/ 4 h 82"/>
                  <a:gd name="T104" fmla="*/ 25 w 72"/>
                  <a:gd name="T105" fmla="*/ 11 h 82"/>
                  <a:gd name="T106" fmla="*/ 21 w 72"/>
                  <a:gd name="T107" fmla="*/ 14 h 82"/>
                  <a:gd name="T108" fmla="*/ 15 w 72"/>
                  <a:gd name="T109" fmla="*/ 13 h 82"/>
                  <a:gd name="T110" fmla="*/ 9 w 72"/>
                  <a:gd name="T111" fmla="*/ 14 h 82"/>
                  <a:gd name="T112" fmla="*/ 9 w 72"/>
                  <a:gd name="T113" fmla="*/ 16 h 82"/>
                  <a:gd name="T114" fmla="*/ 9 w 72"/>
                  <a:gd name="T115" fmla="*/ 2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2" h="82">
                    <a:moveTo>
                      <a:pt x="9" y="21"/>
                    </a:moveTo>
                    <a:cubicBezTo>
                      <a:pt x="7" y="24"/>
                      <a:pt x="5" y="24"/>
                      <a:pt x="5" y="25"/>
                    </a:cubicBezTo>
                    <a:cubicBezTo>
                      <a:pt x="6" y="26"/>
                      <a:pt x="9" y="28"/>
                      <a:pt x="8" y="29"/>
                    </a:cubicBezTo>
                    <a:cubicBezTo>
                      <a:pt x="7" y="31"/>
                      <a:pt x="6" y="30"/>
                      <a:pt x="6" y="32"/>
                    </a:cubicBezTo>
                    <a:cubicBezTo>
                      <a:pt x="6" y="34"/>
                      <a:pt x="3" y="34"/>
                      <a:pt x="2" y="34"/>
                    </a:cubicBezTo>
                    <a:cubicBezTo>
                      <a:pt x="1" y="34"/>
                      <a:pt x="2" y="36"/>
                      <a:pt x="1" y="38"/>
                    </a:cubicBezTo>
                    <a:cubicBezTo>
                      <a:pt x="1" y="40"/>
                      <a:pt x="1" y="43"/>
                      <a:pt x="0" y="44"/>
                    </a:cubicBezTo>
                    <a:cubicBezTo>
                      <a:pt x="0" y="46"/>
                      <a:pt x="3" y="48"/>
                      <a:pt x="2" y="49"/>
                    </a:cubicBezTo>
                    <a:cubicBezTo>
                      <a:pt x="2" y="51"/>
                      <a:pt x="0" y="52"/>
                      <a:pt x="1" y="53"/>
                    </a:cubicBezTo>
                    <a:cubicBezTo>
                      <a:pt x="1" y="53"/>
                      <a:pt x="3" y="55"/>
                      <a:pt x="3" y="59"/>
                    </a:cubicBezTo>
                    <a:cubicBezTo>
                      <a:pt x="4" y="59"/>
                      <a:pt x="5" y="60"/>
                      <a:pt x="5" y="60"/>
                    </a:cubicBezTo>
                    <a:cubicBezTo>
                      <a:pt x="6" y="62"/>
                      <a:pt x="8" y="63"/>
                      <a:pt x="10" y="63"/>
                    </a:cubicBezTo>
                    <a:cubicBezTo>
                      <a:pt x="13" y="63"/>
                      <a:pt x="14" y="64"/>
                      <a:pt x="15" y="64"/>
                    </a:cubicBezTo>
                    <a:cubicBezTo>
                      <a:pt x="16" y="64"/>
                      <a:pt x="19" y="65"/>
                      <a:pt x="16" y="67"/>
                    </a:cubicBezTo>
                    <a:cubicBezTo>
                      <a:pt x="14" y="69"/>
                      <a:pt x="14" y="71"/>
                      <a:pt x="13" y="73"/>
                    </a:cubicBezTo>
                    <a:cubicBezTo>
                      <a:pt x="13" y="75"/>
                      <a:pt x="13" y="77"/>
                      <a:pt x="12" y="78"/>
                    </a:cubicBezTo>
                    <a:cubicBezTo>
                      <a:pt x="15" y="78"/>
                      <a:pt x="18" y="79"/>
                      <a:pt x="19" y="78"/>
                    </a:cubicBezTo>
                    <a:cubicBezTo>
                      <a:pt x="21" y="77"/>
                      <a:pt x="22" y="77"/>
                      <a:pt x="25" y="78"/>
                    </a:cubicBezTo>
                    <a:cubicBezTo>
                      <a:pt x="26" y="78"/>
                      <a:pt x="28" y="79"/>
                      <a:pt x="29" y="80"/>
                    </a:cubicBezTo>
                    <a:cubicBezTo>
                      <a:pt x="29" y="79"/>
                      <a:pt x="30" y="79"/>
                      <a:pt x="30" y="79"/>
                    </a:cubicBezTo>
                    <a:cubicBezTo>
                      <a:pt x="32" y="79"/>
                      <a:pt x="34" y="82"/>
                      <a:pt x="35" y="80"/>
                    </a:cubicBezTo>
                    <a:cubicBezTo>
                      <a:pt x="36" y="78"/>
                      <a:pt x="38" y="79"/>
                      <a:pt x="40" y="79"/>
                    </a:cubicBezTo>
                    <a:cubicBezTo>
                      <a:pt x="41" y="80"/>
                      <a:pt x="43" y="80"/>
                      <a:pt x="44" y="79"/>
                    </a:cubicBezTo>
                    <a:cubicBezTo>
                      <a:pt x="46" y="78"/>
                      <a:pt x="51" y="77"/>
                      <a:pt x="52" y="77"/>
                    </a:cubicBezTo>
                    <a:cubicBezTo>
                      <a:pt x="54" y="78"/>
                      <a:pt x="57" y="79"/>
                      <a:pt x="56" y="75"/>
                    </a:cubicBezTo>
                    <a:cubicBezTo>
                      <a:pt x="54" y="71"/>
                      <a:pt x="58" y="72"/>
                      <a:pt x="59" y="70"/>
                    </a:cubicBezTo>
                    <a:cubicBezTo>
                      <a:pt x="59" y="69"/>
                      <a:pt x="64" y="68"/>
                      <a:pt x="63" y="67"/>
                    </a:cubicBezTo>
                    <a:cubicBezTo>
                      <a:pt x="63" y="65"/>
                      <a:pt x="57" y="62"/>
                      <a:pt x="55" y="60"/>
                    </a:cubicBezTo>
                    <a:cubicBezTo>
                      <a:pt x="53" y="59"/>
                      <a:pt x="53" y="55"/>
                      <a:pt x="52" y="54"/>
                    </a:cubicBezTo>
                    <a:cubicBezTo>
                      <a:pt x="51" y="52"/>
                      <a:pt x="49" y="50"/>
                      <a:pt x="52" y="49"/>
                    </a:cubicBezTo>
                    <a:cubicBezTo>
                      <a:pt x="54" y="49"/>
                      <a:pt x="58" y="48"/>
                      <a:pt x="60" y="46"/>
                    </a:cubicBezTo>
                    <a:cubicBezTo>
                      <a:pt x="62" y="44"/>
                      <a:pt x="66" y="44"/>
                      <a:pt x="67" y="43"/>
                    </a:cubicBezTo>
                    <a:cubicBezTo>
                      <a:pt x="68" y="42"/>
                      <a:pt x="70" y="44"/>
                      <a:pt x="71" y="43"/>
                    </a:cubicBezTo>
                    <a:cubicBezTo>
                      <a:pt x="72" y="42"/>
                      <a:pt x="72" y="40"/>
                      <a:pt x="71" y="38"/>
                    </a:cubicBezTo>
                    <a:cubicBezTo>
                      <a:pt x="70" y="37"/>
                      <a:pt x="69" y="35"/>
                      <a:pt x="69" y="32"/>
                    </a:cubicBezTo>
                    <a:cubicBezTo>
                      <a:pt x="69" y="29"/>
                      <a:pt x="68" y="29"/>
                      <a:pt x="68" y="28"/>
                    </a:cubicBezTo>
                    <a:cubicBezTo>
                      <a:pt x="68" y="26"/>
                      <a:pt x="68" y="24"/>
                      <a:pt x="66" y="24"/>
                    </a:cubicBezTo>
                    <a:cubicBezTo>
                      <a:pt x="65" y="23"/>
                      <a:pt x="65" y="22"/>
                      <a:pt x="66" y="21"/>
                    </a:cubicBezTo>
                    <a:cubicBezTo>
                      <a:pt x="67" y="19"/>
                      <a:pt x="67" y="14"/>
                      <a:pt x="66" y="12"/>
                    </a:cubicBezTo>
                    <a:cubicBezTo>
                      <a:pt x="66" y="12"/>
                      <a:pt x="66" y="12"/>
                      <a:pt x="66" y="11"/>
                    </a:cubicBezTo>
                    <a:cubicBezTo>
                      <a:pt x="66" y="11"/>
                      <a:pt x="65" y="11"/>
                      <a:pt x="65" y="10"/>
                    </a:cubicBezTo>
                    <a:cubicBezTo>
                      <a:pt x="65" y="8"/>
                      <a:pt x="64" y="8"/>
                      <a:pt x="61" y="8"/>
                    </a:cubicBezTo>
                    <a:cubicBezTo>
                      <a:pt x="57" y="8"/>
                      <a:pt x="62" y="4"/>
                      <a:pt x="61" y="3"/>
                    </a:cubicBezTo>
                    <a:cubicBezTo>
                      <a:pt x="60" y="1"/>
                      <a:pt x="57" y="6"/>
                      <a:pt x="54" y="5"/>
                    </a:cubicBezTo>
                    <a:cubicBezTo>
                      <a:pt x="51" y="4"/>
                      <a:pt x="48" y="8"/>
                      <a:pt x="45" y="10"/>
                    </a:cubicBezTo>
                    <a:cubicBezTo>
                      <a:pt x="43" y="12"/>
                      <a:pt x="39" y="10"/>
                      <a:pt x="41" y="7"/>
                    </a:cubicBezTo>
                    <a:cubicBezTo>
                      <a:pt x="43" y="4"/>
                      <a:pt x="41" y="4"/>
                      <a:pt x="38" y="6"/>
                    </a:cubicBezTo>
                    <a:cubicBezTo>
                      <a:pt x="35" y="7"/>
                      <a:pt x="32" y="5"/>
                      <a:pt x="32" y="3"/>
                    </a:cubicBezTo>
                    <a:cubicBezTo>
                      <a:pt x="32" y="2"/>
                      <a:pt x="32" y="1"/>
                      <a:pt x="32" y="1"/>
                    </a:cubicBezTo>
                    <a:cubicBezTo>
                      <a:pt x="30" y="1"/>
                      <a:pt x="29" y="1"/>
                      <a:pt x="29" y="1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22" y="2"/>
                      <a:pt x="23" y="3"/>
                      <a:pt x="23" y="4"/>
                    </a:cubicBezTo>
                    <a:cubicBezTo>
                      <a:pt x="22" y="6"/>
                      <a:pt x="23" y="8"/>
                      <a:pt x="25" y="11"/>
                    </a:cubicBezTo>
                    <a:cubicBezTo>
                      <a:pt x="26" y="14"/>
                      <a:pt x="22" y="12"/>
                      <a:pt x="21" y="14"/>
                    </a:cubicBezTo>
                    <a:cubicBezTo>
                      <a:pt x="21" y="16"/>
                      <a:pt x="17" y="14"/>
                      <a:pt x="15" y="13"/>
                    </a:cubicBezTo>
                    <a:cubicBezTo>
                      <a:pt x="14" y="13"/>
                      <a:pt x="9" y="13"/>
                      <a:pt x="9" y="14"/>
                    </a:cubicBezTo>
                    <a:cubicBezTo>
                      <a:pt x="9" y="15"/>
                      <a:pt x="9" y="15"/>
                      <a:pt x="9" y="16"/>
                    </a:cubicBezTo>
                    <a:cubicBezTo>
                      <a:pt x="10" y="18"/>
                      <a:pt x="10" y="20"/>
                      <a:pt x="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89">
                <a:extLst>
                  <a:ext uri="{FF2B5EF4-FFF2-40B4-BE49-F238E27FC236}">
                    <a16:creationId xmlns:a16="http://schemas.microsoft.com/office/drawing/2014/main" id="{590BAE44-B945-477E-A357-6553FAC7A7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425" y="2493787"/>
                <a:ext cx="194483" cy="311172"/>
              </a:xfrm>
              <a:custGeom>
                <a:avLst/>
                <a:gdLst>
                  <a:gd name="T0" fmla="*/ 71 w 84"/>
                  <a:gd name="T1" fmla="*/ 113 h 135"/>
                  <a:gd name="T2" fmla="*/ 83 w 84"/>
                  <a:gd name="T3" fmla="*/ 102 h 135"/>
                  <a:gd name="T4" fmla="*/ 81 w 84"/>
                  <a:gd name="T5" fmla="*/ 95 h 135"/>
                  <a:gd name="T6" fmla="*/ 71 w 84"/>
                  <a:gd name="T7" fmla="*/ 87 h 135"/>
                  <a:gd name="T8" fmla="*/ 76 w 84"/>
                  <a:gd name="T9" fmla="*/ 83 h 135"/>
                  <a:gd name="T10" fmla="*/ 72 w 84"/>
                  <a:gd name="T11" fmla="*/ 78 h 135"/>
                  <a:gd name="T12" fmla="*/ 73 w 84"/>
                  <a:gd name="T13" fmla="*/ 74 h 135"/>
                  <a:gd name="T14" fmla="*/ 69 w 84"/>
                  <a:gd name="T15" fmla="*/ 72 h 135"/>
                  <a:gd name="T16" fmla="*/ 71 w 84"/>
                  <a:gd name="T17" fmla="*/ 69 h 135"/>
                  <a:gd name="T18" fmla="*/ 69 w 84"/>
                  <a:gd name="T19" fmla="*/ 63 h 135"/>
                  <a:gd name="T20" fmla="*/ 72 w 84"/>
                  <a:gd name="T21" fmla="*/ 58 h 135"/>
                  <a:gd name="T22" fmla="*/ 64 w 84"/>
                  <a:gd name="T23" fmla="*/ 46 h 135"/>
                  <a:gd name="T24" fmla="*/ 67 w 84"/>
                  <a:gd name="T25" fmla="*/ 42 h 135"/>
                  <a:gd name="T26" fmla="*/ 72 w 84"/>
                  <a:gd name="T27" fmla="*/ 36 h 135"/>
                  <a:gd name="T28" fmla="*/ 66 w 84"/>
                  <a:gd name="T29" fmla="*/ 30 h 135"/>
                  <a:gd name="T30" fmla="*/ 61 w 84"/>
                  <a:gd name="T31" fmla="*/ 27 h 135"/>
                  <a:gd name="T32" fmla="*/ 60 w 84"/>
                  <a:gd name="T33" fmla="*/ 22 h 135"/>
                  <a:gd name="T34" fmla="*/ 61 w 84"/>
                  <a:gd name="T35" fmla="*/ 18 h 135"/>
                  <a:gd name="T36" fmla="*/ 64 w 84"/>
                  <a:gd name="T37" fmla="*/ 16 h 135"/>
                  <a:gd name="T38" fmla="*/ 66 w 84"/>
                  <a:gd name="T39" fmla="*/ 13 h 135"/>
                  <a:gd name="T40" fmla="*/ 66 w 84"/>
                  <a:gd name="T41" fmla="*/ 8 h 135"/>
                  <a:gd name="T42" fmla="*/ 58 w 84"/>
                  <a:gd name="T43" fmla="*/ 3 h 135"/>
                  <a:gd name="T44" fmla="*/ 51 w 84"/>
                  <a:gd name="T45" fmla="*/ 3 h 135"/>
                  <a:gd name="T46" fmla="*/ 43 w 84"/>
                  <a:gd name="T47" fmla="*/ 4 h 135"/>
                  <a:gd name="T48" fmla="*/ 38 w 84"/>
                  <a:gd name="T49" fmla="*/ 10 h 135"/>
                  <a:gd name="T50" fmla="*/ 37 w 84"/>
                  <a:gd name="T51" fmla="*/ 17 h 135"/>
                  <a:gd name="T52" fmla="*/ 33 w 84"/>
                  <a:gd name="T53" fmla="*/ 21 h 135"/>
                  <a:gd name="T54" fmla="*/ 29 w 84"/>
                  <a:gd name="T55" fmla="*/ 20 h 135"/>
                  <a:gd name="T56" fmla="*/ 22 w 84"/>
                  <a:gd name="T57" fmla="*/ 20 h 135"/>
                  <a:gd name="T58" fmla="*/ 14 w 84"/>
                  <a:gd name="T59" fmla="*/ 19 h 135"/>
                  <a:gd name="T60" fmla="*/ 5 w 84"/>
                  <a:gd name="T61" fmla="*/ 13 h 135"/>
                  <a:gd name="T62" fmla="*/ 0 w 84"/>
                  <a:gd name="T63" fmla="*/ 17 h 135"/>
                  <a:gd name="T64" fmla="*/ 8 w 84"/>
                  <a:gd name="T65" fmla="*/ 23 h 135"/>
                  <a:gd name="T66" fmla="*/ 20 w 84"/>
                  <a:gd name="T67" fmla="*/ 30 h 135"/>
                  <a:gd name="T68" fmla="*/ 20 w 84"/>
                  <a:gd name="T69" fmla="*/ 38 h 135"/>
                  <a:gd name="T70" fmla="*/ 22 w 84"/>
                  <a:gd name="T71" fmla="*/ 45 h 135"/>
                  <a:gd name="T72" fmla="*/ 22 w 84"/>
                  <a:gd name="T73" fmla="*/ 52 h 135"/>
                  <a:gd name="T74" fmla="*/ 23 w 84"/>
                  <a:gd name="T75" fmla="*/ 56 h 135"/>
                  <a:gd name="T76" fmla="*/ 24 w 84"/>
                  <a:gd name="T77" fmla="*/ 60 h 135"/>
                  <a:gd name="T78" fmla="*/ 31 w 84"/>
                  <a:gd name="T79" fmla="*/ 63 h 135"/>
                  <a:gd name="T80" fmla="*/ 34 w 84"/>
                  <a:gd name="T81" fmla="*/ 69 h 135"/>
                  <a:gd name="T82" fmla="*/ 32 w 84"/>
                  <a:gd name="T83" fmla="*/ 72 h 135"/>
                  <a:gd name="T84" fmla="*/ 28 w 84"/>
                  <a:gd name="T85" fmla="*/ 75 h 135"/>
                  <a:gd name="T86" fmla="*/ 20 w 84"/>
                  <a:gd name="T87" fmla="*/ 83 h 135"/>
                  <a:gd name="T88" fmla="*/ 15 w 84"/>
                  <a:gd name="T89" fmla="*/ 87 h 135"/>
                  <a:gd name="T90" fmla="*/ 11 w 84"/>
                  <a:gd name="T91" fmla="*/ 91 h 135"/>
                  <a:gd name="T92" fmla="*/ 5 w 84"/>
                  <a:gd name="T93" fmla="*/ 94 h 135"/>
                  <a:gd name="T94" fmla="*/ 1 w 84"/>
                  <a:gd name="T95" fmla="*/ 99 h 135"/>
                  <a:gd name="T96" fmla="*/ 2 w 84"/>
                  <a:gd name="T97" fmla="*/ 104 h 135"/>
                  <a:gd name="T98" fmla="*/ 3 w 84"/>
                  <a:gd name="T99" fmla="*/ 109 h 135"/>
                  <a:gd name="T100" fmla="*/ 4 w 84"/>
                  <a:gd name="T101" fmla="*/ 119 h 135"/>
                  <a:gd name="T102" fmla="*/ 2 w 84"/>
                  <a:gd name="T103" fmla="*/ 127 h 135"/>
                  <a:gd name="T104" fmla="*/ 9 w 84"/>
                  <a:gd name="T105" fmla="*/ 130 h 135"/>
                  <a:gd name="T106" fmla="*/ 14 w 84"/>
                  <a:gd name="T107" fmla="*/ 132 h 135"/>
                  <a:gd name="T108" fmla="*/ 23 w 84"/>
                  <a:gd name="T109" fmla="*/ 134 h 135"/>
                  <a:gd name="T110" fmla="*/ 48 w 84"/>
                  <a:gd name="T111" fmla="*/ 129 h 135"/>
                  <a:gd name="T112" fmla="*/ 55 w 84"/>
                  <a:gd name="T113" fmla="*/ 128 h 135"/>
                  <a:gd name="T114" fmla="*/ 59 w 84"/>
                  <a:gd name="T115" fmla="*/ 123 h 135"/>
                  <a:gd name="T116" fmla="*/ 71 w 84"/>
                  <a:gd name="T117" fmla="*/ 113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4" h="135">
                    <a:moveTo>
                      <a:pt x="71" y="113"/>
                    </a:moveTo>
                    <a:cubicBezTo>
                      <a:pt x="73" y="109"/>
                      <a:pt x="82" y="105"/>
                      <a:pt x="83" y="102"/>
                    </a:cubicBezTo>
                    <a:cubicBezTo>
                      <a:pt x="84" y="100"/>
                      <a:pt x="84" y="99"/>
                      <a:pt x="81" y="95"/>
                    </a:cubicBezTo>
                    <a:cubicBezTo>
                      <a:pt x="78" y="92"/>
                      <a:pt x="71" y="89"/>
                      <a:pt x="71" y="87"/>
                    </a:cubicBezTo>
                    <a:cubicBezTo>
                      <a:pt x="71" y="85"/>
                      <a:pt x="76" y="85"/>
                      <a:pt x="76" y="83"/>
                    </a:cubicBezTo>
                    <a:cubicBezTo>
                      <a:pt x="76" y="80"/>
                      <a:pt x="73" y="80"/>
                      <a:pt x="72" y="78"/>
                    </a:cubicBezTo>
                    <a:cubicBezTo>
                      <a:pt x="70" y="77"/>
                      <a:pt x="73" y="75"/>
                      <a:pt x="73" y="74"/>
                    </a:cubicBezTo>
                    <a:cubicBezTo>
                      <a:pt x="73" y="73"/>
                      <a:pt x="69" y="73"/>
                      <a:pt x="69" y="72"/>
                    </a:cubicBezTo>
                    <a:cubicBezTo>
                      <a:pt x="69" y="71"/>
                      <a:pt x="71" y="71"/>
                      <a:pt x="71" y="69"/>
                    </a:cubicBezTo>
                    <a:cubicBezTo>
                      <a:pt x="70" y="68"/>
                      <a:pt x="68" y="65"/>
                      <a:pt x="69" y="63"/>
                    </a:cubicBezTo>
                    <a:cubicBezTo>
                      <a:pt x="71" y="61"/>
                      <a:pt x="75" y="63"/>
                      <a:pt x="72" y="58"/>
                    </a:cubicBezTo>
                    <a:cubicBezTo>
                      <a:pt x="69" y="54"/>
                      <a:pt x="65" y="48"/>
                      <a:pt x="64" y="46"/>
                    </a:cubicBezTo>
                    <a:cubicBezTo>
                      <a:pt x="64" y="45"/>
                      <a:pt x="65" y="43"/>
                      <a:pt x="67" y="42"/>
                    </a:cubicBezTo>
                    <a:cubicBezTo>
                      <a:pt x="68" y="41"/>
                      <a:pt x="72" y="37"/>
                      <a:pt x="72" y="36"/>
                    </a:cubicBezTo>
                    <a:cubicBezTo>
                      <a:pt x="72" y="34"/>
                      <a:pt x="67" y="30"/>
                      <a:pt x="66" y="30"/>
                    </a:cubicBezTo>
                    <a:cubicBezTo>
                      <a:pt x="65" y="29"/>
                      <a:pt x="62" y="29"/>
                      <a:pt x="61" y="27"/>
                    </a:cubicBezTo>
                    <a:cubicBezTo>
                      <a:pt x="60" y="24"/>
                      <a:pt x="59" y="24"/>
                      <a:pt x="60" y="22"/>
                    </a:cubicBezTo>
                    <a:cubicBezTo>
                      <a:pt x="61" y="21"/>
                      <a:pt x="61" y="19"/>
                      <a:pt x="61" y="18"/>
                    </a:cubicBezTo>
                    <a:cubicBezTo>
                      <a:pt x="61" y="17"/>
                      <a:pt x="64" y="18"/>
                      <a:pt x="64" y="16"/>
                    </a:cubicBezTo>
                    <a:cubicBezTo>
                      <a:pt x="64" y="15"/>
                      <a:pt x="65" y="14"/>
                      <a:pt x="66" y="13"/>
                    </a:cubicBezTo>
                    <a:cubicBezTo>
                      <a:pt x="66" y="11"/>
                      <a:pt x="66" y="9"/>
                      <a:pt x="66" y="8"/>
                    </a:cubicBezTo>
                    <a:cubicBezTo>
                      <a:pt x="66" y="6"/>
                      <a:pt x="59" y="5"/>
                      <a:pt x="58" y="3"/>
                    </a:cubicBezTo>
                    <a:cubicBezTo>
                      <a:pt x="56" y="0"/>
                      <a:pt x="52" y="1"/>
                      <a:pt x="51" y="3"/>
                    </a:cubicBezTo>
                    <a:cubicBezTo>
                      <a:pt x="50" y="4"/>
                      <a:pt x="43" y="2"/>
                      <a:pt x="43" y="4"/>
                    </a:cubicBezTo>
                    <a:cubicBezTo>
                      <a:pt x="43" y="7"/>
                      <a:pt x="38" y="7"/>
                      <a:pt x="38" y="10"/>
                    </a:cubicBezTo>
                    <a:cubicBezTo>
                      <a:pt x="38" y="12"/>
                      <a:pt x="40" y="17"/>
                      <a:pt x="37" y="17"/>
                    </a:cubicBezTo>
                    <a:cubicBezTo>
                      <a:pt x="33" y="16"/>
                      <a:pt x="35" y="18"/>
                      <a:pt x="33" y="21"/>
                    </a:cubicBezTo>
                    <a:cubicBezTo>
                      <a:pt x="31" y="24"/>
                      <a:pt x="31" y="19"/>
                      <a:pt x="29" y="20"/>
                    </a:cubicBezTo>
                    <a:cubicBezTo>
                      <a:pt x="26" y="21"/>
                      <a:pt x="24" y="18"/>
                      <a:pt x="22" y="20"/>
                    </a:cubicBezTo>
                    <a:cubicBezTo>
                      <a:pt x="21" y="22"/>
                      <a:pt x="18" y="20"/>
                      <a:pt x="14" y="19"/>
                    </a:cubicBezTo>
                    <a:cubicBezTo>
                      <a:pt x="10" y="19"/>
                      <a:pt x="8" y="13"/>
                      <a:pt x="5" y="13"/>
                    </a:cubicBezTo>
                    <a:cubicBezTo>
                      <a:pt x="3" y="13"/>
                      <a:pt x="1" y="14"/>
                      <a:pt x="0" y="17"/>
                    </a:cubicBezTo>
                    <a:cubicBezTo>
                      <a:pt x="3" y="19"/>
                      <a:pt x="4" y="21"/>
                      <a:pt x="8" y="23"/>
                    </a:cubicBezTo>
                    <a:cubicBezTo>
                      <a:pt x="13" y="25"/>
                      <a:pt x="20" y="27"/>
                      <a:pt x="20" y="30"/>
                    </a:cubicBezTo>
                    <a:cubicBezTo>
                      <a:pt x="19" y="33"/>
                      <a:pt x="18" y="37"/>
                      <a:pt x="20" y="38"/>
                    </a:cubicBezTo>
                    <a:cubicBezTo>
                      <a:pt x="22" y="39"/>
                      <a:pt x="20" y="44"/>
                      <a:pt x="22" y="45"/>
                    </a:cubicBezTo>
                    <a:cubicBezTo>
                      <a:pt x="24" y="46"/>
                      <a:pt x="24" y="52"/>
                      <a:pt x="22" y="52"/>
                    </a:cubicBezTo>
                    <a:cubicBezTo>
                      <a:pt x="20" y="52"/>
                      <a:pt x="22" y="55"/>
                      <a:pt x="23" y="56"/>
                    </a:cubicBezTo>
                    <a:cubicBezTo>
                      <a:pt x="24" y="57"/>
                      <a:pt x="24" y="58"/>
                      <a:pt x="24" y="60"/>
                    </a:cubicBezTo>
                    <a:cubicBezTo>
                      <a:pt x="27" y="61"/>
                      <a:pt x="29" y="62"/>
                      <a:pt x="31" y="63"/>
                    </a:cubicBezTo>
                    <a:cubicBezTo>
                      <a:pt x="34" y="64"/>
                      <a:pt x="34" y="66"/>
                      <a:pt x="34" y="69"/>
                    </a:cubicBezTo>
                    <a:cubicBezTo>
                      <a:pt x="34" y="71"/>
                      <a:pt x="34" y="73"/>
                      <a:pt x="32" y="72"/>
                    </a:cubicBezTo>
                    <a:cubicBezTo>
                      <a:pt x="31" y="71"/>
                      <a:pt x="29" y="72"/>
                      <a:pt x="28" y="75"/>
                    </a:cubicBezTo>
                    <a:cubicBezTo>
                      <a:pt x="27" y="79"/>
                      <a:pt x="22" y="83"/>
                      <a:pt x="20" y="83"/>
                    </a:cubicBezTo>
                    <a:cubicBezTo>
                      <a:pt x="17" y="84"/>
                      <a:pt x="17" y="86"/>
                      <a:pt x="15" y="87"/>
                    </a:cubicBezTo>
                    <a:cubicBezTo>
                      <a:pt x="13" y="88"/>
                      <a:pt x="11" y="89"/>
                      <a:pt x="11" y="91"/>
                    </a:cubicBezTo>
                    <a:cubicBezTo>
                      <a:pt x="11" y="94"/>
                      <a:pt x="7" y="94"/>
                      <a:pt x="5" y="94"/>
                    </a:cubicBezTo>
                    <a:cubicBezTo>
                      <a:pt x="3" y="94"/>
                      <a:pt x="3" y="98"/>
                      <a:pt x="1" y="99"/>
                    </a:cubicBezTo>
                    <a:cubicBezTo>
                      <a:pt x="0" y="100"/>
                      <a:pt x="0" y="102"/>
                      <a:pt x="2" y="104"/>
                    </a:cubicBezTo>
                    <a:cubicBezTo>
                      <a:pt x="3" y="106"/>
                      <a:pt x="2" y="108"/>
                      <a:pt x="3" y="109"/>
                    </a:cubicBezTo>
                    <a:cubicBezTo>
                      <a:pt x="3" y="111"/>
                      <a:pt x="6" y="115"/>
                      <a:pt x="4" y="119"/>
                    </a:cubicBezTo>
                    <a:cubicBezTo>
                      <a:pt x="2" y="122"/>
                      <a:pt x="0" y="127"/>
                      <a:pt x="2" y="127"/>
                    </a:cubicBezTo>
                    <a:cubicBezTo>
                      <a:pt x="3" y="126"/>
                      <a:pt x="7" y="130"/>
                      <a:pt x="9" y="130"/>
                    </a:cubicBezTo>
                    <a:cubicBezTo>
                      <a:pt x="12" y="130"/>
                      <a:pt x="12" y="133"/>
                      <a:pt x="14" y="132"/>
                    </a:cubicBezTo>
                    <a:cubicBezTo>
                      <a:pt x="16" y="132"/>
                      <a:pt x="16" y="135"/>
                      <a:pt x="23" y="134"/>
                    </a:cubicBezTo>
                    <a:cubicBezTo>
                      <a:pt x="30" y="134"/>
                      <a:pt x="43" y="129"/>
                      <a:pt x="48" y="129"/>
                    </a:cubicBezTo>
                    <a:cubicBezTo>
                      <a:pt x="51" y="129"/>
                      <a:pt x="53" y="128"/>
                      <a:pt x="55" y="128"/>
                    </a:cubicBezTo>
                    <a:cubicBezTo>
                      <a:pt x="56" y="126"/>
                      <a:pt x="58" y="124"/>
                      <a:pt x="59" y="123"/>
                    </a:cubicBezTo>
                    <a:cubicBezTo>
                      <a:pt x="62" y="120"/>
                      <a:pt x="69" y="117"/>
                      <a:pt x="71" y="1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90">
                <a:extLst>
                  <a:ext uri="{FF2B5EF4-FFF2-40B4-BE49-F238E27FC236}">
                    <a16:creationId xmlns:a16="http://schemas.microsoft.com/office/drawing/2014/main" id="{7772BAEB-D8EF-41AD-AD4E-0E427ABE09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4606" y="3466200"/>
                <a:ext cx="391474" cy="313681"/>
              </a:xfrm>
              <a:custGeom>
                <a:avLst/>
                <a:gdLst>
                  <a:gd name="T0" fmla="*/ 102 w 170"/>
                  <a:gd name="T1" fmla="*/ 28 h 136"/>
                  <a:gd name="T2" fmla="*/ 88 w 170"/>
                  <a:gd name="T3" fmla="*/ 27 h 136"/>
                  <a:gd name="T4" fmla="*/ 78 w 170"/>
                  <a:gd name="T5" fmla="*/ 23 h 136"/>
                  <a:gd name="T6" fmla="*/ 59 w 170"/>
                  <a:gd name="T7" fmla="*/ 9 h 136"/>
                  <a:gd name="T8" fmla="*/ 43 w 170"/>
                  <a:gd name="T9" fmla="*/ 0 h 136"/>
                  <a:gd name="T10" fmla="*/ 36 w 170"/>
                  <a:gd name="T11" fmla="*/ 0 h 136"/>
                  <a:gd name="T12" fmla="*/ 28 w 170"/>
                  <a:gd name="T13" fmla="*/ 2 h 136"/>
                  <a:gd name="T14" fmla="*/ 20 w 170"/>
                  <a:gd name="T15" fmla="*/ 7 h 136"/>
                  <a:gd name="T16" fmla="*/ 26 w 170"/>
                  <a:gd name="T17" fmla="*/ 14 h 136"/>
                  <a:gd name="T18" fmla="*/ 21 w 170"/>
                  <a:gd name="T19" fmla="*/ 18 h 136"/>
                  <a:gd name="T20" fmla="*/ 16 w 170"/>
                  <a:gd name="T21" fmla="*/ 21 h 136"/>
                  <a:gd name="T22" fmla="*/ 10 w 170"/>
                  <a:gd name="T23" fmla="*/ 25 h 136"/>
                  <a:gd name="T24" fmla="*/ 2 w 170"/>
                  <a:gd name="T25" fmla="*/ 22 h 136"/>
                  <a:gd name="T26" fmla="*/ 1 w 170"/>
                  <a:gd name="T27" fmla="*/ 24 h 136"/>
                  <a:gd name="T28" fmla="*/ 1 w 170"/>
                  <a:gd name="T29" fmla="*/ 26 h 136"/>
                  <a:gd name="T30" fmla="*/ 2 w 170"/>
                  <a:gd name="T31" fmla="*/ 35 h 136"/>
                  <a:gd name="T32" fmla="*/ 9 w 170"/>
                  <a:gd name="T33" fmla="*/ 43 h 136"/>
                  <a:gd name="T34" fmla="*/ 20 w 170"/>
                  <a:gd name="T35" fmla="*/ 61 h 136"/>
                  <a:gd name="T36" fmla="*/ 26 w 170"/>
                  <a:gd name="T37" fmla="*/ 70 h 136"/>
                  <a:gd name="T38" fmla="*/ 34 w 170"/>
                  <a:gd name="T39" fmla="*/ 79 h 136"/>
                  <a:gd name="T40" fmla="*/ 36 w 170"/>
                  <a:gd name="T41" fmla="*/ 88 h 136"/>
                  <a:gd name="T42" fmla="*/ 42 w 170"/>
                  <a:gd name="T43" fmla="*/ 102 h 136"/>
                  <a:gd name="T44" fmla="*/ 52 w 170"/>
                  <a:gd name="T45" fmla="*/ 112 h 136"/>
                  <a:gd name="T46" fmla="*/ 59 w 170"/>
                  <a:gd name="T47" fmla="*/ 125 h 136"/>
                  <a:gd name="T48" fmla="*/ 62 w 170"/>
                  <a:gd name="T49" fmla="*/ 131 h 136"/>
                  <a:gd name="T50" fmla="*/ 64 w 170"/>
                  <a:gd name="T51" fmla="*/ 136 h 136"/>
                  <a:gd name="T52" fmla="*/ 68 w 170"/>
                  <a:gd name="T53" fmla="*/ 133 h 136"/>
                  <a:gd name="T54" fmla="*/ 68 w 170"/>
                  <a:gd name="T55" fmla="*/ 129 h 136"/>
                  <a:gd name="T56" fmla="*/ 71 w 170"/>
                  <a:gd name="T57" fmla="*/ 126 h 136"/>
                  <a:gd name="T58" fmla="*/ 77 w 170"/>
                  <a:gd name="T59" fmla="*/ 127 h 136"/>
                  <a:gd name="T60" fmla="*/ 87 w 170"/>
                  <a:gd name="T61" fmla="*/ 128 h 136"/>
                  <a:gd name="T62" fmla="*/ 98 w 170"/>
                  <a:gd name="T63" fmla="*/ 130 h 136"/>
                  <a:gd name="T64" fmla="*/ 104 w 170"/>
                  <a:gd name="T65" fmla="*/ 128 h 136"/>
                  <a:gd name="T66" fmla="*/ 116 w 170"/>
                  <a:gd name="T67" fmla="*/ 117 h 136"/>
                  <a:gd name="T68" fmla="*/ 132 w 170"/>
                  <a:gd name="T69" fmla="*/ 116 h 136"/>
                  <a:gd name="T70" fmla="*/ 165 w 170"/>
                  <a:gd name="T71" fmla="*/ 105 h 136"/>
                  <a:gd name="T72" fmla="*/ 170 w 170"/>
                  <a:gd name="T73" fmla="*/ 89 h 136"/>
                  <a:gd name="T74" fmla="*/ 166 w 170"/>
                  <a:gd name="T75" fmla="*/ 83 h 136"/>
                  <a:gd name="T76" fmla="*/ 146 w 170"/>
                  <a:gd name="T77" fmla="*/ 81 h 136"/>
                  <a:gd name="T78" fmla="*/ 140 w 170"/>
                  <a:gd name="T79" fmla="*/ 72 h 136"/>
                  <a:gd name="T80" fmla="*/ 136 w 170"/>
                  <a:gd name="T81" fmla="*/ 67 h 136"/>
                  <a:gd name="T82" fmla="*/ 130 w 170"/>
                  <a:gd name="T83" fmla="*/ 62 h 136"/>
                  <a:gd name="T84" fmla="*/ 125 w 170"/>
                  <a:gd name="T85" fmla="*/ 54 h 136"/>
                  <a:gd name="T86" fmla="*/ 122 w 170"/>
                  <a:gd name="T87" fmla="*/ 45 h 136"/>
                  <a:gd name="T88" fmla="*/ 113 w 170"/>
                  <a:gd name="T89" fmla="*/ 35 h 136"/>
                  <a:gd name="T90" fmla="*/ 112 w 170"/>
                  <a:gd name="T91" fmla="*/ 32 h 136"/>
                  <a:gd name="T92" fmla="*/ 106 w 170"/>
                  <a:gd name="T93" fmla="*/ 32 h 136"/>
                  <a:gd name="T94" fmla="*/ 102 w 170"/>
                  <a:gd name="T95" fmla="*/ 2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0" h="136">
                    <a:moveTo>
                      <a:pt x="102" y="28"/>
                    </a:moveTo>
                    <a:cubicBezTo>
                      <a:pt x="102" y="28"/>
                      <a:pt x="90" y="27"/>
                      <a:pt x="88" y="27"/>
                    </a:cubicBezTo>
                    <a:cubicBezTo>
                      <a:pt x="86" y="27"/>
                      <a:pt x="81" y="26"/>
                      <a:pt x="78" y="23"/>
                    </a:cubicBezTo>
                    <a:cubicBezTo>
                      <a:pt x="75" y="21"/>
                      <a:pt x="61" y="10"/>
                      <a:pt x="59" y="9"/>
                    </a:cubicBezTo>
                    <a:cubicBezTo>
                      <a:pt x="56" y="8"/>
                      <a:pt x="46" y="0"/>
                      <a:pt x="43" y="0"/>
                    </a:cubicBezTo>
                    <a:cubicBezTo>
                      <a:pt x="40" y="0"/>
                      <a:pt x="40" y="0"/>
                      <a:pt x="36" y="0"/>
                    </a:cubicBezTo>
                    <a:cubicBezTo>
                      <a:pt x="33" y="0"/>
                      <a:pt x="34" y="2"/>
                      <a:pt x="28" y="2"/>
                    </a:cubicBezTo>
                    <a:cubicBezTo>
                      <a:pt x="22" y="3"/>
                      <a:pt x="18" y="7"/>
                      <a:pt x="20" y="7"/>
                    </a:cubicBezTo>
                    <a:cubicBezTo>
                      <a:pt x="22" y="8"/>
                      <a:pt x="28" y="14"/>
                      <a:pt x="26" y="14"/>
                    </a:cubicBezTo>
                    <a:cubicBezTo>
                      <a:pt x="24" y="15"/>
                      <a:pt x="24" y="18"/>
                      <a:pt x="21" y="18"/>
                    </a:cubicBezTo>
                    <a:cubicBezTo>
                      <a:pt x="19" y="18"/>
                      <a:pt x="16" y="19"/>
                      <a:pt x="16" y="21"/>
                    </a:cubicBezTo>
                    <a:cubicBezTo>
                      <a:pt x="16" y="22"/>
                      <a:pt x="13" y="26"/>
                      <a:pt x="10" y="25"/>
                    </a:cubicBezTo>
                    <a:cubicBezTo>
                      <a:pt x="8" y="25"/>
                      <a:pt x="5" y="23"/>
                      <a:pt x="2" y="22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8"/>
                      <a:pt x="0" y="35"/>
                      <a:pt x="2" y="35"/>
                    </a:cubicBezTo>
                    <a:cubicBezTo>
                      <a:pt x="4" y="36"/>
                      <a:pt x="5" y="39"/>
                      <a:pt x="9" y="43"/>
                    </a:cubicBezTo>
                    <a:cubicBezTo>
                      <a:pt x="12" y="47"/>
                      <a:pt x="20" y="59"/>
                      <a:pt x="20" y="61"/>
                    </a:cubicBezTo>
                    <a:cubicBezTo>
                      <a:pt x="20" y="64"/>
                      <a:pt x="22" y="67"/>
                      <a:pt x="26" y="70"/>
                    </a:cubicBezTo>
                    <a:cubicBezTo>
                      <a:pt x="31" y="74"/>
                      <a:pt x="31" y="77"/>
                      <a:pt x="34" y="79"/>
                    </a:cubicBezTo>
                    <a:cubicBezTo>
                      <a:pt x="36" y="81"/>
                      <a:pt x="36" y="84"/>
                      <a:pt x="36" y="88"/>
                    </a:cubicBezTo>
                    <a:cubicBezTo>
                      <a:pt x="36" y="93"/>
                      <a:pt x="38" y="99"/>
                      <a:pt x="42" y="102"/>
                    </a:cubicBezTo>
                    <a:cubicBezTo>
                      <a:pt x="47" y="104"/>
                      <a:pt x="50" y="107"/>
                      <a:pt x="52" y="112"/>
                    </a:cubicBezTo>
                    <a:cubicBezTo>
                      <a:pt x="54" y="118"/>
                      <a:pt x="56" y="122"/>
                      <a:pt x="59" y="125"/>
                    </a:cubicBezTo>
                    <a:cubicBezTo>
                      <a:pt x="62" y="127"/>
                      <a:pt x="60" y="129"/>
                      <a:pt x="62" y="131"/>
                    </a:cubicBezTo>
                    <a:cubicBezTo>
                      <a:pt x="62" y="132"/>
                      <a:pt x="64" y="134"/>
                      <a:pt x="64" y="136"/>
                    </a:cubicBezTo>
                    <a:cubicBezTo>
                      <a:pt x="66" y="134"/>
                      <a:pt x="68" y="134"/>
                      <a:pt x="68" y="133"/>
                    </a:cubicBezTo>
                    <a:cubicBezTo>
                      <a:pt x="68" y="133"/>
                      <a:pt x="67" y="130"/>
                      <a:pt x="68" y="129"/>
                    </a:cubicBezTo>
                    <a:cubicBezTo>
                      <a:pt x="68" y="128"/>
                      <a:pt x="70" y="127"/>
                      <a:pt x="71" y="126"/>
                    </a:cubicBezTo>
                    <a:cubicBezTo>
                      <a:pt x="73" y="126"/>
                      <a:pt x="74" y="128"/>
                      <a:pt x="77" y="127"/>
                    </a:cubicBezTo>
                    <a:cubicBezTo>
                      <a:pt x="80" y="127"/>
                      <a:pt x="86" y="127"/>
                      <a:pt x="87" y="128"/>
                    </a:cubicBezTo>
                    <a:cubicBezTo>
                      <a:pt x="88" y="129"/>
                      <a:pt x="96" y="128"/>
                      <a:pt x="98" y="130"/>
                    </a:cubicBezTo>
                    <a:cubicBezTo>
                      <a:pt x="100" y="131"/>
                      <a:pt x="102" y="131"/>
                      <a:pt x="104" y="128"/>
                    </a:cubicBezTo>
                    <a:cubicBezTo>
                      <a:pt x="105" y="125"/>
                      <a:pt x="115" y="118"/>
                      <a:pt x="116" y="117"/>
                    </a:cubicBezTo>
                    <a:cubicBezTo>
                      <a:pt x="118" y="116"/>
                      <a:pt x="128" y="117"/>
                      <a:pt x="132" y="116"/>
                    </a:cubicBezTo>
                    <a:cubicBezTo>
                      <a:pt x="136" y="115"/>
                      <a:pt x="163" y="106"/>
                      <a:pt x="165" y="105"/>
                    </a:cubicBezTo>
                    <a:cubicBezTo>
                      <a:pt x="166" y="105"/>
                      <a:pt x="170" y="90"/>
                      <a:pt x="170" y="89"/>
                    </a:cubicBezTo>
                    <a:cubicBezTo>
                      <a:pt x="170" y="87"/>
                      <a:pt x="168" y="83"/>
                      <a:pt x="166" y="83"/>
                    </a:cubicBezTo>
                    <a:cubicBezTo>
                      <a:pt x="164" y="83"/>
                      <a:pt x="147" y="81"/>
                      <a:pt x="146" y="81"/>
                    </a:cubicBezTo>
                    <a:cubicBezTo>
                      <a:pt x="145" y="80"/>
                      <a:pt x="140" y="77"/>
                      <a:pt x="140" y="72"/>
                    </a:cubicBezTo>
                    <a:cubicBezTo>
                      <a:pt x="138" y="71"/>
                      <a:pt x="137" y="69"/>
                      <a:pt x="136" y="67"/>
                    </a:cubicBezTo>
                    <a:cubicBezTo>
                      <a:pt x="134" y="67"/>
                      <a:pt x="131" y="67"/>
                      <a:pt x="130" y="62"/>
                    </a:cubicBezTo>
                    <a:cubicBezTo>
                      <a:pt x="128" y="61"/>
                      <a:pt x="124" y="55"/>
                      <a:pt x="125" y="54"/>
                    </a:cubicBezTo>
                    <a:cubicBezTo>
                      <a:pt x="127" y="52"/>
                      <a:pt x="124" y="47"/>
                      <a:pt x="122" y="45"/>
                    </a:cubicBezTo>
                    <a:cubicBezTo>
                      <a:pt x="119" y="42"/>
                      <a:pt x="114" y="38"/>
                      <a:pt x="113" y="35"/>
                    </a:cubicBezTo>
                    <a:cubicBezTo>
                      <a:pt x="113" y="35"/>
                      <a:pt x="113" y="33"/>
                      <a:pt x="112" y="32"/>
                    </a:cubicBezTo>
                    <a:cubicBezTo>
                      <a:pt x="106" y="32"/>
                      <a:pt x="106" y="32"/>
                      <a:pt x="106" y="32"/>
                    </a:cubicBezTo>
                    <a:lnTo>
                      <a:pt x="102" y="2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91">
                <a:extLst>
                  <a:ext uri="{FF2B5EF4-FFF2-40B4-BE49-F238E27FC236}">
                    <a16:creationId xmlns:a16="http://schemas.microsoft.com/office/drawing/2014/main" id="{4E7B545B-F0F3-46DA-B077-A0FCA57BD5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609238"/>
                <a:ext cx="150567" cy="165624"/>
              </a:xfrm>
              <a:custGeom>
                <a:avLst/>
                <a:gdLst>
                  <a:gd name="T0" fmla="*/ 32 w 65"/>
                  <a:gd name="T1" fmla="*/ 2 h 72"/>
                  <a:gd name="T2" fmla="*/ 32 w 65"/>
                  <a:gd name="T3" fmla="*/ 8 h 72"/>
                  <a:gd name="T4" fmla="*/ 27 w 65"/>
                  <a:gd name="T5" fmla="*/ 14 h 72"/>
                  <a:gd name="T6" fmla="*/ 24 w 65"/>
                  <a:gd name="T7" fmla="*/ 21 h 72"/>
                  <a:gd name="T8" fmla="*/ 26 w 65"/>
                  <a:gd name="T9" fmla="*/ 21 h 72"/>
                  <a:gd name="T10" fmla="*/ 30 w 65"/>
                  <a:gd name="T11" fmla="*/ 27 h 72"/>
                  <a:gd name="T12" fmla="*/ 25 w 65"/>
                  <a:gd name="T13" fmla="*/ 43 h 72"/>
                  <a:gd name="T14" fmla="*/ 0 w 65"/>
                  <a:gd name="T15" fmla="*/ 52 h 72"/>
                  <a:gd name="T16" fmla="*/ 10 w 65"/>
                  <a:gd name="T17" fmla="*/ 72 h 72"/>
                  <a:gd name="T18" fmla="*/ 12 w 65"/>
                  <a:gd name="T19" fmla="*/ 71 h 72"/>
                  <a:gd name="T20" fmla="*/ 25 w 65"/>
                  <a:gd name="T21" fmla="*/ 69 h 72"/>
                  <a:gd name="T22" fmla="*/ 28 w 65"/>
                  <a:gd name="T23" fmla="*/ 63 h 72"/>
                  <a:gd name="T24" fmla="*/ 37 w 65"/>
                  <a:gd name="T25" fmla="*/ 61 h 72"/>
                  <a:gd name="T26" fmla="*/ 42 w 65"/>
                  <a:gd name="T27" fmla="*/ 54 h 72"/>
                  <a:gd name="T28" fmla="*/ 47 w 65"/>
                  <a:gd name="T29" fmla="*/ 51 h 72"/>
                  <a:gd name="T30" fmla="*/ 50 w 65"/>
                  <a:gd name="T31" fmla="*/ 40 h 72"/>
                  <a:gd name="T32" fmla="*/ 56 w 65"/>
                  <a:gd name="T33" fmla="*/ 36 h 72"/>
                  <a:gd name="T34" fmla="*/ 63 w 65"/>
                  <a:gd name="T35" fmla="*/ 26 h 72"/>
                  <a:gd name="T36" fmla="*/ 62 w 65"/>
                  <a:gd name="T37" fmla="*/ 22 h 72"/>
                  <a:gd name="T38" fmla="*/ 56 w 65"/>
                  <a:gd name="T39" fmla="*/ 14 h 72"/>
                  <a:gd name="T40" fmla="*/ 42 w 65"/>
                  <a:gd name="T41" fmla="*/ 9 h 72"/>
                  <a:gd name="T42" fmla="*/ 38 w 65"/>
                  <a:gd name="T43" fmla="*/ 0 h 72"/>
                  <a:gd name="T44" fmla="*/ 35 w 65"/>
                  <a:gd name="T45" fmla="*/ 2 h 72"/>
                  <a:gd name="T46" fmla="*/ 32 w 65"/>
                  <a:gd name="T47" fmla="*/ 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72">
                    <a:moveTo>
                      <a:pt x="32" y="2"/>
                    </a:moveTo>
                    <a:cubicBezTo>
                      <a:pt x="32" y="8"/>
                      <a:pt x="32" y="8"/>
                      <a:pt x="32" y="8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8" y="21"/>
                      <a:pt x="30" y="25"/>
                      <a:pt x="30" y="27"/>
                    </a:cubicBezTo>
                    <a:cubicBezTo>
                      <a:pt x="30" y="28"/>
                      <a:pt x="26" y="43"/>
                      <a:pt x="25" y="43"/>
                    </a:cubicBezTo>
                    <a:cubicBezTo>
                      <a:pt x="24" y="44"/>
                      <a:pt x="9" y="49"/>
                      <a:pt x="0" y="52"/>
                    </a:cubicBezTo>
                    <a:cubicBezTo>
                      <a:pt x="2" y="56"/>
                      <a:pt x="6" y="65"/>
                      <a:pt x="10" y="72"/>
                    </a:cubicBezTo>
                    <a:cubicBezTo>
                      <a:pt x="10" y="72"/>
                      <a:pt x="11" y="72"/>
                      <a:pt x="12" y="71"/>
                    </a:cubicBezTo>
                    <a:cubicBezTo>
                      <a:pt x="16" y="68"/>
                      <a:pt x="21" y="70"/>
                      <a:pt x="25" y="69"/>
                    </a:cubicBezTo>
                    <a:cubicBezTo>
                      <a:pt x="28" y="68"/>
                      <a:pt x="25" y="65"/>
                      <a:pt x="28" y="63"/>
                    </a:cubicBezTo>
                    <a:cubicBezTo>
                      <a:pt x="31" y="60"/>
                      <a:pt x="35" y="62"/>
                      <a:pt x="37" y="61"/>
                    </a:cubicBezTo>
                    <a:cubicBezTo>
                      <a:pt x="38" y="60"/>
                      <a:pt x="39" y="55"/>
                      <a:pt x="42" y="54"/>
                    </a:cubicBezTo>
                    <a:cubicBezTo>
                      <a:pt x="45" y="53"/>
                      <a:pt x="47" y="53"/>
                      <a:pt x="47" y="51"/>
                    </a:cubicBezTo>
                    <a:cubicBezTo>
                      <a:pt x="47" y="49"/>
                      <a:pt x="47" y="41"/>
                      <a:pt x="50" y="40"/>
                    </a:cubicBezTo>
                    <a:cubicBezTo>
                      <a:pt x="52" y="40"/>
                      <a:pt x="56" y="37"/>
                      <a:pt x="56" y="36"/>
                    </a:cubicBezTo>
                    <a:cubicBezTo>
                      <a:pt x="56" y="34"/>
                      <a:pt x="61" y="29"/>
                      <a:pt x="63" y="26"/>
                    </a:cubicBezTo>
                    <a:cubicBezTo>
                      <a:pt x="65" y="24"/>
                      <a:pt x="65" y="22"/>
                      <a:pt x="62" y="22"/>
                    </a:cubicBezTo>
                    <a:cubicBezTo>
                      <a:pt x="60" y="22"/>
                      <a:pt x="57" y="15"/>
                      <a:pt x="56" y="14"/>
                    </a:cubicBezTo>
                    <a:cubicBezTo>
                      <a:pt x="55" y="12"/>
                      <a:pt x="48" y="13"/>
                      <a:pt x="42" y="9"/>
                    </a:cubicBezTo>
                    <a:cubicBezTo>
                      <a:pt x="40" y="7"/>
                      <a:pt x="39" y="3"/>
                      <a:pt x="38" y="0"/>
                    </a:cubicBezTo>
                    <a:cubicBezTo>
                      <a:pt x="35" y="2"/>
                      <a:pt x="35" y="2"/>
                      <a:pt x="35" y="2"/>
                    </a:cubicBezTo>
                    <a:lnTo>
                      <a:pt x="32" y="2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92">
                <a:extLst>
                  <a:ext uri="{FF2B5EF4-FFF2-40B4-BE49-F238E27FC236}">
                    <a16:creationId xmlns:a16="http://schemas.microsoft.com/office/drawing/2014/main" id="{C58C0223-442F-4D46-B771-1ABC2D1022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4485" y="3587908"/>
                <a:ext cx="20076" cy="32623"/>
              </a:xfrm>
              <a:custGeom>
                <a:avLst/>
                <a:gdLst>
                  <a:gd name="T0" fmla="*/ 6 w 9"/>
                  <a:gd name="T1" fmla="*/ 14 h 14"/>
                  <a:gd name="T2" fmla="*/ 6 w 9"/>
                  <a:gd name="T3" fmla="*/ 12 h 14"/>
                  <a:gd name="T4" fmla="*/ 5 w 9"/>
                  <a:gd name="T5" fmla="*/ 1 h 14"/>
                  <a:gd name="T6" fmla="*/ 0 w 9"/>
                  <a:gd name="T7" fmla="*/ 9 h 14"/>
                  <a:gd name="T8" fmla="*/ 0 w 9"/>
                  <a:gd name="T9" fmla="*/ 9 h 14"/>
                  <a:gd name="T10" fmla="*/ 6 w 9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4">
                    <a:moveTo>
                      <a:pt x="6" y="14"/>
                    </a:moveTo>
                    <a:cubicBezTo>
                      <a:pt x="6" y="13"/>
                      <a:pt x="6" y="12"/>
                      <a:pt x="6" y="12"/>
                    </a:cubicBezTo>
                    <a:cubicBezTo>
                      <a:pt x="8" y="9"/>
                      <a:pt x="9" y="2"/>
                      <a:pt x="5" y="1"/>
                    </a:cubicBezTo>
                    <a:cubicBezTo>
                      <a:pt x="2" y="0"/>
                      <a:pt x="0" y="7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4"/>
                      <a:pt x="4" y="14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93">
                <a:extLst>
                  <a:ext uri="{FF2B5EF4-FFF2-40B4-BE49-F238E27FC236}">
                    <a16:creationId xmlns:a16="http://schemas.microsoft.com/office/drawing/2014/main" id="{E07B8F9C-30BE-4176-A0F1-3DA9F88B79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586653"/>
                <a:ext cx="87831" cy="71519"/>
              </a:xfrm>
              <a:custGeom>
                <a:avLst/>
                <a:gdLst>
                  <a:gd name="T0" fmla="*/ 6 w 38"/>
                  <a:gd name="T1" fmla="*/ 29 h 31"/>
                  <a:gd name="T2" fmla="*/ 24 w 38"/>
                  <a:gd name="T3" fmla="*/ 31 h 31"/>
                  <a:gd name="T4" fmla="*/ 27 w 38"/>
                  <a:gd name="T5" fmla="*/ 24 h 31"/>
                  <a:gd name="T6" fmla="*/ 32 w 38"/>
                  <a:gd name="T7" fmla="*/ 18 h 31"/>
                  <a:gd name="T8" fmla="*/ 32 w 38"/>
                  <a:gd name="T9" fmla="*/ 12 h 31"/>
                  <a:gd name="T10" fmla="*/ 35 w 38"/>
                  <a:gd name="T11" fmla="*/ 12 h 31"/>
                  <a:gd name="T12" fmla="*/ 38 w 38"/>
                  <a:gd name="T13" fmla="*/ 10 h 31"/>
                  <a:gd name="T14" fmla="*/ 36 w 38"/>
                  <a:gd name="T15" fmla="*/ 0 h 31"/>
                  <a:gd name="T16" fmla="*/ 26 w 38"/>
                  <a:gd name="T17" fmla="*/ 11 h 31"/>
                  <a:gd name="T18" fmla="*/ 11 w 38"/>
                  <a:gd name="T19" fmla="*/ 18 h 31"/>
                  <a:gd name="T20" fmla="*/ 1 w 38"/>
                  <a:gd name="T21" fmla="*/ 20 h 31"/>
                  <a:gd name="T22" fmla="*/ 0 w 38"/>
                  <a:gd name="T23" fmla="*/ 20 h 31"/>
                  <a:gd name="T24" fmla="*/ 6 w 38"/>
                  <a:gd name="T25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1">
                    <a:moveTo>
                      <a:pt x="6" y="29"/>
                    </a:moveTo>
                    <a:cubicBezTo>
                      <a:pt x="7" y="29"/>
                      <a:pt x="19" y="31"/>
                      <a:pt x="24" y="31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5"/>
                      <a:pt x="37" y="0"/>
                      <a:pt x="36" y="0"/>
                    </a:cubicBezTo>
                    <a:cubicBezTo>
                      <a:pt x="34" y="0"/>
                      <a:pt x="28" y="6"/>
                      <a:pt x="26" y="11"/>
                    </a:cubicBezTo>
                    <a:cubicBezTo>
                      <a:pt x="24" y="15"/>
                      <a:pt x="17" y="19"/>
                      <a:pt x="11" y="18"/>
                    </a:cubicBezTo>
                    <a:cubicBezTo>
                      <a:pt x="5" y="17"/>
                      <a:pt x="3" y="19"/>
                      <a:pt x="1" y="20"/>
                    </a:cubicBezTo>
                    <a:cubicBezTo>
                      <a:pt x="1" y="21"/>
                      <a:pt x="0" y="21"/>
                      <a:pt x="0" y="20"/>
                    </a:cubicBezTo>
                    <a:cubicBezTo>
                      <a:pt x="0" y="25"/>
                      <a:pt x="5" y="28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94">
                <a:extLst>
                  <a:ext uri="{FF2B5EF4-FFF2-40B4-BE49-F238E27FC236}">
                    <a16:creationId xmlns:a16="http://schemas.microsoft.com/office/drawing/2014/main" id="{90A011FA-6DDE-448A-8FC3-7AD30F57B3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2869" y="3964326"/>
                <a:ext cx="360106" cy="112925"/>
              </a:xfrm>
              <a:custGeom>
                <a:avLst/>
                <a:gdLst>
                  <a:gd name="T0" fmla="*/ 28 w 156"/>
                  <a:gd name="T1" fmla="*/ 18 h 49"/>
                  <a:gd name="T2" fmla="*/ 22 w 156"/>
                  <a:gd name="T3" fmla="*/ 9 h 49"/>
                  <a:gd name="T4" fmla="*/ 18 w 156"/>
                  <a:gd name="T5" fmla="*/ 5 h 49"/>
                  <a:gd name="T6" fmla="*/ 17 w 156"/>
                  <a:gd name="T7" fmla="*/ 4 h 49"/>
                  <a:gd name="T8" fmla="*/ 15 w 156"/>
                  <a:gd name="T9" fmla="*/ 7 h 49"/>
                  <a:gd name="T10" fmla="*/ 8 w 156"/>
                  <a:gd name="T11" fmla="*/ 7 h 49"/>
                  <a:gd name="T12" fmla="*/ 4 w 156"/>
                  <a:gd name="T13" fmla="*/ 2 h 49"/>
                  <a:gd name="T14" fmla="*/ 0 w 156"/>
                  <a:gd name="T15" fmla="*/ 2 h 49"/>
                  <a:gd name="T16" fmla="*/ 2 w 156"/>
                  <a:gd name="T17" fmla="*/ 14 h 49"/>
                  <a:gd name="T18" fmla="*/ 10 w 156"/>
                  <a:gd name="T19" fmla="*/ 29 h 49"/>
                  <a:gd name="T20" fmla="*/ 18 w 156"/>
                  <a:gd name="T21" fmla="*/ 37 h 49"/>
                  <a:gd name="T22" fmla="*/ 33 w 156"/>
                  <a:gd name="T23" fmla="*/ 45 h 49"/>
                  <a:gd name="T24" fmla="*/ 28 w 156"/>
                  <a:gd name="T25" fmla="*/ 33 h 49"/>
                  <a:gd name="T26" fmla="*/ 28 w 156"/>
                  <a:gd name="T27" fmla="*/ 18 h 49"/>
                  <a:gd name="T28" fmla="*/ 149 w 156"/>
                  <a:gd name="T29" fmla="*/ 9 h 49"/>
                  <a:gd name="T30" fmla="*/ 142 w 156"/>
                  <a:gd name="T31" fmla="*/ 7 h 49"/>
                  <a:gd name="T32" fmla="*/ 135 w 156"/>
                  <a:gd name="T33" fmla="*/ 0 h 49"/>
                  <a:gd name="T34" fmla="*/ 129 w 156"/>
                  <a:gd name="T35" fmla="*/ 9 h 49"/>
                  <a:gd name="T36" fmla="*/ 124 w 156"/>
                  <a:gd name="T37" fmla="*/ 14 h 49"/>
                  <a:gd name="T38" fmla="*/ 122 w 156"/>
                  <a:gd name="T39" fmla="*/ 16 h 49"/>
                  <a:gd name="T40" fmla="*/ 123 w 156"/>
                  <a:gd name="T41" fmla="*/ 21 h 49"/>
                  <a:gd name="T42" fmla="*/ 117 w 156"/>
                  <a:gd name="T43" fmla="*/ 23 h 49"/>
                  <a:gd name="T44" fmla="*/ 113 w 156"/>
                  <a:gd name="T45" fmla="*/ 17 h 49"/>
                  <a:gd name="T46" fmla="*/ 113 w 156"/>
                  <a:gd name="T47" fmla="*/ 17 h 49"/>
                  <a:gd name="T48" fmla="*/ 106 w 156"/>
                  <a:gd name="T49" fmla="*/ 28 h 49"/>
                  <a:gd name="T50" fmla="*/ 94 w 156"/>
                  <a:gd name="T51" fmla="*/ 32 h 49"/>
                  <a:gd name="T52" fmla="*/ 89 w 156"/>
                  <a:gd name="T53" fmla="*/ 42 h 49"/>
                  <a:gd name="T54" fmla="*/ 77 w 156"/>
                  <a:gd name="T55" fmla="*/ 39 h 49"/>
                  <a:gd name="T56" fmla="*/ 79 w 156"/>
                  <a:gd name="T57" fmla="*/ 44 h 49"/>
                  <a:gd name="T58" fmla="*/ 86 w 156"/>
                  <a:gd name="T59" fmla="*/ 48 h 49"/>
                  <a:gd name="T60" fmla="*/ 96 w 156"/>
                  <a:gd name="T61" fmla="*/ 47 h 49"/>
                  <a:gd name="T62" fmla="*/ 105 w 156"/>
                  <a:gd name="T63" fmla="*/ 43 h 49"/>
                  <a:gd name="T64" fmla="*/ 112 w 156"/>
                  <a:gd name="T65" fmla="*/ 45 h 49"/>
                  <a:gd name="T66" fmla="*/ 119 w 156"/>
                  <a:gd name="T67" fmla="*/ 40 h 49"/>
                  <a:gd name="T68" fmla="*/ 122 w 156"/>
                  <a:gd name="T69" fmla="*/ 32 h 49"/>
                  <a:gd name="T70" fmla="*/ 126 w 156"/>
                  <a:gd name="T71" fmla="*/ 25 h 49"/>
                  <a:gd name="T72" fmla="*/ 139 w 156"/>
                  <a:gd name="T73" fmla="*/ 20 h 49"/>
                  <a:gd name="T74" fmla="*/ 143 w 156"/>
                  <a:gd name="T75" fmla="*/ 21 h 49"/>
                  <a:gd name="T76" fmla="*/ 148 w 156"/>
                  <a:gd name="T77" fmla="*/ 16 h 49"/>
                  <a:gd name="T78" fmla="*/ 155 w 156"/>
                  <a:gd name="T79" fmla="*/ 13 h 49"/>
                  <a:gd name="T80" fmla="*/ 149 w 156"/>
                  <a:gd name="T81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6" h="49">
                    <a:moveTo>
                      <a:pt x="28" y="18"/>
                    </a:moveTo>
                    <a:cubicBezTo>
                      <a:pt x="28" y="12"/>
                      <a:pt x="23" y="13"/>
                      <a:pt x="22" y="9"/>
                    </a:cubicBezTo>
                    <a:cubicBezTo>
                      <a:pt x="20" y="6"/>
                      <a:pt x="18" y="8"/>
                      <a:pt x="18" y="5"/>
                    </a:cubicBezTo>
                    <a:cubicBezTo>
                      <a:pt x="18" y="5"/>
                      <a:pt x="17" y="5"/>
                      <a:pt x="17" y="4"/>
                    </a:cubicBezTo>
                    <a:cubicBezTo>
                      <a:pt x="14" y="5"/>
                      <a:pt x="15" y="7"/>
                      <a:pt x="15" y="7"/>
                    </a:cubicBezTo>
                    <a:cubicBezTo>
                      <a:pt x="14" y="8"/>
                      <a:pt x="8" y="8"/>
                      <a:pt x="8" y="7"/>
                    </a:cubicBezTo>
                    <a:cubicBezTo>
                      <a:pt x="8" y="5"/>
                      <a:pt x="7" y="2"/>
                      <a:pt x="4" y="2"/>
                    </a:cubicBezTo>
                    <a:cubicBezTo>
                      <a:pt x="3" y="2"/>
                      <a:pt x="1" y="1"/>
                      <a:pt x="0" y="2"/>
                    </a:cubicBezTo>
                    <a:cubicBezTo>
                      <a:pt x="2" y="6"/>
                      <a:pt x="2" y="10"/>
                      <a:pt x="2" y="14"/>
                    </a:cubicBezTo>
                    <a:cubicBezTo>
                      <a:pt x="2" y="19"/>
                      <a:pt x="9" y="26"/>
                      <a:pt x="10" y="29"/>
                    </a:cubicBezTo>
                    <a:cubicBezTo>
                      <a:pt x="11" y="32"/>
                      <a:pt x="13" y="33"/>
                      <a:pt x="18" y="37"/>
                    </a:cubicBezTo>
                    <a:cubicBezTo>
                      <a:pt x="22" y="40"/>
                      <a:pt x="32" y="45"/>
                      <a:pt x="33" y="45"/>
                    </a:cubicBezTo>
                    <a:cubicBezTo>
                      <a:pt x="35" y="44"/>
                      <a:pt x="31" y="36"/>
                      <a:pt x="28" y="33"/>
                    </a:cubicBezTo>
                    <a:cubicBezTo>
                      <a:pt x="25" y="30"/>
                      <a:pt x="28" y="23"/>
                      <a:pt x="28" y="18"/>
                    </a:cubicBezTo>
                    <a:close/>
                    <a:moveTo>
                      <a:pt x="149" y="9"/>
                    </a:moveTo>
                    <a:cubicBezTo>
                      <a:pt x="147" y="9"/>
                      <a:pt x="142" y="9"/>
                      <a:pt x="142" y="7"/>
                    </a:cubicBezTo>
                    <a:cubicBezTo>
                      <a:pt x="142" y="4"/>
                      <a:pt x="138" y="0"/>
                      <a:pt x="135" y="0"/>
                    </a:cubicBezTo>
                    <a:cubicBezTo>
                      <a:pt x="132" y="0"/>
                      <a:pt x="129" y="6"/>
                      <a:pt x="129" y="9"/>
                    </a:cubicBezTo>
                    <a:cubicBezTo>
                      <a:pt x="128" y="11"/>
                      <a:pt x="124" y="11"/>
                      <a:pt x="124" y="14"/>
                    </a:cubicBezTo>
                    <a:cubicBezTo>
                      <a:pt x="124" y="15"/>
                      <a:pt x="124" y="16"/>
                      <a:pt x="122" y="16"/>
                    </a:cubicBezTo>
                    <a:cubicBezTo>
                      <a:pt x="123" y="19"/>
                      <a:pt x="124" y="21"/>
                      <a:pt x="123" y="21"/>
                    </a:cubicBezTo>
                    <a:cubicBezTo>
                      <a:pt x="121" y="20"/>
                      <a:pt x="120" y="23"/>
                      <a:pt x="117" y="23"/>
                    </a:cubicBezTo>
                    <a:cubicBezTo>
                      <a:pt x="116" y="23"/>
                      <a:pt x="115" y="20"/>
                      <a:pt x="113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1" y="17"/>
                      <a:pt x="107" y="24"/>
                      <a:pt x="106" y="28"/>
                    </a:cubicBezTo>
                    <a:cubicBezTo>
                      <a:pt x="105" y="33"/>
                      <a:pt x="100" y="31"/>
                      <a:pt x="94" y="32"/>
                    </a:cubicBezTo>
                    <a:cubicBezTo>
                      <a:pt x="88" y="32"/>
                      <a:pt x="90" y="39"/>
                      <a:pt x="89" y="42"/>
                    </a:cubicBezTo>
                    <a:cubicBezTo>
                      <a:pt x="88" y="45"/>
                      <a:pt x="80" y="40"/>
                      <a:pt x="77" y="39"/>
                    </a:cubicBezTo>
                    <a:cubicBezTo>
                      <a:pt x="77" y="42"/>
                      <a:pt x="78" y="44"/>
                      <a:pt x="79" y="44"/>
                    </a:cubicBezTo>
                    <a:cubicBezTo>
                      <a:pt x="81" y="44"/>
                      <a:pt x="84" y="49"/>
                      <a:pt x="86" y="48"/>
                    </a:cubicBezTo>
                    <a:cubicBezTo>
                      <a:pt x="88" y="46"/>
                      <a:pt x="94" y="48"/>
                      <a:pt x="96" y="47"/>
                    </a:cubicBezTo>
                    <a:cubicBezTo>
                      <a:pt x="99" y="46"/>
                      <a:pt x="100" y="43"/>
                      <a:pt x="105" y="43"/>
                    </a:cubicBezTo>
                    <a:cubicBezTo>
                      <a:pt x="109" y="43"/>
                      <a:pt x="107" y="47"/>
                      <a:pt x="112" y="45"/>
                    </a:cubicBezTo>
                    <a:cubicBezTo>
                      <a:pt x="117" y="42"/>
                      <a:pt x="120" y="44"/>
                      <a:pt x="119" y="40"/>
                    </a:cubicBezTo>
                    <a:cubicBezTo>
                      <a:pt x="119" y="36"/>
                      <a:pt x="122" y="36"/>
                      <a:pt x="122" y="32"/>
                    </a:cubicBezTo>
                    <a:cubicBezTo>
                      <a:pt x="121" y="29"/>
                      <a:pt x="127" y="31"/>
                      <a:pt x="126" y="25"/>
                    </a:cubicBezTo>
                    <a:cubicBezTo>
                      <a:pt x="126" y="19"/>
                      <a:pt x="135" y="20"/>
                      <a:pt x="139" y="20"/>
                    </a:cubicBezTo>
                    <a:cubicBezTo>
                      <a:pt x="140" y="20"/>
                      <a:pt x="141" y="20"/>
                      <a:pt x="143" y="21"/>
                    </a:cubicBezTo>
                    <a:cubicBezTo>
                      <a:pt x="145" y="20"/>
                      <a:pt x="149" y="18"/>
                      <a:pt x="148" y="16"/>
                    </a:cubicBezTo>
                    <a:cubicBezTo>
                      <a:pt x="145" y="14"/>
                      <a:pt x="154" y="16"/>
                      <a:pt x="155" y="13"/>
                    </a:cubicBezTo>
                    <a:cubicBezTo>
                      <a:pt x="156" y="10"/>
                      <a:pt x="152" y="8"/>
                      <a:pt x="149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95">
                <a:extLst>
                  <a:ext uri="{FF2B5EF4-FFF2-40B4-BE49-F238E27FC236}">
                    <a16:creationId xmlns:a16="http://schemas.microsoft.com/office/drawing/2014/main" id="{3EAC63D5-1105-4DD3-83E9-0218F98E5D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3852" y="4000713"/>
                <a:ext cx="25095" cy="16311"/>
              </a:xfrm>
              <a:custGeom>
                <a:avLst/>
                <a:gdLst>
                  <a:gd name="T0" fmla="*/ 4 w 11"/>
                  <a:gd name="T1" fmla="*/ 7 h 7"/>
                  <a:gd name="T2" fmla="*/ 10 w 11"/>
                  <a:gd name="T3" fmla="*/ 5 h 7"/>
                  <a:gd name="T4" fmla="*/ 9 w 11"/>
                  <a:gd name="T5" fmla="*/ 0 h 7"/>
                  <a:gd name="T6" fmla="*/ 6 w 11"/>
                  <a:gd name="T7" fmla="*/ 2 h 7"/>
                  <a:gd name="T8" fmla="*/ 0 w 11"/>
                  <a:gd name="T9" fmla="*/ 1 h 7"/>
                  <a:gd name="T10" fmla="*/ 4 w 11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7">
                    <a:moveTo>
                      <a:pt x="4" y="7"/>
                    </a:moveTo>
                    <a:cubicBezTo>
                      <a:pt x="7" y="7"/>
                      <a:pt x="8" y="4"/>
                      <a:pt x="10" y="5"/>
                    </a:cubicBezTo>
                    <a:cubicBezTo>
                      <a:pt x="11" y="5"/>
                      <a:pt x="10" y="3"/>
                      <a:pt x="9" y="0"/>
                    </a:cubicBezTo>
                    <a:cubicBezTo>
                      <a:pt x="8" y="1"/>
                      <a:pt x="6" y="1"/>
                      <a:pt x="6" y="2"/>
                    </a:cubicBezTo>
                    <a:cubicBezTo>
                      <a:pt x="6" y="4"/>
                      <a:pt x="2" y="1"/>
                      <a:pt x="0" y="1"/>
                    </a:cubicBezTo>
                    <a:cubicBezTo>
                      <a:pt x="2" y="4"/>
                      <a:pt x="3" y="7"/>
                      <a:pt x="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96">
                <a:extLst>
                  <a:ext uri="{FF2B5EF4-FFF2-40B4-BE49-F238E27FC236}">
                    <a16:creationId xmlns:a16="http://schemas.microsoft.com/office/drawing/2014/main" id="{1A73323B-1813-4200-911E-0DA88C51BF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399" y="3353274"/>
                <a:ext cx="181935" cy="178171"/>
              </a:xfrm>
              <a:custGeom>
                <a:avLst/>
                <a:gdLst>
                  <a:gd name="T0" fmla="*/ 66 w 79"/>
                  <a:gd name="T1" fmla="*/ 69 h 77"/>
                  <a:gd name="T2" fmla="*/ 70 w 79"/>
                  <a:gd name="T3" fmla="*/ 66 h 77"/>
                  <a:gd name="T4" fmla="*/ 75 w 79"/>
                  <a:gd name="T5" fmla="*/ 69 h 77"/>
                  <a:gd name="T6" fmla="*/ 79 w 79"/>
                  <a:gd name="T7" fmla="*/ 68 h 77"/>
                  <a:gd name="T8" fmla="*/ 74 w 79"/>
                  <a:gd name="T9" fmla="*/ 61 h 77"/>
                  <a:gd name="T10" fmla="*/ 71 w 79"/>
                  <a:gd name="T11" fmla="*/ 56 h 77"/>
                  <a:gd name="T12" fmla="*/ 72 w 79"/>
                  <a:gd name="T13" fmla="*/ 50 h 77"/>
                  <a:gd name="T14" fmla="*/ 68 w 79"/>
                  <a:gd name="T15" fmla="*/ 46 h 77"/>
                  <a:gd name="T16" fmla="*/ 59 w 79"/>
                  <a:gd name="T17" fmla="*/ 40 h 77"/>
                  <a:gd name="T18" fmla="*/ 56 w 79"/>
                  <a:gd name="T19" fmla="*/ 35 h 77"/>
                  <a:gd name="T20" fmla="*/ 55 w 79"/>
                  <a:gd name="T21" fmla="*/ 28 h 77"/>
                  <a:gd name="T22" fmla="*/ 58 w 79"/>
                  <a:gd name="T23" fmla="*/ 22 h 77"/>
                  <a:gd name="T24" fmla="*/ 59 w 79"/>
                  <a:gd name="T25" fmla="*/ 17 h 77"/>
                  <a:gd name="T26" fmla="*/ 56 w 79"/>
                  <a:gd name="T27" fmla="*/ 14 h 77"/>
                  <a:gd name="T28" fmla="*/ 51 w 79"/>
                  <a:gd name="T29" fmla="*/ 9 h 77"/>
                  <a:gd name="T30" fmla="*/ 48 w 79"/>
                  <a:gd name="T31" fmla="*/ 3 h 77"/>
                  <a:gd name="T32" fmla="*/ 40 w 79"/>
                  <a:gd name="T33" fmla="*/ 1 h 77"/>
                  <a:gd name="T34" fmla="*/ 33 w 79"/>
                  <a:gd name="T35" fmla="*/ 0 h 77"/>
                  <a:gd name="T36" fmla="*/ 29 w 79"/>
                  <a:gd name="T37" fmla="*/ 3 h 77"/>
                  <a:gd name="T38" fmla="*/ 29 w 79"/>
                  <a:gd name="T39" fmla="*/ 3 h 77"/>
                  <a:gd name="T40" fmla="*/ 24 w 79"/>
                  <a:gd name="T41" fmla="*/ 6 h 77"/>
                  <a:gd name="T42" fmla="*/ 19 w 79"/>
                  <a:gd name="T43" fmla="*/ 10 h 77"/>
                  <a:gd name="T44" fmla="*/ 20 w 79"/>
                  <a:gd name="T45" fmla="*/ 17 h 77"/>
                  <a:gd name="T46" fmla="*/ 19 w 79"/>
                  <a:gd name="T47" fmla="*/ 23 h 77"/>
                  <a:gd name="T48" fmla="*/ 17 w 79"/>
                  <a:gd name="T49" fmla="*/ 28 h 77"/>
                  <a:gd name="T50" fmla="*/ 0 w 79"/>
                  <a:gd name="T51" fmla="*/ 37 h 77"/>
                  <a:gd name="T52" fmla="*/ 1 w 79"/>
                  <a:gd name="T53" fmla="*/ 41 h 77"/>
                  <a:gd name="T54" fmla="*/ 3 w 79"/>
                  <a:gd name="T55" fmla="*/ 49 h 77"/>
                  <a:gd name="T56" fmla="*/ 9 w 79"/>
                  <a:gd name="T57" fmla="*/ 49 h 77"/>
                  <a:gd name="T58" fmla="*/ 25 w 79"/>
                  <a:gd name="T59" fmla="*/ 58 h 77"/>
                  <a:gd name="T60" fmla="*/ 44 w 79"/>
                  <a:gd name="T61" fmla="*/ 72 h 77"/>
                  <a:gd name="T62" fmla="*/ 54 w 79"/>
                  <a:gd name="T63" fmla="*/ 76 h 77"/>
                  <a:gd name="T64" fmla="*/ 63 w 79"/>
                  <a:gd name="T65" fmla="*/ 77 h 77"/>
                  <a:gd name="T66" fmla="*/ 66 w 79"/>
                  <a:gd name="T67" fmla="*/ 6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9" h="77">
                    <a:moveTo>
                      <a:pt x="66" y="69"/>
                    </a:moveTo>
                    <a:cubicBezTo>
                      <a:pt x="67" y="68"/>
                      <a:pt x="68" y="67"/>
                      <a:pt x="70" y="66"/>
                    </a:cubicBezTo>
                    <a:cubicBezTo>
                      <a:pt x="72" y="66"/>
                      <a:pt x="73" y="67"/>
                      <a:pt x="75" y="69"/>
                    </a:cubicBezTo>
                    <a:cubicBezTo>
                      <a:pt x="76" y="69"/>
                      <a:pt x="78" y="68"/>
                      <a:pt x="79" y="68"/>
                    </a:cubicBezTo>
                    <a:cubicBezTo>
                      <a:pt x="77" y="65"/>
                      <a:pt x="74" y="63"/>
                      <a:pt x="74" y="61"/>
                    </a:cubicBezTo>
                    <a:cubicBezTo>
                      <a:pt x="75" y="59"/>
                      <a:pt x="72" y="57"/>
                      <a:pt x="71" y="56"/>
                    </a:cubicBezTo>
                    <a:cubicBezTo>
                      <a:pt x="71" y="54"/>
                      <a:pt x="73" y="52"/>
                      <a:pt x="72" y="50"/>
                    </a:cubicBezTo>
                    <a:cubicBezTo>
                      <a:pt x="71" y="49"/>
                      <a:pt x="70" y="46"/>
                      <a:pt x="68" y="46"/>
                    </a:cubicBezTo>
                    <a:cubicBezTo>
                      <a:pt x="66" y="45"/>
                      <a:pt x="59" y="42"/>
                      <a:pt x="59" y="40"/>
                    </a:cubicBezTo>
                    <a:cubicBezTo>
                      <a:pt x="60" y="37"/>
                      <a:pt x="57" y="36"/>
                      <a:pt x="56" y="35"/>
                    </a:cubicBezTo>
                    <a:cubicBezTo>
                      <a:pt x="54" y="35"/>
                      <a:pt x="53" y="29"/>
                      <a:pt x="55" y="28"/>
                    </a:cubicBezTo>
                    <a:cubicBezTo>
                      <a:pt x="56" y="27"/>
                      <a:pt x="56" y="22"/>
                      <a:pt x="58" y="22"/>
                    </a:cubicBezTo>
                    <a:cubicBezTo>
                      <a:pt x="60" y="22"/>
                      <a:pt x="58" y="19"/>
                      <a:pt x="59" y="17"/>
                    </a:cubicBezTo>
                    <a:cubicBezTo>
                      <a:pt x="59" y="15"/>
                      <a:pt x="57" y="14"/>
                      <a:pt x="56" y="14"/>
                    </a:cubicBezTo>
                    <a:cubicBezTo>
                      <a:pt x="54" y="14"/>
                      <a:pt x="51" y="11"/>
                      <a:pt x="51" y="9"/>
                    </a:cubicBezTo>
                    <a:cubicBezTo>
                      <a:pt x="51" y="7"/>
                      <a:pt x="48" y="4"/>
                      <a:pt x="48" y="3"/>
                    </a:cubicBezTo>
                    <a:cubicBezTo>
                      <a:pt x="48" y="7"/>
                      <a:pt x="42" y="1"/>
                      <a:pt x="40" y="1"/>
                    </a:cubicBezTo>
                    <a:cubicBezTo>
                      <a:pt x="38" y="2"/>
                      <a:pt x="36" y="0"/>
                      <a:pt x="33" y="0"/>
                    </a:cubicBezTo>
                    <a:cubicBezTo>
                      <a:pt x="30" y="0"/>
                      <a:pt x="30" y="2"/>
                      <a:pt x="29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0" y="8"/>
                      <a:pt x="19" y="10"/>
                    </a:cubicBezTo>
                    <a:cubicBezTo>
                      <a:pt x="18" y="13"/>
                      <a:pt x="21" y="15"/>
                      <a:pt x="20" y="17"/>
                    </a:cubicBezTo>
                    <a:cubicBezTo>
                      <a:pt x="19" y="18"/>
                      <a:pt x="19" y="22"/>
                      <a:pt x="19" y="23"/>
                    </a:cubicBezTo>
                    <a:cubicBezTo>
                      <a:pt x="20" y="24"/>
                      <a:pt x="17" y="28"/>
                      <a:pt x="17" y="28"/>
                    </a:cubicBezTo>
                    <a:cubicBezTo>
                      <a:pt x="17" y="28"/>
                      <a:pt x="8" y="33"/>
                      <a:pt x="0" y="37"/>
                    </a:cubicBezTo>
                    <a:cubicBezTo>
                      <a:pt x="0" y="38"/>
                      <a:pt x="0" y="40"/>
                      <a:pt x="1" y="41"/>
                    </a:cubicBezTo>
                    <a:cubicBezTo>
                      <a:pt x="1" y="43"/>
                      <a:pt x="2" y="46"/>
                      <a:pt x="3" y="49"/>
                    </a:cubicBezTo>
                    <a:cubicBezTo>
                      <a:pt x="6" y="49"/>
                      <a:pt x="6" y="49"/>
                      <a:pt x="9" y="49"/>
                    </a:cubicBezTo>
                    <a:cubicBezTo>
                      <a:pt x="12" y="49"/>
                      <a:pt x="22" y="57"/>
                      <a:pt x="25" y="58"/>
                    </a:cubicBezTo>
                    <a:cubicBezTo>
                      <a:pt x="27" y="59"/>
                      <a:pt x="41" y="70"/>
                      <a:pt x="44" y="72"/>
                    </a:cubicBezTo>
                    <a:cubicBezTo>
                      <a:pt x="47" y="75"/>
                      <a:pt x="52" y="76"/>
                      <a:pt x="54" y="76"/>
                    </a:cubicBezTo>
                    <a:cubicBezTo>
                      <a:pt x="55" y="76"/>
                      <a:pt x="59" y="76"/>
                      <a:pt x="63" y="77"/>
                    </a:cubicBezTo>
                    <a:cubicBezTo>
                      <a:pt x="64" y="74"/>
                      <a:pt x="66" y="70"/>
                      <a:pt x="66" y="6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97">
                <a:extLst>
                  <a:ext uri="{FF2B5EF4-FFF2-40B4-BE49-F238E27FC236}">
                    <a16:creationId xmlns:a16="http://schemas.microsoft.com/office/drawing/2014/main" id="{A1E16A30-49C6-4795-95E1-27B6122AA6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7947" y="3505096"/>
                <a:ext cx="35132" cy="35132"/>
              </a:xfrm>
              <a:custGeom>
                <a:avLst/>
                <a:gdLst>
                  <a:gd name="T0" fmla="*/ 5 w 15"/>
                  <a:gd name="T1" fmla="*/ 11 h 15"/>
                  <a:gd name="T2" fmla="*/ 9 w 15"/>
                  <a:gd name="T3" fmla="*/ 15 h 15"/>
                  <a:gd name="T4" fmla="*/ 15 w 15"/>
                  <a:gd name="T5" fmla="*/ 15 h 15"/>
                  <a:gd name="T6" fmla="*/ 12 w 15"/>
                  <a:gd name="T7" fmla="*/ 5 h 15"/>
                  <a:gd name="T8" fmla="*/ 12 w 15"/>
                  <a:gd name="T9" fmla="*/ 3 h 15"/>
                  <a:gd name="T10" fmla="*/ 7 w 15"/>
                  <a:gd name="T11" fmla="*/ 0 h 15"/>
                  <a:gd name="T12" fmla="*/ 3 w 15"/>
                  <a:gd name="T13" fmla="*/ 3 h 15"/>
                  <a:gd name="T14" fmla="*/ 0 w 15"/>
                  <a:gd name="T15" fmla="*/ 11 h 15"/>
                  <a:gd name="T16" fmla="*/ 5 w 15"/>
                  <a:gd name="T1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5">
                    <a:moveTo>
                      <a:pt x="5" y="11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1"/>
                      <a:pt x="12" y="6"/>
                      <a:pt x="12" y="5"/>
                    </a:cubicBezTo>
                    <a:cubicBezTo>
                      <a:pt x="12" y="4"/>
                      <a:pt x="12" y="4"/>
                      <a:pt x="12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3" y="4"/>
                      <a:pt x="1" y="8"/>
                      <a:pt x="0" y="11"/>
                    </a:cubicBezTo>
                    <a:cubicBezTo>
                      <a:pt x="3" y="11"/>
                      <a:pt x="5" y="11"/>
                      <a:pt x="5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98">
                <a:extLst>
                  <a:ext uri="{FF2B5EF4-FFF2-40B4-BE49-F238E27FC236}">
                    <a16:creationId xmlns:a16="http://schemas.microsoft.com/office/drawing/2014/main" id="{0C94DFED-6D47-44B0-9BBB-ED8E342038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0629" y="3039593"/>
                <a:ext cx="272276" cy="225851"/>
              </a:xfrm>
              <a:custGeom>
                <a:avLst/>
                <a:gdLst>
                  <a:gd name="T0" fmla="*/ 104 w 118"/>
                  <a:gd name="T1" fmla="*/ 22 h 98"/>
                  <a:gd name="T2" fmla="*/ 99 w 118"/>
                  <a:gd name="T3" fmla="*/ 21 h 98"/>
                  <a:gd name="T4" fmla="*/ 94 w 118"/>
                  <a:gd name="T5" fmla="*/ 18 h 98"/>
                  <a:gd name="T6" fmla="*/ 86 w 118"/>
                  <a:gd name="T7" fmla="*/ 17 h 98"/>
                  <a:gd name="T8" fmla="*/ 82 w 118"/>
                  <a:gd name="T9" fmla="*/ 14 h 98"/>
                  <a:gd name="T10" fmla="*/ 79 w 118"/>
                  <a:gd name="T11" fmla="*/ 10 h 98"/>
                  <a:gd name="T12" fmla="*/ 76 w 118"/>
                  <a:gd name="T13" fmla="*/ 12 h 98"/>
                  <a:gd name="T14" fmla="*/ 73 w 118"/>
                  <a:gd name="T15" fmla="*/ 9 h 98"/>
                  <a:gd name="T16" fmla="*/ 68 w 118"/>
                  <a:gd name="T17" fmla="*/ 6 h 98"/>
                  <a:gd name="T18" fmla="*/ 64 w 118"/>
                  <a:gd name="T19" fmla="*/ 4 h 98"/>
                  <a:gd name="T20" fmla="*/ 62 w 118"/>
                  <a:gd name="T21" fmla="*/ 1 h 98"/>
                  <a:gd name="T22" fmla="*/ 60 w 118"/>
                  <a:gd name="T23" fmla="*/ 0 h 98"/>
                  <a:gd name="T24" fmla="*/ 59 w 118"/>
                  <a:gd name="T25" fmla="*/ 0 h 98"/>
                  <a:gd name="T26" fmla="*/ 54 w 118"/>
                  <a:gd name="T27" fmla="*/ 7 h 98"/>
                  <a:gd name="T28" fmla="*/ 45 w 118"/>
                  <a:gd name="T29" fmla="*/ 12 h 98"/>
                  <a:gd name="T30" fmla="*/ 40 w 118"/>
                  <a:gd name="T31" fmla="*/ 18 h 98"/>
                  <a:gd name="T32" fmla="*/ 30 w 118"/>
                  <a:gd name="T33" fmla="*/ 15 h 98"/>
                  <a:gd name="T34" fmla="*/ 25 w 118"/>
                  <a:gd name="T35" fmla="*/ 18 h 98"/>
                  <a:gd name="T36" fmla="*/ 27 w 118"/>
                  <a:gd name="T37" fmla="*/ 26 h 98"/>
                  <a:gd name="T38" fmla="*/ 20 w 118"/>
                  <a:gd name="T39" fmla="*/ 26 h 98"/>
                  <a:gd name="T40" fmla="*/ 15 w 118"/>
                  <a:gd name="T41" fmla="*/ 24 h 98"/>
                  <a:gd name="T42" fmla="*/ 7 w 118"/>
                  <a:gd name="T43" fmla="*/ 24 h 98"/>
                  <a:gd name="T44" fmla="*/ 2 w 118"/>
                  <a:gd name="T45" fmla="*/ 28 h 98"/>
                  <a:gd name="T46" fmla="*/ 3 w 118"/>
                  <a:gd name="T47" fmla="*/ 33 h 98"/>
                  <a:gd name="T48" fmla="*/ 13 w 118"/>
                  <a:gd name="T49" fmla="*/ 37 h 98"/>
                  <a:gd name="T50" fmla="*/ 21 w 118"/>
                  <a:gd name="T51" fmla="*/ 39 h 98"/>
                  <a:gd name="T52" fmla="*/ 23 w 118"/>
                  <a:gd name="T53" fmla="*/ 42 h 98"/>
                  <a:gd name="T54" fmla="*/ 29 w 118"/>
                  <a:gd name="T55" fmla="*/ 49 h 98"/>
                  <a:gd name="T56" fmla="*/ 32 w 118"/>
                  <a:gd name="T57" fmla="*/ 55 h 98"/>
                  <a:gd name="T58" fmla="*/ 30 w 118"/>
                  <a:gd name="T59" fmla="*/ 65 h 98"/>
                  <a:gd name="T60" fmla="*/ 27 w 118"/>
                  <a:gd name="T61" fmla="*/ 79 h 98"/>
                  <a:gd name="T62" fmla="*/ 26 w 118"/>
                  <a:gd name="T63" fmla="*/ 80 h 98"/>
                  <a:gd name="T64" fmla="*/ 31 w 118"/>
                  <a:gd name="T65" fmla="*/ 82 h 98"/>
                  <a:gd name="T66" fmla="*/ 38 w 118"/>
                  <a:gd name="T67" fmla="*/ 86 h 98"/>
                  <a:gd name="T68" fmla="*/ 45 w 118"/>
                  <a:gd name="T69" fmla="*/ 85 h 98"/>
                  <a:gd name="T70" fmla="*/ 49 w 118"/>
                  <a:gd name="T71" fmla="*/ 86 h 98"/>
                  <a:gd name="T72" fmla="*/ 58 w 118"/>
                  <a:gd name="T73" fmla="*/ 88 h 98"/>
                  <a:gd name="T74" fmla="*/ 66 w 118"/>
                  <a:gd name="T75" fmla="*/ 88 h 98"/>
                  <a:gd name="T76" fmla="*/ 66 w 118"/>
                  <a:gd name="T77" fmla="*/ 86 h 98"/>
                  <a:gd name="T78" fmla="*/ 73 w 118"/>
                  <a:gd name="T79" fmla="*/ 78 h 98"/>
                  <a:gd name="T80" fmla="*/ 87 w 118"/>
                  <a:gd name="T81" fmla="*/ 82 h 98"/>
                  <a:gd name="T82" fmla="*/ 97 w 118"/>
                  <a:gd name="T83" fmla="*/ 79 h 98"/>
                  <a:gd name="T84" fmla="*/ 102 w 118"/>
                  <a:gd name="T85" fmla="*/ 75 h 98"/>
                  <a:gd name="T86" fmla="*/ 103 w 118"/>
                  <a:gd name="T87" fmla="*/ 73 h 98"/>
                  <a:gd name="T88" fmla="*/ 99 w 118"/>
                  <a:gd name="T89" fmla="*/ 71 h 98"/>
                  <a:gd name="T90" fmla="*/ 97 w 118"/>
                  <a:gd name="T91" fmla="*/ 67 h 98"/>
                  <a:gd name="T92" fmla="*/ 95 w 118"/>
                  <a:gd name="T93" fmla="*/ 63 h 98"/>
                  <a:gd name="T94" fmla="*/ 96 w 118"/>
                  <a:gd name="T95" fmla="*/ 61 h 98"/>
                  <a:gd name="T96" fmla="*/ 98 w 118"/>
                  <a:gd name="T97" fmla="*/ 58 h 98"/>
                  <a:gd name="T98" fmla="*/ 97 w 118"/>
                  <a:gd name="T99" fmla="*/ 54 h 98"/>
                  <a:gd name="T100" fmla="*/ 96 w 118"/>
                  <a:gd name="T101" fmla="*/ 50 h 98"/>
                  <a:gd name="T102" fmla="*/ 92 w 118"/>
                  <a:gd name="T103" fmla="*/ 50 h 98"/>
                  <a:gd name="T104" fmla="*/ 91 w 118"/>
                  <a:gd name="T105" fmla="*/ 47 h 98"/>
                  <a:gd name="T106" fmla="*/ 96 w 118"/>
                  <a:gd name="T107" fmla="*/ 41 h 98"/>
                  <a:gd name="T108" fmla="*/ 100 w 118"/>
                  <a:gd name="T109" fmla="*/ 37 h 98"/>
                  <a:gd name="T110" fmla="*/ 102 w 118"/>
                  <a:gd name="T111" fmla="*/ 31 h 98"/>
                  <a:gd name="T112" fmla="*/ 105 w 118"/>
                  <a:gd name="T113" fmla="*/ 25 h 98"/>
                  <a:gd name="T114" fmla="*/ 104 w 118"/>
                  <a:gd name="T115" fmla="*/ 22 h 98"/>
                  <a:gd name="T116" fmla="*/ 116 w 118"/>
                  <a:gd name="T117" fmla="*/ 83 h 98"/>
                  <a:gd name="T118" fmla="*/ 111 w 118"/>
                  <a:gd name="T119" fmla="*/ 87 h 98"/>
                  <a:gd name="T120" fmla="*/ 115 w 118"/>
                  <a:gd name="T121" fmla="*/ 98 h 98"/>
                  <a:gd name="T122" fmla="*/ 116 w 118"/>
                  <a:gd name="T123" fmla="*/ 8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8" h="98">
                    <a:moveTo>
                      <a:pt x="104" y="22"/>
                    </a:moveTo>
                    <a:cubicBezTo>
                      <a:pt x="103" y="22"/>
                      <a:pt x="102" y="21"/>
                      <a:pt x="99" y="21"/>
                    </a:cubicBezTo>
                    <a:cubicBezTo>
                      <a:pt x="97" y="21"/>
                      <a:pt x="95" y="20"/>
                      <a:pt x="94" y="18"/>
                    </a:cubicBezTo>
                    <a:cubicBezTo>
                      <a:pt x="93" y="17"/>
                      <a:pt x="88" y="16"/>
                      <a:pt x="86" y="17"/>
                    </a:cubicBezTo>
                    <a:cubicBezTo>
                      <a:pt x="84" y="17"/>
                      <a:pt x="83" y="14"/>
                      <a:pt x="82" y="14"/>
                    </a:cubicBezTo>
                    <a:cubicBezTo>
                      <a:pt x="80" y="14"/>
                      <a:pt x="79" y="12"/>
                      <a:pt x="79" y="10"/>
                    </a:cubicBezTo>
                    <a:cubicBezTo>
                      <a:pt x="79" y="9"/>
                      <a:pt x="77" y="11"/>
                      <a:pt x="76" y="12"/>
                    </a:cubicBezTo>
                    <a:cubicBezTo>
                      <a:pt x="74" y="13"/>
                      <a:pt x="74" y="10"/>
                      <a:pt x="73" y="9"/>
                    </a:cubicBezTo>
                    <a:cubicBezTo>
                      <a:pt x="73" y="8"/>
                      <a:pt x="70" y="7"/>
                      <a:pt x="68" y="6"/>
                    </a:cubicBezTo>
                    <a:cubicBezTo>
                      <a:pt x="67" y="5"/>
                      <a:pt x="65" y="3"/>
                      <a:pt x="64" y="4"/>
                    </a:cubicBezTo>
                    <a:cubicBezTo>
                      <a:pt x="64" y="5"/>
                      <a:pt x="62" y="2"/>
                      <a:pt x="62" y="1"/>
                    </a:cubicBezTo>
                    <a:cubicBezTo>
                      <a:pt x="61" y="0"/>
                      <a:pt x="61" y="0"/>
                      <a:pt x="60" y="0"/>
                    </a:cubicBezTo>
                    <a:cubicBezTo>
                      <a:pt x="60" y="0"/>
                      <a:pt x="59" y="0"/>
                      <a:pt x="59" y="0"/>
                    </a:cubicBezTo>
                    <a:cubicBezTo>
                      <a:pt x="56" y="0"/>
                      <a:pt x="53" y="2"/>
                      <a:pt x="54" y="7"/>
                    </a:cubicBezTo>
                    <a:cubicBezTo>
                      <a:pt x="54" y="12"/>
                      <a:pt x="50" y="12"/>
                      <a:pt x="45" y="12"/>
                    </a:cubicBezTo>
                    <a:cubicBezTo>
                      <a:pt x="41" y="13"/>
                      <a:pt x="42" y="17"/>
                      <a:pt x="40" y="18"/>
                    </a:cubicBezTo>
                    <a:cubicBezTo>
                      <a:pt x="38" y="20"/>
                      <a:pt x="31" y="17"/>
                      <a:pt x="30" y="15"/>
                    </a:cubicBezTo>
                    <a:cubicBezTo>
                      <a:pt x="29" y="12"/>
                      <a:pt x="23" y="15"/>
                      <a:pt x="25" y="18"/>
                    </a:cubicBezTo>
                    <a:cubicBezTo>
                      <a:pt x="28" y="21"/>
                      <a:pt x="28" y="25"/>
                      <a:pt x="27" y="26"/>
                    </a:cubicBezTo>
                    <a:cubicBezTo>
                      <a:pt x="25" y="28"/>
                      <a:pt x="22" y="24"/>
                      <a:pt x="20" y="26"/>
                    </a:cubicBezTo>
                    <a:cubicBezTo>
                      <a:pt x="17" y="28"/>
                      <a:pt x="17" y="25"/>
                      <a:pt x="15" y="24"/>
                    </a:cubicBezTo>
                    <a:cubicBezTo>
                      <a:pt x="12" y="23"/>
                      <a:pt x="11" y="25"/>
                      <a:pt x="7" y="24"/>
                    </a:cubicBezTo>
                    <a:cubicBezTo>
                      <a:pt x="3" y="24"/>
                      <a:pt x="0" y="26"/>
                      <a:pt x="2" y="28"/>
                    </a:cubicBezTo>
                    <a:cubicBezTo>
                      <a:pt x="3" y="30"/>
                      <a:pt x="2" y="32"/>
                      <a:pt x="3" y="33"/>
                    </a:cubicBezTo>
                    <a:cubicBezTo>
                      <a:pt x="4" y="35"/>
                      <a:pt x="9" y="35"/>
                      <a:pt x="13" y="37"/>
                    </a:cubicBezTo>
                    <a:cubicBezTo>
                      <a:pt x="18" y="39"/>
                      <a:pt x="18" y="37"/>
                      <a:pt x="21" y="39"/>
                    </a:cubicBezTo>
                    <a:cubicBezTo>
                      <a:pt x="23" y="40"/>
                      <a:pt x="23" y="39"/>
                      <a:pt x="23" y="42"/>
                    </a:cubicBezTo>
                    <a:cubicBezTo>
                      <a:pt x="23" y="45"/>
                      <a:pt x="25" y="48"/>
                      <a:pt x="29" y="49"/>
                    </a:cubicBezTo>
                    <a:cubicBezTo>
                      <a:pt x="33" y="50"/>
                      <a:pt x="30" y="53"/>
                      <a:pt x="32" y="55"/>
                    </a:cubicBezTo>
                    <a:cubicBezTo>
                      <a:pt x="33" y="58"/>
                      <a:pt x="30" y="62"/>
                      <a:pt x="30" y="65"/>
                    </a:cubicBezTo>
                    <a:cubicBezTo>
                      <a:pt x="31" y="68"/>
                      <a:pt x="28" y="79"/>
                      <a:pt x="27" y="79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8" y="80"/>
                      <a:pt x="30" y="81"/>
                      <a:pt x="31" y="82"/>
                    </a:cubicBezTo>
                    <a:cubicBezTo>
                      <a:pt x="32" y="83"/>
                      <a:pt x="36" y="84"/>
                      <a:pt x="38" y="86"/>
                    </a:cubicBezTo>
                    <a:cubicBezTo>
                      <a:pt x="41" y="87"/>
                      <a:pt x="45" y="87"/>
                      <a:pt x="45" y="85"/>
                    </a:cubicBezTo>
                    <a:cubicBezTo>
                      <a:pt x="45" y="83"/>
                      <a:pt x="47" y="84"/>
                      <a:pt x="49" y="86"/>
                    </a:cubicBezTo>
                    <a:cubicBezTo>
                      <a:pt x="50" y="87"/>
                      <a:pt x="56" y="88"/>
                      <a:pt x="58" y="88"/>
                    </a:cubicBezTo>
                    <a:cubicBezTo>
                      <a:pt x="60" y="89"/>
                      <a:pt x="64" y="88"/>
                      <a:pt x="66" y="88"/>
                    </a:cubicBezTo>
                    <a:cubicBezTo>
                      <a:pt x="66" y="88"/>
                      <a:pt x="66" y="87"/>
                      <a:pt x="66" y="86"/>
                    </a:cubicBezTo>
                    <a:cubicBezTo>
                      <a:pt x="64" y="82"/>
                      <a:pt x="69" y="79"/>
                      <a:pt x="73" y="78"/>
                    </a:cubicBezTo>
                    <a:cubicBezTo>
                      <a:pt x="77" y="78"/>
                      <a:pt x="85" y="80"/>
                      <a:pt x="87" y="82"/>
                    </a:cubicBezTo>
                    <a:cubicBezTo>
                      <a:pt x="90" y="83"/>
                      <a:pt x="93" y="83"/>
                      <a:pt x="97" y="79"/>
                    </a:cubicBezTo>
                    <a:cubicBezTo>
                      <a:pt x="99" y="76"/>
                      <a:pt x="100" y="76"/>
                      <a:pt x="102" y="75"/>
                    </a:cubicBezTo>
                    <a:cubicBezTo>
                      <a:pt x="102" y="74"/>
                      <a:pt x="102" y="73"/>
                      <a:pt x="103" y="73"/>
                    </a:cubicBezTo>
                    <a:cubicBezTo>
                      <a:pt x="103" y="71"/>
                      <a:pt x="101" y="71"/>
                      <a:pt x="99" y="71"/>
                    </a:cubicBezTo>
                    <a:cubicBezTo>
                      <a:pt x="97" y="71"/>
                      <a:pt x="96" y="69"/>
                      <a:pt x="97" y="67"/>
                    </a:cubicBezTo>
                    <a:cubicBezTo>
                      <a:pt x="98" y="65"/>
                      <a:pt x="96" y="65"/>
                      <a:pt x="95" y="63"/>
                    </a:cubicBezTo>
                    <a:cubicBezTo>
                      <a:pt x="93" y="61"/>
                      <a:pt x="95" y="62"/>
                      <a:pt x="96" y="61"/>
                    </a:cubicBezTo>
                    <a:cubicBezTo>
                      <a:pt x="97" y="61"/>
                      <a:pt x="99" y="59"/>
                      <a:pt x="98" y="58"/>
                    </a:cubicBezTo>
                    <a:cubicBezTo>
                      <a:pt x="97" y="58"/>
                      <a:pt x="96" y="56"/>
                      <a:pt x="97" y="54"/>
                    </a:cubicBezTo>
                    <a:cubicBezTo>
                      <a:pt x="98" y="52"/>
                      <a:pt x="96" y="52"/>
                      <a:pt x="96" y="50"/>
                    </a:cubicBezTo>
                    <a:cubicBezTo>
                      <a:pt x="96" y="49"/>
                      <a:pt x="94" y="48"/>
                      <a:pt x="92" y="50"/>
                    </a:cubicBezTo>
                    <a:cubicBezTo>
                      <a:pt x="90" y="52"/>
                      <a:pt x="90" y="50"/>
                      <a:pt x="91" y="47"/>
                    </a:cubicBezTo>
                    <a:cubicBezTo>
                      <a:pt x="92" y="44"/>
                      <a:pt x="96" y="43"/>
                      <a:pt x="96" y="41"/>
                    </a:cubicBezTo>
                    <a:cubicBezTo>
                      <a:pt x="96" y="39"/>
                      <a:pt x="99" y="37"/>
                      <a:pt x="100" y="37"/>
                    </a:cubicBezTo>
                    <a:cubicBezTo>
                      <a:pt x="102" y="37"/>
                      <a:pt x="101" y="34"/>
                      <a:pt x="102" y="31"/>
                    </a:cubicBezTo>
                    <a:cubicBezTo>
                      <a:pt x="103" y="29"/>
                      <a:pt x="103" y="27"/>
                      <a:pt x="105" y="25"/>
                    </a:cubicBezTo>
                    <a:cubicBezTo>
                      <a:pt x="108" y="23"/>
                      <a:pt x="105" y="22"/>
                      <a:pt x="104" y="22"/>
                    </a:cubicBezTo>
                    <a:close/>
                    <a:moveTo>
                      <a:pt x="116" y="83"/>
                    </a:moveTo>
                    <a:cubicBezTo>
                      <a:pt x="115" y="82"/>
                      <a:pt x="115" y="85"/>
                      <a:pt x="111" y="87"/>
                    </a:cubicBezTo>
                    <a:cubicBezTo>
                      <a:pt x="108" y="89"/>
                      <a:pt x="111" y="98"/>
                      <a:pt x="115" y="98"/>
                    </a:cubicBezTo>
                    <a:cubicBezTo>
                      <a:pt x="118" y="97"/>
                      <a:pt x="118" y="83"/>
                      <a:pt x="116" y="8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99">
                <a:extLst>
                  <a:ext uri="{FF2B5EF4-FFF2-40B4-BE49-F238E27FC236}">
                    <a16:creationId xmlns:a16="http://schemas.microsoft.com/office/drawing/2014/main" id="{5F21D749-6219-4185-8BB7-CA3B31D70A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9636" y="3816268"/>
                <a:ext cx="42661" cy="26349"/>
              </a:xfrm>
              <a:custGeom>
                <a:avLst/>
                <a:gdLst>
                  <a:gd name="T0" fmla="*/ 18 w 18"/>
                  <a:gd name="T1" fmla="*/ 4 h 11"/>
                  <a:gd name="T2" fmla="*/ 9 w 18"/>
                  <a:gd name="T3" fmla="*/ 2 h 11"/>
                  <a:gd name="T4" fmla="*/ 6 w 18"/>
                  <a:gd name="T5" fmla="*/ 0 h 11"/>
                  <a:gd name="T6" fmla="*/ 5 w 18"/>
                  <a:gd name="T7" fmla="*/ 0 h 11"/>
                  <a:gd name="T8" fmla="*/ 0 w 18"/>
                  <a:gd name="T9" fmla="*/ 5 h 11"/>
                  <a:gd name="T10" fmla="*/ 15 w 18"/>
                  <a:gd name="T11" fmla="*/ 11 h 11"/>
                  <a:gd name="T12" fmla="*/ 18 w 18"/>
                  <a:gd name="T13" fmla="*/ 9 h 11"/>
                  <a:gd name="T14" fmla="*/ 18 w 18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1">
                    <a:moveTo>
                      <a:pt x="18" y="4"/>
                    </a:moveTo>
                    <a:cubicBezTo>
                      <a:pt x="16" y="2"/>
                      <a:pt x="13" y="5"/>
                      <a:pt x="9" y="2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2" y="3"/>
                      <a:pt x="0" y="5"/>
                    </a:cubicBezTo>
                    <a:cubicBezTo>
                      <a:pt x="2" y="7"/>
                      <a:pt x="12" y="11"/>
                      <a:pt x="15" y="11"/>
                    </a:cubicBezTo>
                    <a:cubicBezTo>
                      <a:pt x="16" y="11"/>
                      <a:pt x="17" y="10"/>
                      <a:pt x="18" y="9"/>
                    </a:cubicBezTo>
                    <a:cubicBezTo>
                      <a:pt x="18" y="7"/>
                      <a:pt x="18" y="5"/>
                      <a:pt x="18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100">
                <a:extLst>
                  <a:ext uri="{FF2B5EF4-FFF2-40B4-BE49-F238E27FC236}">
                    <a16:creationId xmlns:a16="http://schemas.microsoft.com/office/drawing/2014/main" id="{59FE0E6A-0193-4442-A607-602F4D359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82390"/>
                <a:ext cx="112925" cy="61482"/>
              </a:xfrm>
              <a:custGeom>
                <a:avLst/>
                <a:gdLst>
                  <a:gd name="T0" fmla="*/ 20 w 49"/>
                  <a:gd name="T1" fmla="*/ 25 h 27"/>
                  <a:gd name="T2" fmla="*/ 23 w 49"/>
                  <a:gd name="T3" fmla="*/ 20 h 27"/>
                  <a:gd name="T4" fmla="*/ 32 w 49"/>
                  <a:gd name="T5" fmla="*/ 16 h 27"/>
                  <a:gd name="T6" fmla="*/ 39 w 49"/>
                  <a:gd name="T7" fmla="*/ 14 h 27"/>
                  <a:gd name="T8" fmla="*/ 49 w 49"/>
                  <a:gd name="T9" fmla="*/ 10 h 27"/>
                  <a:gd name="T10" fmla="*/ 40 w 49"/>
                  <a:gd name="T11" fmla="*/ 4 h 27"/>
                  <a:gd name="T12" fmla="*/ 23 w 49"/>
                  <a:gd name="T13" fmla="*/ 4 h 27"/>
                  <a:gd name="T14" fmla="*/ 8 w 49"/>
                  <a:gd name="T15" fmla="*/ 4 h 27"/>
                  <a:gd name="T16" fmla="*/ 8 w 49"/>
                  <a:gd name="T17" fmla="*/ 5 h 27"/>
                  <a:gd name="T18" fmla="*/ 3 w 49"/>
                  <a:gd name="T19" fmla="*/ 9 h 27"/>
                  <a:gd name="T20" fmla="*/ 0 w 49"/>
                  <a:gd name="T21" fmla="*/ 15 h 27"/>
                  <a:gd name="T22" fmla="*/ 3 w 49"/>
                  <a:gd name="T23" fmla="*/ 17 h 27"/>
                  <a:gd name="T24" fmla="*/ 12 w 49"/>
                  <a:gd name="T25" fmla="*/ 19 h 27"/>
                  <a:gd name="T26" fmla="*/ 12 w 49"/>
                  <a:gd name="T27" fmla="*/ 24 h 27"/>
                  <a:gd name="T28" fmla="*/ 14 w 49"/>
                  <a:gd name="T29" fmla="*/ 24 h 27"/>
                  <a:gd name="T30" fmla="*/ 15 w 49"/>
                  <a:gd name="T31" fmla="*/ 27 h 27"/>
                  <a:gd name="T32" fmla="*/ 18 w 49"/>
                  <a:gd name="T33" fmla="*/ 27 h 27"/>
                  <a:gd name="T34" fmla="*/ 20 w 49"/>
                  <a:gd name="T35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27">
                    <a:moveTo>
                      <a:pt x="20" y="25"/>
                    </a:moveTo>
                    <a:cubicBezTo>
                      <a:pt x="21" y="24"/>
                      <a:pt x="18" y="20"/>
                      <a:pt x="23" y="20"/>
                    </a:cubicBezTo>
                    <a:cubicBezTo>
                      <a:pt x="27" y="19"/>
                      <a:pt x="31" y="19"/>
                      <a:pt x="32" y="16"/>
                    </a:cubicBezTo>
                    <a:cubicBezTo>
                      <a:pt x="32" y="13"/>
                      <a:pt x="38" y="14"/>
                      <a:pt x="39" y="14"/>
                    </a:cubicBezTo>
                    <a:cubicBezTo>
                      <a:pt x="41" y="14"/>
                      <a:pt x="45" y="10"/>
                      <a:pt x="49" y="10"/>
                    </a:cubicBezTo>
                    <a:cubicBezTo>
                      <a:pt x="49" y="6"/>
                      <a:pt x="43" y="8"/>
                      <a:pt x="40" y="4"/>
                    </a:cubicBezTo>
                    <a:cubicBezTo>
                      <a:pt x="36" y="0"/>
                      <a:pt x="27" y="2"/>
                      <a:pt x="23" y="4"/>
                    </a:cubicBezTo>
                    <a:cubicBezTo>
                      <a:pt x="18" y="5"/>
                      <a:pt x="13" y="2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6"/>
                      <a:pt x="5" y="8"/>
                      <a:pt x="3" y="9"/>
                    </a:cubicBezTo>
                    <a:cubicBezTo>
                      <a:pt x="0" y="12"/>
                      <a:pt x="1" y="14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7" y="20"/>
                      <a:pt x="10" y="17"/>
                      <a:pt x="12" y="19"/>
                    </a:cubicBezTo>
                    <a:cubicBezTo>
                      <a:pt x="12" y="20"/>
                      <a:pt x="12" y="22"/>
                      <a:pt x="12" y="24"/>
                    </a:cubicBezTo>
                    <a:cubicBezTo>
                      <a:pt x="12" y="24"/>
                      <a:pt x="13" y="23"/>
                      <a:pt x="14" y="24"/>
                    </a:cubicBezTo>
                    <a:cubicBezTo>
                      <a:pt x="15" y="25"/>
                      <a:pt x="15" y="26"/>
                      <a:pt x="1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20" y="25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101">
                <a:extLst>
                  <a:ext uri="{FF2B5EF4-FFF2-40B4-BE49-F238E27FC236}">
                    <a16:creationId xmlns:a16="http://schemas.microsoft.com/office/drawing/2014/main" id="{BB059A86-4851-4435-AFBE-03D13F488C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7746" y="3454907"/>
                <a:ext cx="564627" cy="352578"/>
              </a:xfrm>
              <a:custGeom>
                <a:avLst/>
                <a:gdLst>
                  <a:gd name="T0" fmla="*/ 214 w 245"/>
                  <a:gd name="T1" fmla="*/ 143 h 153"/>
                  <a:gd name="T2" fmla="*/ 211 w 245"/>
                  <a:gd name="T3" fmla="*/ 129 h 153"/>
                  <a:gd name="T4" fmla="*/ 231 w 245"/>
                  <a:gd name="T5" fmla="*/ 124 h 153"/>
                  <a:gd name="T6" fmla="*/ 238 w 245"/>
                  <a:gd name="T7" fmla="*/ 115 h 153"/>
                  <a:gd name="T8" fmla="*/ 244 w 245"/>
                  <a:gd name="T9" fmla="*/ 100 h 153"/>
                  <a:gd name="T10" fmla="*/ 225 w 245"/>
                  <a:gd name="T11" fmla="*/ 98 h 153"/>
                  <a:gd name="T12" fmla="*/ 212 w 245"/>
                  <a:gd name="T13" fmla="*/ 115 h 153"/>
                  <a:gd name="T14" fmla="*/ 200 w 245"/>
                  <a:gd name="T15" fmla="*/ 121 h 153"/>
                  <a:gd name="T16" fmla="*/ 172 w 245"/>
                  <a:gd name="T17" fmla="*/ 121 h 153"/>
                  <a:gd name="T18" fmla="*/ 159 w 245"/>
                  <a:gd name="T19" fmla="*/ 102 h 153"/>
                  <a:gd name="T20" fmla="*/ 159 w 245"/>
                  <a:gd name="T21" fmla="*/ 64 h 153"/>
                  <a:gd name="T22" fmla="*/ 156 w 245"/>
                  <a:gd name="T23" fmla="*/ 60 h 153"/>
                  <a:gd name="T24" fmla="*/ 143 w 245"/>
                  <a:gd name="T25" fmla="*/ 51 h 153"/>
                  <a:gd name="T26" fmla="*/ 133 w 245"/>
                  <a:gd name="T27" fmla="*/ 34 h 153"/>
                  <a:gd name="T28" fmla="*/ 113 w 245"/>
                  <a:gd name="T29" fmla="*/ 33 h 153"/>
                  <a:gd name="T30" fmla="*/ 100 w 245"/>
                  <a:gd name="T31" fmla="*/ 23 h 153"/>
                  <a:gd name="T32" fmla="*/ 86 w 245"/>
                  <a:gd name="T33" fmla="*/ 9 h 153"/>
                  <a:gd name="T34" fmla="*/ 71 w 245"/>
                  <a:gd name="T35" fmla="*/ 12 h 153"/>
                  <a:gd name="T36" fmla="*/ 27 w 245"/>
                  <a:gd name="T37" fmla="*/ 5 h 153"/>
                  <a:gd name="T38" fmla="*/ 0 w 245"/>
                  <a:gd name="T39" fmla="*/ 3 h 153"/>
                  <a:gd name="T40" fmla="*/ 11 w 245"/>
                  <a:gd name="T41" fmla="*/ 25 h 153"/>
                  <a:gd name="T42" fmla="*/ 25 w 245"/>
                  <a:gd name="T43" fmla="*/ 44 h 153"/>
                  <a:gd name="T44" fmla="*/ 28 w 245"/>
                  <a:gd name="T45" fmla="*/ 52 h 153"/>
                  <a:gd name="T46" fmla="*/ 39 w 245"/>
                  <a:gd name="T47" fmla="*/ 67 h 153"/>
                  <a:gd name="T48" fmla="*/ 57 w 245"/>
                  <a:gd name="T49" fmla="*/ 86 h 153"/>
                  <a:gd name="T50" fmla="*/ 59 w 245"/>
                  <a:gd name="T51" fmla="*/ 77 h 153"/>
                  <a:gd name="T52" fmla="*/ 51 w 245"/>
                  <a:gd name="T53" fmla="*/ 67 h 153"/>
                  <a:gd name="T54" fmla="*/ 37 w 245"/>
                  <a:gd name="T55" fmla="*/ 43 h 153"/>
                  <a:gd name="T56" fmla="*/ 31 w 245"/>
                  <a:gd name="T57" fmla="*/ 30 h 153"/>
                  <a:gd name="T58" fmla="*/ 20 w 245"/>
                  <a:gd name="T59" fmla="*/ 21 h 153"/>
                  <a:gd name="T60" fmla="*/ 21 w 245"/>
                  <a:gd name="T61" fmla="*/ 8 h 153"/>
                  <a:gd name="T62" fmla="*/ 28 w 245"/>
                  <a:gd name="T63" fmla="*/ 12 h 153"/>
                  <a:gd name="T64" fmla="*/ 34 w 245"/>
                  <a:gd name="T65" fmla="*/ 23 h 153"/>
                  <a:gd name="T66" fmla="*/ 40 w 245"/>
                  <a:gd name="T67" fmla="*/ 34 h 153"/>
                  <a:gd name="T68" fmla="*/ 52 w 245"/>
                  <a:gd name="T69" fmla="*/ 43 h 153"/>
                  <a:gd name="T70" fmla="*/ 62 w 245"/>
                  <a:gd name="T71" fmla="*/ 53 h 153"/>
                  <a:gd name="T72" fmla="*/ 68 w 245"/>
                  <a:gd name="T73" fmla="*/ 64 h 153"/>
                  <a:gd name="T74" fmla="*/ 92 w 245"/>
                  <a:gd name="T75" fmla="*/ 89 h 153"/>
                  <a:gd name="T76" fmla="*/ 95 w 245"/>
                  <a:gd name="T77" fmla="*/ 104 h 153"/>
                  <a:gd name="T78" fmla="*/ 99 w 245"/>
                  <a:gd name="T79" fmla="*/ 117 h 153"/>
                  <a:gd name="T80" fmla="*/ 124 w 245"/>
                  <a:gd name="T81" fmla="*/ 129 h 153"/>
                  <a:gd name="T82" fmla="*/ 158 w 245"/>
                  <a:gd name="T83" fmla="*/ 145 h 153"/>
                  <a:gd name="T84" fmla="*/ 189 w 245"/>
                  <a:gd name="T85" fmla="*/ 146 h 153"/>
                  <a:gd name="T86" fmla="*/ 204 w 245"/>
                  <a:gd name="T87" fmla="*/ 14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5" h="153">
                    <a:moveTo>
                      <a:pt x="204" y="144"/>
                    </a:moveTo>
                    <a:cubicBezTo>
                      <a:pt x="205" y="144"/>
                      <a:pt x="214" y="145"/>
                      <a:pt x="214" y="143"/>
                    </a:cubicBezTo>
                    <a:cubicBezTo>
                      <a:pt x="215" y="140"/>
                      <a:pt x="208" y="135"/>
                      <a:pt x="209" y="135"/>
                    </a:cubicBezTo>
                    <a:cubicBezTo>
                      <a:pt x="209" y="134"/>
                      <a:pt x="210" y="129"/>
                      <a:pt x="211" y="129"/>
                    </a:cubicBezTo>
                    <a:cubicBezTo>
                      <a:pt x="213" y="129"/>
                      <a:pt x="225" y="129"/>
                      <a:pt x="226" y="129"/>
                    </a:cubicBezTo>
                    <a:cubicBezTo>
                      <a:pt x="227" y="129"/>
                      <a:pt x="229" y="124"/>
                      <a:pt x="231" y="124"/>
                    </a:cubicBezTo>
                    <a:cubicBezTo>
                      <a:pt x="232" y="124"/>
                      <a:pt x="233" y="125"/>
                      <a:pt x="235" y="126"/>
                    </a:cubicBezTo>
                    <a:cubicBezTo>
                      <a:pt x="237" y="124"/>
                      <a:pt x="238" y="119"/>
                      <a:pt x="238" y="115"/>
                    </a:cubicBezTo>
                    <a:cubicBezTo>
                      <a:pt x="239" y="110"/>
                      <a:pt x="237" y="109"/>
                      <a:pt x="240" y="106"/>
                    </a:cubicBezTo>
                    <a:cubicBezTo>
                      <a:pt x="242" y="104"/>
                      <a:pt x="245" y="103"/>
                      <a:pt x="244" y="100"/>
                    </a:cubicBezTo>
                    <a:cubicBezTo>
                      <a:pt x="243" y="96"/>
                      <a:pt x="240" y="100"/>
                      <a:pt x="237" y="98"/>
                    </a:cubicBezTo>
                    <a:cubicBezTo>
                      <a:pt x="234" y="96"/>
                      <a:pt x="232" y="97"/>
                      <a:pt x="225" y="98"/>
                    </a:cubicBezTo>
                    <a:cubicBezTo>
                      <a:pt x="217" y="99"/>
                      <a:pt x="214" y="102"/>
                      <a:pt x="214" y="108"/>
                    </a:cubicBezTo>
                    <a:cubicBezTo>
                      <a:pt x="215" y="113"/>
                      <a:pt x="212" y="110"/>
                      <a:pt x="212" y="115"/>
                    </a:cubicBezTo>
                    <a:cubicBezTo>
                      <a:pt x="212" y="119"/>
                      <a:pt x="206" y="120"/>
                      <a:pt x="207" y="122"/>
                    </a:cubicBezTo>
                    <a:cubicBezTo>
                      <a:pt x="207" y="125"/>
                      <a:pt x="202" y="122"/>
                      <a:pt x="200" y="121"/>
                    </a:cubicBezTo>
                    <a:cubicBezTo>
                      <a:pt x="199" y="120"/>
                      <a:pt x="184" y="125"/>
                      <a:pt x="182" y="125"/>
                    </a:cubicBezTo>
                    <a:cubicBezTo>
                      <a:pt x="179" y="126"/>
                      <a:pt x="176" y="121"/>
                      <a:pt x="172" y="121"/>
                    </a:cubicBezTo>
                    <a:cubicBezTo>
                      <a:pt x="169" y="121"/>
                      <a:pt x="168" y="117"/>
                      <a:pt x="168" y="113"/>
                    </a:cubicBezTo>
                    <a:cubicBezTo>
                      <a:pt x="168" y="109"/>
                      <a:pt x="162" y="106"/>
                      <a:pt x="159" y="102"/>
                    </a:cubicBezTo>
                    <a:cubicBezTo>
                      <a:pt x="157" y="99"/>
                      <a:pt x="156" y="92"/>
                      <a:pt x="156" y="87"/>
                    </a:cubicBezTo>
                    <a:cubicBezTo>
                      <a:pt x="156" y="82"/>
                      <a:pt x="156" y="74"/>
                      <a:pt x="159" y="64"/>
                    </a:cubicBezTo>
                    <a:cubicBezTo>
                      <a:pt x="159" y="63"/>
                      <a:pt x="160" y="62"/>
                      <a:pt x="160" y="61"/>
                    </a:cubicBezTo>
                    <a:cubicBezTo>
                      <a:pt x="158" y="60"/>
                      <a:pt x="157" y="60"/>
                      <a:pt x="156" y="60"/>
                    </a:cubicBezTo>
                    <a:cubicBezTo>
                      <a:pt x="153" y="60"/>
                      <a:pt x="146" y="56"/>
                      <a:pt x="145" y="56"/>
                    </a:cubicBezTo>
                    <a:cubicBezTo>
                      <a:pt x="144" y="56"/>
                      <a:pt x="144" y="52"/>
                      <a:pt x="143" y="51"/>
                    </a:cubicBezTo>
                    <a:cubicBezTo>
                      <a:pt x="142" y="49"/>
                      <a:pt x="142" y="46"/>
                      <a:pt x="141" y="45"/>
                    </a:cubicBezTo>
                    <a:cubicBezTo>
                      <a:pt x="139" y="43"/>
                      <a:pt x="135" y="39"/>
                      <a:pt x="133" y="34"/>
                    </a:cubicBezTo>
                    <a:cubicBezTo>
                      <a:pt x="132" y="28"/>
                      <a:pt x="122" y="26"/>
                      <a:pt x="119" y="26"/>
                    </a:cubicBezTo>
                    <a:cubicBezTo>
                      <a:pt x="116" y="25"/>
                      <a:pt x="114" y="33"/>
                      <a:pt x="113" y="33"/>
                    </a:cubicBezTo>
                    <a:cubicBezTo>
                      <a:pt x="112" y="33"/>
                      <a:pt x="105" y="29"/>
                      <a:pt x="103" y="28"/>
                    </a:cubicBezTo>
                    <a:cubicBezTo>
                      <a:pt x="101" y="27"/>
                      <a:pt x="100" y="25"/>
                      <a:pt x="100" y="23"/>
                    </a:cubicBezTo>
                    <a:cubicBezTo>
                      <a:pt x="100" y="21"/>
                      <a:pt x="96" y="17"/>
                      <a:pt x="95" y="17"/>
                    </a:cubicBezTo>
                    <a:cubicBezTo>
                      <a:pt x="94" y="16"/>
                      <a:pt x="86" y="9"/>
                      <a:pt x="86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31" y="6"/>
                      <a:pt x="27" y="5"/>
                    </a:cubicBezTo>
                    <a:cubicBezTo>
                      <a:pt x="24" y="4"/>
                      <a:pt x="18" y="0"/>
                      <a:pt x="18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2" y="7"/>
                      <a:pt x="4" y="9"/>
                    </a:cubicBezTo>
                    <a:cubicBezTo>
                      <a:pt x="8" y="14"/>
                      <a:pt x="11" y="22"/>
                      <a:pt x="11" y="25"/>
                    </a:cubicBezTo>
                    <a:cubicBezTo>
                      <a:pt x="11" y="28"/>
                      <a:pt x="16" y="30"/>
                      <a:pt x="21" y="33"/>
                    </a:cubicBezTo>
                    <a:cubicBezTo>
                      <a:pt x="25" y="36"/>
                      <a:pt x="25" y="42"/>
                      <a:pt x="25" y="44"/>
                    </a:cubicBezTo>
                    <a:cubicBezTo>
                      <a:pt x="24" y="45"/>
                      <a:pt x="19" y="43"/>
                      <a:pt x="18" y="44"/>
                    </a:cubicBezTo>
                    <a:cubicBezTo>
                      <a:pt x="18" y="46"/>
                      <a:pt x="26" y="52"/>
                      <a:pt x="28" y="52"/>
                    </a:cubicBezTo>
                    <a:cubicBezTo>
                      <a:pt x="31" y="51"/>
                      <a:pt x="33" y="53"/>
                      <a:pt x="37" y="57"/>
                    </a:cubicBezTo>
                    <a:cubicBezTo>
                      <a:pt x="42" y="61"/>
                      <a:pt x="41" y="66"/>
                      <a:pt x="39" y="67"/>
                    </a:cubicBezTo>
                    <a:cubicBezTo>
                      <a:pt x="38" y="69"/>
                      <a:pt x="43" y="72"/>
                      <a:pt x="49" y="75"/>
                    </a:cubicBezTo>
                    <a:cubicBezTo>
                      <a:pt x="54" y="79"/>
                      <a:pt x="57" y="84"/>
                      <a:pt x="57" y="86"/>
                    </a:cubicBezTo>
                    <a:cubicBezTo>
                      <a:pt x="58" y="88"/>
                      <a:pt x="60" y="86"/>
                      <a:pt x="61" y="83"/>
                    </a:cubicBezTo>
                    <a:cubicBezTo>
                      <a:pt x="62" y="80"/>
                      <a:pt x="59" y="80"/>
                      <a:pt x="59" y="77"/>
                    </a:cubicBezTo>
                    <a:cubicBezTo>
                      <a:pt x="59" y="74"/>
                      <a:pt x="55" y="74"/>
                      <a:pt x="53" y="74"/>
                    </a:cubicBezTo>
                    <a:cubicBezTo>
                      <a:pt x="51" y="74"/>
                      <a:pt x="53" y="69"/>
                      <a:pt x="51" y="67"/>
                    </a:cubicBezTo>
                    <a:cubicBezTo>
                      <a:pt x="49" y="65"/>
                      <a:pt x="47" y="59"/>
                      <a:pt x="46" y="55"/>
                    </a:cubicBezTo>
                    <a:cubicBezTo>
                      <a:pt x="44" y="51"/>
                      <a:pt x="39" y="48"/>
                      <a:pt x="37" y="43"/>
                    </a:cubicBezTo>
                    <a:cubicBezTo>
                      <a:pt x="34" y="39"/>
                      <a:pt x="32" y="36"/>
                      <a:pt x="30" y="34"/>
                    </a:cubicBezTo>
                    <a:cubicBezTo>
                      <a:pt x="29" y="33"/>
                      <a:pt x="32" y="32"/>
                      <a:pt x="31" y="30"/>
                    </a:cubicBezTo>
                    <a:cubicBezTo>
                      <a:pt x="30" y="29"/>
                      <a:pt x="27" y="29"/>
                      <a:pt x="25" y="28"/>
                    </a:cubicBezTo>
                    <a:cubicBezTo>
                      <a:pt x="22" y="26"/>
                      <a:pt x="20" y="24"/>
                      <a:pt x="20" y="21"/>
                    </a:cubicBezTo>
                    <a:cubicBezTo>
                      <a:pt x="20" y="18"/>
                      <a:pt x="19" y="12"/>
                      <a:pt x="18" y="9"/>
                    </a:cubicBezTo>
                    <a:cubicBezTo>
                      <a:pt x="17" y="7"/>
                      <a:pt x="20" y="7"/>
                      <a:pt x="21" y="8"/>
                    </a:cubicBezTo>
                    <a:cubicBezTo>
                      <a:pt x="21" y="10"/>
                      <a:pt x="22" y="11"/>
                      <a:pt x="23" y="10"/>
                    </a:cubicBezTo>
                    <a:cubicBezTo>
                      <a:pt x="25" y="9"/>
                      <a:pt x="27" y="10"/>
                      <a:pt x="28" y="12"/>
                    </a:cubicBezTo>
                    <a:cubicBezTo>
                      <a:pt x="29" y="14"/>
                      <a:pt x="32" y="12"/>
                      <a:pt x="33" y="13"/>
                    </a:cubicBezTo>
                    <a:cubicBezTo>
                      <a:pt x="34" y="14"/>
                      <a:pt x="30" y="15"/>
                      <a:pt x="34" y="23"/>
                    </a:cubicBezTo>
                    <a:cubicBezTo>
                      <a:pt x="39" y="31"/>
                      <a:pt x="36" y="26"/>
                      <a:pt x="36" y="32"/>
                    </a:cubicBezTo>
                    <a:cubicBezTo>
                      <a:pt x="36" y="38"/>
                      <a:pt x="39" y="35"/>
                      <a:pt x="40" y="34"/>
                    </a:cubicBezTo>
                    <a:cubicBezTo>
                      <a:pt x="41" y="33"/>
                      <a:pt x="43" y="36"/>
                      <a:pt x="45" y="39"/>
                    </a:cubicBezTo>
                    <a:cubicBezTo>
                      <a:pt x="48" y="42"/>
                      <a:pt x="52" y="42"/>
                      <a:pt x="52" y="43"/>
                    </a:cubicBezTo>
                    <a:cubicBezTo>
                      <a:pt x="52" y="45"/>
                      <a:pt x="53" y="48"/>
                      <a:pt x="56" y="49"/>
                    </a:cubicBezTo>
                    <a:cubicBezTo>
                      <a:pt x="59" y="49"/>
                      <a:pt x="60" y="53"/>
                      <a:pt x="62" y="53"/>
                    </a:cubicBezTo>
                    <a:cubicBezTo>
                      <a:pt x="64" y="53"/>
                      <a:pt x="64" y="56"/>
                      <a:pt x="63" y="58"/>
                    </a:cubicBezTo>
                    <a:cubicBezTo>
                      <a:pt x="62" y="60"/>
                      <a:pt x="63" y="62"/>
                      <a:pt x="68" y="64"/>
                    </a:cubicBezTo>
                    <a:cubicBezTo>
                      <a:pt x="73" y="66"/>
                      <a:pt x="70" y="66"/>
                      <a:pt x="74" y="70"/>
                    </a:cubicBezTo>
                    <a:cubicBezTo>
                      <a:pt x="78" y="74"/>
                      <a:pt x="89" y="86"/>
                      <a:pt x="92" y="89"/>
                    </a:cubicBezTo>
                    <a:cubicBezTo>
                      <a:pt x="94" y="93"/>
                      <a:pt x="95" y="96"/>
                      <a:pt x="96" y="98"/>
                    </a:cubicBezTo>
                    <a:cubicBezTo>
                      <a:pt x="97" y="101"/>
                      <a:pt x="94" y="102"/>
                      <a:pt x="95" y="104"/>
                    </a:cubicBezTo>
                    <a:cubicBezTo>
                      <a:pt x="97" y="106"/>
                      <a:pt x="93" y="105"/>
                      <a:pt x="93" y="107"/>
                    </a:cubicBezTo>
                    <a:cubicBezTo>
                      <a:pt x="93" y="108"/>
                      <a:pt x="95" y="117"/>
                      <a:pt x="99" y="117"/>
                    </a:cubicBezTo>
                    <a:cubicBezTo>
                      <a:pt x="103" y="117"/>
                      <a:pt x="108" y="122"/>
                      <a:pt x="111" y="125"/>
                    </a:cubicBezTo>
                    <a:cubicBezTo>
                      <a:pt x="114" y="127"/>
                      <a:pt x="119" y="127"/>
                      <a:pt x="124" y="129"/>
                    </a:cubicBezTo>
                    <a:cubicBezTo>
                      <a:pt x="128" y="130"/>
                      <a:pt x="133" y="135"/>
                      <a:pt x="140" y="137"/>
                    </a:cubicBezTo>
                    <a:cubicBezTo>
                      <a:pt x="146" y="139"/>
                      <a:pt x="153" y="142"/>
                      <a:pt x="158" y="145"/>
                    </a:cubicBezTo>
                    <a:cubicBezTo>
                      <a:pt x="162" y="147"/>
                      <a:pt x="168" y="146"/>
                      <a:pt x="174" y="144"/>
                    </a:cubicBezTo>
                    <a:cubicBezTo>
                      <a:pt x="180" y="141"/>
                      <a:pt x="185" y="144"/>
                      <a:pt x="189" y="146"/>
                    </a:cubicBezTo>
                    <a:cubicBezTo>
                      <a:pt x="190" y="146"/>
                      <a:pt x="194" y="149"/>
                      <a:pt x="197" y="153"/>
                    </a:cubicBezTo>
                    <a:cubicBezTo>
                      <a:pt x="200" y="148"/>
                      <a:pt x="203" y="144"/>
                      <a:pt x="204" y="14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102">
                <a:extLst>
                  <a:ext uri="{FF2B5EF4-FFF2-40B4-BE49-F238E27FC236}">
                    <a16:creationId xmlns:a16="http://schemas.microsoft.com/office/drawing/2014/main" id="{A7ADB567-D85E-47D0-8A32-53CF05ECD3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1957" y="3752277"/>
                <a:ext cx="80302" cy="76538"/>
              </a:xfrm>
              <a:custGeom>
                <a:avLst/>
                <a:gdLst>
                  <a:gd name="T0" fmla="*/ 30 w 35"/>
                  <a:gd name="T1" fmla="*/ 22 h 33"/>
                  <a:gd name="T2" fmla="*/ 35 w 35"/>
                  <a:gd name="T3" fmla="*/ 18 h 33"/>
                  <a:gd name="T4" fmla="*/ 31 w 35"/>
                  <a:gd name="T5" fmla="*/ 16 h 33"/>
                  <a:gd name="T6" fmla="*/ 27 w 35"/>
                  <a:gd name="T7" fmla="*/ 16 h 33"/>
                  <a:gd name="T8" fmla="*/ 28 w 35"/>
                  <a:gd name="T9" fmla="*/ 0 h 33"/>
                  <a:gd name="T10" fmla="*/ 14 w 35"/>
                  <a:gd name="T11" fmla="*/ 0 h 33"/>
                  <a:gd name="T12" fmla="*/ 12 w 35"/>
                  <a:gd name="T13" fmla="*/ 6 h 33"/>
                  <a:gd name="T14" fmla="*/ 17 w 35"/>
                  <a:gd name="T15" fmla="*/ 14 h 33"/>
                  <a:gd name="T16" fmla="*/ 7 w 35"/>
                  <a:gd name="T17" fmla="*/ 15 h 33"/>
                  <a:gd name="T18" fmla="*/ 0 w 35"/>
                  <a:gd name="T19" fmla="*/ 24 h 33"/>
                  <a:gd name="T20" fmla="*/ 9 w 35"/>
                  <a:gd name="T21" fmla="*/ 31 h 33"/>
                  <a:gd name="T22" fmla="*/ 20 w 35"/>
                  <a:gd name="T23" fmla="*/ 33 h 33"/>
                  <a:gd name="T24" fmla="*/ 21 w 35"/>
                  <a:gd name="T25" fmla="*/ 33 h 33"/>
                  <a:gd name="T26" fmla="*/ 26 w 35"/>
                  <a:gd name="T27" fmla="*/ 28 h 33"/>
                  <a:gd name="T28" fmla="*/ 30 w 35"/>
                  <a:gd name="T29" fmla="*/ 2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33">
                    <a:moveTo>
                      <a:pt x="30" y="22"/>
                    </a:moveTo>
                    <a:cubicBezTo>
                      <a:pt x="32" y="21"/>
                      <a:pt x="33" y="19"/>
                      <a:pt x="35" y="18"/>
                    </a:cubicBezTo>
                    <a:cubicBezTo>
                      <a:pt x="32" y="19"/>
                      <a:pt x="31" y="18"/>
                      <a:pt x="31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15" y="0"/>
                      <a:pt x="14" y="0"/>
                    </a:cubicBezTo>
                    <a:cubicBezTo>
                      <a:pt x="13" y="0"/>
                      <a:pt x="12" y="5"/>
                      <a:pt x="12" y="6"/>
                    </a:cubicBezTo>
                    <a:cubicBezTo>
                      <a:pt x="11" y="6"/>
                      <a:pt x="18" y="11"/>
                      <a:pt x="17" y="14"/>
                    </a:cubicBezTo>
                    <a:cubicBezTo>
                      <a:pt x="17" y="16"/>
                      <a:pt x="8" y="15"/>
                      <a:pt x="7" y="15"/>
                    </a:cubicBezTo>
                    <a:cubicBezTo>
                      <a:pt x="6" y="15"/>
                      <a:pt x="3" y="19"/>
                      <a:pt x="0" y="24"/>
                    </a:cubicBezTo>
                    <a:cubicBezTo>
                      <a:pt x="4" y="27"/>
                      <a:pt x="7" y="30"/>
                      <a:pt x="9" y="31"/>
                    </a:cubicBezTo>
                    <a:cubicBezTo>
                      <a:pt x="12" y="33"/>
                      <a:pt x="18" y="31"/>
                      <a:pt x="20" y="33"/>
                    </a:cubicBezTo>
                    <a:cubicBezTo>
                      <a:pt x="20" y="33"/>
                      <a:pt x="20" y="33"/>
                      <a:pt x="21" y="33"/>
                    </a:cubicBezTo>
                    <a:cubicBezTo>
                      <a:pt x="23" y="31"/>
                      <a:pt x="25" y="29"/>
                      <a:pt x="26" y="28"/>
                    </a:cubicBezTo>
                    <a:cubicBezTo>
                      <a:pt x="28" y="28"/>
                      <a:pt x="27" y="25"/>
                      <a:pt x="3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103">
                <a:extLst>
                  <a:ext uri="{FF2B5EF4-FFF2-40B4-BE49-F238E27FC236}">
                    <a16:creationId xmlns:a16="http://schemas.microsoft.com/office/drawing/2014/main" id="{11BA8FA8-5CC9-4061-879C-2417453EC4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40984"/>
                <a:ext cx="26349" cy="47680"/>
              </a:xfrm>
              <a:custGeom>
                <a:avLst/>
                <a:gdLst>
                  <a:gd name="T0" fmla="*/ 2 w 11"/>
                  <a:gd name="T1" fmla="*/ 5 h 21"/>
                  <a:gd name="T2" fmla="*/ 1 w 11"/>
                  <a:gd name="T3" fmla="*/ 5 h 21"/>
                  <a:gd name="T4" fmla="*/ 0 w 11"/>
                  <a:gd name="T5" fmla="*/ 21 h 21"/>
                  <a:gd name="T6" fmla="*/ 4 w 11"/>
                  <a:gd name="T7" fmla="*/ 21 h 21"/>
                  <a:gd name="T8" fmla="*/ 7 w 11"/>
                  <a:gd name="T9" fmla="*/ 17 h 21"/>
                  <a:gd name="T10" fmla="*/ 9 w 11"/>
                  <a:gd name="T11" fmla="*/ 3 h 21"/>
                  <a:gd name="T12" fmla="*/ 11 w 11"/>
                  <a:gd name="T13" fmla="*/ 2 h 21"/>
                  <a:gd name="T14" fmla="*/ 7 w 11"/>
                  <a:gd name="T15" fmla="*/ 0 h 21"/>
                  <a:gd name="T16" fmla="*/ 2 w 11"/>
                  <a:gd name="T1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1">
                    <a:moveTo>
                      <a:pt x="2" y="5"/>
                    </a:moveTo>
                    <a:cubicBezTo>
                      <a:pt x="2" y="5"/>
                      <a:pt x="1" y="5"/>
                      <a:pt x="1" y="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19"/>
                      <a:pt x="5" y="18"/>
                      <a:pt x="7" y="17"/>
                    </a:cubicBezTo>
                    <a:cubicBezTo>
                      <a:pt x="10" y="14"/>
                      <a:pt x="5" y="4"/>
                      <a:pt x="9" y="3"/>
                    </a:cubicBezTo>
                    <a:cubicBezTo>
                      <a:pt x="10" y="3"/>
                      <a:pt x="10" y="3"/>
                      <a:pt x="11" y="2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5" y="0"/>
                      <a:pt x="3" y="5"/>
                      <a:pt x="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104">
                <a:extLst>
                  <a:ext uri="{FF2B5EF4-FFF2-40B4-BE49-F238E27FC236}">
                    <a16:creationId xmlns:a16="http://schemas.microsoft.com/office/drawing/2014/main" id="{A9898D0B-9E7A-42A1-B6E2-02C5A722A7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5714" y="3703343"/>
                <a:ext cx="55208" cy="46425"/>
              </a:xfrm>
              <a:custGeom>
                <a:avLst/>
                <a:gdLst>
                  <a:gd name="T0" fmla="*/ 12 w 24"/>
                  <a:gd name="T1" fmla="*/ 2 h 20"/>
                  <a:gd name="T2" fmla="*/ 17 w 24"/>
                  <a:gd name="T3" fmla="*/ 13 h 20"/>
                  <a:gd name="T4" fmla="*/ 1 w 24"/>
                  <a:gd name="T5" fmla="*/ 16 h 20"/>
                  <a:gd name="T6" fmla="*/ 12 w 24"/>
                  <a:gd name="T7" fmla="*/ 19 h 20"/>
                  <a:gd name="T8" fmla="*/ 23 w 24"/>
                  <a:gd name="T9" fmla="*/ 20 h 20"/>
                  <a:gd name="T10" fmla="*/ 24 w 24"/>
                  <a:gd name="T11" fmla="*/ 5 h 20"/>
                  <a:gd name="T12" fmla="*/ 12 w 24"/>
                  <a:gd name="T13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0">
                    <a:moveTo>
                      <a:pt x="12" y="2"/>
                    </a:moveTo>
                    <a:cubicBezTo>
                      <a:pt x="8" y="5"/>
                      <a:pt x="17" y="10"/>
                      <a:pt x="17" y="13"/>
                    </a:cubicBezTo>
                    <a:cubicBezTo>
                      <a:pt x="17" y="17"/>
                      <a:pt x="3" y="13"/>
                      <a:pt x="1" y="16"/>
                    </a:cubicBezTo>
                    <a:cubicBezTo>
                      <a:pt x="0" y="18"/>
                      <a:pt x="6" y="20"/>
                      <a:pt x="12" y="19"/>
                    </a:cubicBezTo>
                    <a:cubicBezTo>
                      <a:pt x="16" y="17"/>
                      <a:pt x="20" y="19"/>
                      <a:pt x="23" y="20"/>
                    </a:cubicBezTo>
                    <a:cubicBezTo>
                      <a:pt x="23" y="15"/>
                      <a:pt x="24" y="9"/>
                      <a:pt x="24" y="5"/>
                    </a:cubicBezTo>
                    <a:cubicBezTo>
                      <a:pt x="20" y="3"/>
                      <a:pt x="14" y="0"/>
                      <a:pt x="12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105">
                <a:extLst>
                  <a:ext uri="{FF2B5EF4-FFF2-40B4-BE49-F238E27FC236}">
                    <a16:creationId xmlns:a16="http://schemas.microsoft.com/office/drawing/2014/main" id="{A9F76C44-733C-4368-B5F3-BFFABECCF3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9667" y="3710871"/>
                <a:ext cx="61482" cy="43915"/>
              </a:xfrm>
              <a:custGeom>
                <a:avLst/>
                <a:gdLst>
                  <a:gd name="T0" fmla="*/ 10 w 27"/>
                  <a:gd name="T1" fmla="*/ 14 h 19"/>
                  <a:gd name="T2" fmla="*/ 27 w 27"/>
                  <a:gd name="T3" fmla="*/ 11 h 19"/>
                  <a:gd name="T4" fmla="*/ 6 w 27"/>
                  <a:gd name="T5" fmla="*/ 2 h 19"/>
                  <a:gd name="T6" fmla="*/ 1 w 27"/>
                  <a:gd name="T7" fmla="*/ 2 h 19"/>
                  <a:gd name="T8" fmla="*/ 0 w 27"/>
                  <a:gd name="T9" fmla="*/ 17 h 19"/>
                  <a:gd name="T10" fmla="*/ 0 w 27"/>
                  <a:gd name="T11" fmla="*/ 17 h 19"/>
                  <a:gd name="T12" fmla="*/ 10 w 27"/>
                  <a:gd name="T13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9">
                    <a:moveTo>
                      <a:pt x="10" y="14"/>
                    </a:moveTo>
                    <a:cubicBezTo>
                      <a:pt x="17" y="12"/>
                      <a:pt x="27" y="16"/>
                      <a:pt x="27" y="11"/>
                    </a:cubicBezTo>
                    <a:cubicBezTo>
                      <a:pt x="27" y="6"/>
                      <a:pt x="10" y="0"/>
                      <a:pt x="6" y="2"/>
                    </a:cubicBezTo>
                    <a:cubicBezTo>
                      <a:pt x="4" y="2"/>
                      <a:pt x="3" y="2"/>
                      <a:pt x="1" y="2"/>
                    </a:cubicBezTo>
                    <a:cubicBezTo>
                      <a:pt x="1" y="6"/>
                      <a:pt x="0" y="12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3" y="19"/>
                      <a:pt x="4" y="16"/>
                      <a:pt x="1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106">
                <a:extLst>
                  <a:ext uri="{FF2B5EF4-FFF2-40B4-BE49-F238E27FC236}">
                    <a16:creationId xmlns:a16="http://schemas.microsoft.com/office/drawing/2014/main" id="{FF8ED26C-58A8-4544-A811-2AEE3A1DFA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571" y="3804975"/>
                <a:ext cx="77793" cy="81557"/>
              </a:xfrm>
              <a:custGeom>
                <a:avLst/>
                <a:gdLst>
                  <a:gd name="T0" fmla="*/ 18 w 34"/>
                  <a:gd name="T1" fmla="*/ 33 h 35"/>
                  <a:gd name="T2" fmla="*/ 26 w 34"/>
                  <a:gd name="T3" fmla="*/ 35 h 35"/>
                  <a:gd name="T4" fmla="*/ 30 w 34"/>
                  <a:gd name="T5" fmla="*/ 35 h 35"/>
                  <a:gd name="T6" fmla="*/ 29 w 34"/>
                  <a:gd name="T7" fmla="*/ 34 h 35"/>
                  <a:gd name="T8" fmla="*/ 31 w 34"/>
                  <a:gd name="T9" fmla="*/ 23 h 35"/>
                  <a:gd name="T10" fmla="*/ 32 w 34"/>
                  <a:gd name="T11" fmla="*/ 9 h 35"/>
                  <a:gd name="T12" fmla="*/ 34 w 34"/>
                  <a:gd name="T13" fmla="*/ 1 h 35"/>
                  <a:gd name="T14" fmla="*/ 34 w 34"/>
                  <a:gd name="T15" fmla="*/ 0 h 35"/>
                  <a:gd name="T16" fmla="*/ 24 w 34"/>
                  <a:gd name="T17" fmla="*/ 4 h 35"/>
                  <a:gd name="T18" fmla="*/ 17 w 34"/>
                  <a:gd name="T19" fmla="*/ 6 h 35"/>
                  <a:gd name="T20" fmla="*/ 8 w 34"/>
                  <a:gd name="T21" fmla="*/ 10 h 35"/>
                  <a:gd name="T22" fmla="*/ 5 w 34"/>
                  <a:gd name="T23" fmla="*/ 15 h 35"/>
                  <a:gd name="T24" fmla="*/ 3 w 34"/>
                  <a:gd name="T25" fmla="*/ 17 h 35"/>
                  <a:gd name="T26" fmla="*/ 0 w 34"/>
                  <a:gd name="T27" fmla="*/ 17 h 35"/>
                  <a:gd name="T28" fmla="*/ 1 w 34"/>
                  <a:gd name="T29" fmla="*/ 21 h 35"/>
                  <a:gd name="T30" fmla="*/ 11 w 34"/>
                  <a:gd name="T31" fmla="*/ 30 h 35"/>
                  <a:gd name="T32" fmla="*/ 14 w 34"/>
                  <a:gd name="T33" fmla="*/ 33 h 35"/>
                  <a:gd name="T34" fmla="*/ 18 w 34"/>
                  <a:gd name="T35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35">
                    <a:moveTo>
                      <a:pt x="18" y="33"/>
                    </a:moveTo>
                    <a:cubicBezTo>
                      <a:pt x="20" y="34"/>
                      <a:pt x="24" y="33"/>
                      <a:pt x="26" y="35"/>
                    </a:cubicBezTo>
                    <a:cubicBezTo>
                      <a:pt x="27" y="35"/>
                      <a:pt x="28" y="35"/>
                      <a:pt x="30" y="35"/>
                    </a:cubicBezTo>
                    <a:cubicBezTo>
                      <a:pt x="30" y="35"/>
                      <a:pt x="29" y="34"/>
                      <a:pt x="29" y="34"/>
                    </a:cubicBezTo>
                    <a:cubicBezTo>
                      <a:pt x="28" y="31"/>
                      <a:pt x="30" y="27"/>
                      <a:pt x="31" y="23"/>
                    </a:cubicBezTo>
                    <a:cubicBezTo>
                      <a:pt x="32" y="20"/>
                      <a:pt x="30" y="12"/>
                      <a:pt x="32" y="9"/>
                    </a:cubicBezTo>
                    <a:cubicBezTo>
                      <a:pt x="34" y="7"/>
                      <a:pt x="33" y="6"/>
                      <a:pt x="34" y="1"/>
                    </a:cubicBezTo>
                    <a:cubicBezTo>
                      <a:pt x="34" y="1"/>
                      <a:pt x="34" y="1"/>
                      <a:pt x="34" y="0"/>
                    </a:cubicBezTo>
                    <a:cubicBezTo>
                      <a:pt x="30" y="0"/>
                      <a:pt x="26" y="4"/>
                      <a:pt x="24" y="4"/>
                    </a:cubicBezTo>
                    <a:cubicBezTo>
                      <a:pt x="23" y="4"/>
                      <a:pt x="17" y="3"/>
                      <a:pt x="17" y="6"/>
                    </a:cubicBezTo>
                    <a:cubicBezTo>
                      <a:pt x="16" y="9"/>
                      <a:pt x="12" y="9"/>
                      <a:pt x="8" y="10"/>
                    </a:cubicBezTo>
                    <a:cubicBezTo>
                      <a:pt x="3" y="10"/>
                      <a:pt x="6" y="14"/>
                      <a:pt x="5" y="15"/>
                    </a:cubicBezTo>
                    <a:cubicBezTo>
                      <a:pt x="5" y="15"/>
                      <a:pt x="3" y="17"/>
                      <a:pt x="3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4" y="22"/>
                      <a:pt x="8" y="28"/>
                      <a:pt x="11" y="30"/>
                    </a:cubicBezTo>
                    <a:cubicBezTo>
                      <a:pt x="12" y="31"/>
                      <a:pt x="13" y="32"/>
                      <a:pt x="14" y="33"/>
                    </a:cubicBezTo>
                    <a:cubicBezTo>
                      <a:pt x="15" y="33"/>
                      <a:pt x="17" y="33"/>
                      <a:pt x="18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Freeform 108">
                <a:extLst>
                  <a:ext uri="{FF2B5EF4-FFF2-40B4-BE49-F238E27FC236}">
                    <a16:creationId xmlns:a16="http://schemas.microsoft.com/office/drawing/2014/main" id="{2167C2D9-57A8-44DD-9160-CECDD75473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8103" y="4669481"/>
                <a:ext cx="91595" cy="101633"/>
              </a:xfrm>
              <a:custGeom>
                <a:avLst/>
                <a:gdLst>
                  <a:gd name="T0" fmla="*/ 40 w 40"/>
                  <a:gd name="T1" fmla="*/ 21 h 44"/>
                  <a:gd name="T2" fmla="*/ 34 w 40"/>
                  <a:gd name="T3" fmla="*/ 15 h 44"/>
                  <a:gd name="T4" fmla="*/ 25 w 40"/>
                  <a:gd name="T5" fmla="*/ 8 h 44"/>
                  <a:gd name="T6" fmla="*/ 21 w 40"/>
                  <a:gd name="T7" fmla="*/ 9 h 44"/>
                  <a:gd name="T8" fmla="*/ 17 w 40"/>
                  <a:gd name="T9" fmla="*/ 3 h 44"/>
                  <a:gd name="T10" fmla="*/ 10 w 40"/>
                  <a:gd name="T11" fmla="*/ 1 h 44"/>
                  <a:gd name="T12" fmla="*/ 8 w 40"/>
                  <a:gd name="T13" fmla="*/ 1 h 44"/>
                  <a:gd name="T14" fmla="*/ 5 w 40"/>
                  <a:gd name="T15" fmla="*/ 6 h 44"/>
                  <a:gd name="T16" fmla="*/ 3 w 40"/>
                  <a:gd name="T17" fmla="*/ 19 h 44"/>
                  <a:gd name="T18" fmla="*/ 0 w 40"/>
                  <a:gd name="T19" fmla="*/ 30 h 44"/>
                  <a:gd name="T20" fmla="*/ 3 w 40"/>
                  <a:gd name="T21" fmla="*/ 35 h 44"/>
                  <a:gd name="T22" fmla="*/ 2 w 40"/>
                  <a:gd name="T23" fmla="*/ 38 h 44"/>
                  <a:gd name="T24" fmla="*/ 5 w 40"/>
                  <a:gd name="T25" fmla="*/ 40 h 44"/>
                  <a:gd name="T26" fmla="*/ 16 w 40"/>
                  <a:gd name="T27" fmla="*/ 42 h 44"/>
                  <a:gd name="T28" fmla="*/ 22 w 40"/>
                  <a:gd name="T29" fmla="*/ 42 h 44"/>
                  <a:gd name="T30" fmla="*/ 34 w 40"/>
                  <a:gd name="T31" fmla="*/ 41 h 44"/>
                  <a:gd name="T32" fmla="*/ 40 w 40"/>
                  <a:gd name="T33" fmla="*/ 33 h 44"/>
                  <a:gd name="T34" fmla="*/ 40 w 40"/>
                  <a:gd name="T35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44">
                    <a:moveTo>
                      <a:pt x="40" y="21"/>
                    </a:moveTo>
                    <a:cubicBezTo>
                      <a:pt x="40" y="17"/>
                      <a:pt x="35" y="16"/>
                      <a:pt x="34" y="15"/>
                    </a:cubicBezTo>
                    <a:cubicBezTo>
                      <a:pt x="33" y="13"/>
                      <a:pt x="27" y="11"/>
                      <a:pt x="25" y="8"/>
                    </a:cubicBezTo>
                    <a:cubicBezTo>
                      <a:pt x="23" y="5"/>
                      <a:pt x="22" y="9"/>
                      <a:pt x="21" y="9"/>
                    </a:cubicBezTo>
                    <a:cubicBezTo>
                      <a:pt x="20" y="9"/>
                      <a:pt x="20" y="7"/>
                      <a:pt x="17" y="3"/>
                    </a:cubicBezTo>
                    <a:cubicBezTo>
                      <a:pt x="14" y="0"/>
                      <a:pt x="12" y="0"/>
                      <a:pt x="10" y="1"/>
                    </a:cubicBezTo>
                    <a:cubicBezTo>
                      <a:pt x="10" y="1"/>
                      <a:pt x="9" y="1"/>
                      <a:pt x="8" y="1"/>
                    </a:cubicBezTo>
                    <a:cubicBezTo>
                      <a:pt x="6" y="3"/>
                      <a:pt x="5" y="4"/>
                      <a:pt x="5" y="6"/>
                    </a:cubicBezTo>
                    <a:cubicBezTo>
                      <a:pt x="5" y="9"/>
                      <a:pt x="3" y="13"/>
                      <a:pt x="3" y="19"/>
                    </a:cubicBezTo>
                    <a:cubicBezTo>
                      <a:pt x="2" y="26"/>
                      <a:pt x="1" y="25"/>
                      <a:pt x="0" y="30"/>
                    </a:cubicBezTo>
                    <a:cubicBezTo>
                      <a:pt x="0" y="35"/>
                      <a:pt x="2" y="34"/>
                      <a:pt x="3" y="35"/>
                    </a:cubicBezTo>
                    <a:cubicBezTo>
                      <a:pt x="3" y="35"/>
                      <a:pt x="3" y="37"/>
                      <a:pt x="2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9" y="39"/>
                      <a:pt x="12" y="41"/>
                      <a:pt x="16" y="42"/>
                    </a:cubicBezTo>
                    <a:cubicBezTo>
                      <a:pt x="20" y="44"/>
                      <a:pt x="18" y="42"/>
                      <a:pt x="22" y="42"/>
                    </a:cubicBezTo>
                    <a:cubicBezTo>
                      <a:pt x="26" y="43"/>
                      <a:pt x="30" y="43"/>
                      <a:pt x="34" y="41"/>
                    </a:cubicBezTo>
                    <a:cubicBezTo>
                      <a:pt x="37" y="39"/>
                      <a:pt x="38" y="36"/>
                      <a:pt x="40" y="33"/>
                    </a:cubicBezTo>
                    <a:cubicBezTo>
                      <a:pt x="38" y="29"/>
                      <a:pt x="40" y="24"/>
                      <a:pt x="40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Freeform 109">
                <a:extLst>
                  <a:ext uri="{FF2B5EF4-FFF2-40B4-BE49-F238E27FC236}">
                    <a16:creationId xmlns:a16="http://schemas.microsoft.com/office/drawing/2014/main" id="{B0CCD97E-FBB9-4BA2-A4C9-F44CA783F3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2025" y="4501348"/>
                <a:ext cx="376418" cy="740288"/>
              </a:xfrm>
              <a:custGeom>
                <a:avLst/>
                <a:gdLst>
                  <a:gd name="T0" fmla="*/ 46 w 163"/>
                  <a:gd name="T1" fmla="*/ 304 h 321"/>
                  <a:gd name="T2" fmla="*/ 43 w 163"/>
                  <a:gd name="T3" fmla="*/ 297 h 321"/>
                  <a:gd name="T4" fmla="*/ 40 w 163"/>
                  <a:gd name="T5" fmla="*/ 319 h 321"/>
                  <a:gd name="T6" fmla="*/ 58 w 163"/>
                  <a:gd name="T7" fmla="*/ 320 h 321"/>
                  <a:gd name="T8" fmla="*/ 62 w 163"/>
                  <a:gd name="T9" fmla="*/ 315 h 321"/>
                  <a:gd name="T10" fmla="*/ 156 w 163"/>
                  <a:gd name="T11" fmla="*/ 33 h 321"/>
                  <a:gd name="T12" fmla="*/ 152 w 163"/>
                  <a:gd name="T13" fmla="*/ 46 h 321"/>
                  <a:gd name="T14" fmla="*/ 138 w 163"/>
                  <a:gd name="T15" fmla="*/ 50 h 321"/>
                  <a:gd name="T16" fmla="*/ 123 w 163"/>
                  <a:gd name="T17" fmla="*/ 48 h 321"/>
                  <a:gd name="T18" fmla="*/ 132 w 163"/>
                  <a:gd name="T19" fmla="*/ 32 h 321"/>
                  <a:gd name="T20" fmla="*/ 108 w 163"/>
                  <a:gd name="T21" fmla="*/ 20 h 321"/>
                  <a:gd name="T22" fmla="*/ 88 w 163"/>
                  <a:gd name="T23" fmla="*/ 3 h 321"/>
                  <a:gd name="T24" fmla="*/ 75 w 163"/>
                  <a:gd name="T25" fmla="*/ 7 h 321"/>
                  <a:gd name="T26" fmla="*/ 59 w 163"/>
                  <a:gd name="T27" fmla="*/ 4 h 321"/>
                  <a:gd name="T28" fmla="*/ 52 w 163"/>
                  <a:gd name="T29" fmla="*/ 18 h 321"/>
                  <a:gd name="T30" fmla="*/ 42 w 163"/>
                  <a:gd name="T31" fmla="*/ 31 h 321"/>
                  <a:gd name="T32" fmla="*/ 43 w 163"/>
                  <a:gd name="T33" fmla="*/ 45 h 321"/>
                  <a:gd name="T34" fmla="*/ 36 w 163"/>
                  <a:gd name="T35" fmla="*/ 56 h 321"/>
                  <a:gd name="T36" fmla="*/ 30 w 163"/>
                  <a:gd name="T37" fmla="*/ 67 h 321"/>
                  <a:gd name="T38" fmla="*/ 26 w 163"/>
                  <a:gd name="T39" fmla="*/ 82 h 321"/>
                  <a:gd name="T40" fmla="*/ 29 w 163"/>
                  <a:gd name="T41" fmla="*/ 98 h 321"/>
                  <a:gd name="T42" fmla="*/ 29 w 163"/>
                  <a:gd name="T43" fmla="*/ 112 h 321"/>
                  <a:gd name="T44" fmla="*/ 26 w 163"/>
                  <a:gd name="T45" fmla="*/ 128 h 321"/>
                  <a:gd name="T46" fmla="*/ 21 w 163"/>
                  <a:gd name="T47" fmla="*/ 147 h 321"/>
                  <a:gd name="T48" fmla="*/ 18 w 163"/>
                  <a:gd name="T49" fmla="*/ 154 h 321"/>
                  <a:gd name="T50" fmla="*/ 15 w 163"/>
                  <a:gd name="T51" fmla="*/ 166 h 321"/>
                  <a:gd name="T52" fmla="*/ 15 w 163"/>
                  <a:gd name="T53" fmla="*/ 177 h 321"/>
                  <a:gd name="T54" fmla="*/ 13 w 163"/>
                  <a:gd name="T55" fmla="*/ 194 h 321"/>
                  <a:gd name="T56" fmla="*/ 15 w 163"/>
                  <a:gd name="T57" fmla="*/ 203 h 321"/>
                  <a:gd name="T58" fmla="*/ 19 w 163"/>
                  <a:gd name="T59" fmla="*/ 211 h 321"/>
                  <a:gd name="T60" fmla="*/ 17 w 163"/>
                  <a:gd name="T61" fmla="*/ 218 h 321"/>
                  <a:gd name="T62" fmla="*/ 15 w 163"/>
                  <a:gd name="T63" fmla="*/ 231 h 321"/>
                  <a:gd name="T64" fmla="*/ 10 w 163"/>
                  <a:gd name="T65" fmla="*/ 241 h 321"/>
                  <a:gd name="T66" fmla="*/ 6 w 163"/>
                  <a:gd name="T67" fmla="*/ 253 h 321"/>
                  <a:gd name="T68" fmla="*/ 2 w 163"/>
                  <a:gd name="T69" fmla="*/ 266 h 321"/>
                  <a:gd name="T70" fmla="*/ 11 w 163"/>
                  <a:gd name="T71" fmla="*/ 274 h 321"/>
                  <a:gd name="T72" fmla="*/ 16 w 163"/>
                  <a:gd name="T73" fmla="*/ 286 h 321"/>
                  <a:gd name="T74" fmla="*/ 34 w 163"/>
                  <a:gd name="T75" fmla="*/ 289 h 321"/>
                  <a:gd name="T76" fmla="*/ 38 w 163"/>
                  <a:gd name="T77" fmla="*/ 282 h 321"/>
                  <a:gd name="T78" fmla="*/ 38 w 163"/>
                  <a:gd name="T79" fmla="*/ 269 h 321"/>
                  <a:gd name="T80" fmla="*/ 47 w 163"/>
                  <a:gd name="T81" fmla="*/ 260 h 321"/>
                  <a:gd name="T82" fmla="*/ 63 w 163"/>
                  <a:gd name="T83" fmla="*/ 243 h 321"/>
                  <a:gd name="T84" fmla="*/ 56 w 163"/>
                  <a:gd name="T85" fmla="*/ 233 h 321"/>
                  <a:gd name="T86" fmla="*/ 64 w 163"/>
                  <a:gd name="T87" fmla="*/ 213 h 321"/>
                  <a:gd name="T88" fmla="*/ 68 w 163"/>
                  <a:gd name="T89" fmla="*/ 203 h 321"/>
                  <a:gd name="T90" fmla="*/ 73 w 163"/>
                  <a:gd name="T91" fmla="*/ 192 h 321"/>
                  <a:gd name="T92" fmla="*/ 78 w 163"/>
                  <a:gd name="T93" fmla="*/ 192 h 321"/>
                  <a:gd name="T94" fmla="*/ 76 w 163"/>
                  <a:gd name="T95" fmla="*/ 187 h 321"/>
                  <a:gd name="T96" fmla="*/ 70 w 163"/>
                  <a:gd name="T97" fmla="*/ 179 h 321"/>
                  <a:gd name="T98" fmla="*/ 82 w 163"/>
                  <a:gd name="T99" fmla="*/ 175 h 321"/>
                  <a:gd name="T100" fmla="*/ 92 w 163"/>
                  <a:gd name="T101" fmla="*/ 162 h 321"/>
                  <a:gd name="T102" fmla="*/ 95 w 163"/>
                  <a:gd name="T103" fmla="*/ 154 h 321"/>
                  <a:gd name="T104" fmla="*/ 131 w 163"/>
                  <a:gd name="T105" fmla="*/ 145 h 321"/>
                  <a:gd name="T106" fmla="*/ 135 w 163"/>
                  <a:gd name="T107" fmla="*/ 129 h 321"/>
                  <a:gd name="T108" fmla="*/ 129 w 163"/>
                  <a:gd name="T109" fmla="*/ 117 h 321"/>
                  <a:gd name="T110" fmla="*/ 126 w 163"/>
                  <a:gd name="T111" fmla="*/ 111 h 321"/>
                  <a:gd name="T112" fmla="*/ 124 w 163"/>
                  <a:gd name="T113" fmla="*/ 103 h 321"/>
                  <a:gd name="T114" fmla="*/ 129 w 163"/>
                  <a:gd name="T115" fmla="*/ 79 h 321"/>
                  <a:gd name="T116" fmla="*/ 153 w 163"/>
                  <a:gd name="T117" fmla="*/ 51 h 321"/>
                  <a:gd name="T118" fmla="*/ 161 w 163"/>
                  <a:gd name="T119" fmla="*/ 33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3" h="321">
                    <a:moveTo>
                      <a:pt x="62" y="315"/>
                    </a:moveTo>
                    <a:cubicBezTo>
                      <a:pt x="58" y="315"/>
                      <a:pt x="49" y="307"/>
                      <a:pt x="46" y="304"/>
                    </a:cubicBezTo>
                    <a:cubicBezTo>
                      <a:pt x="44" y="302"/>
                      <a:pt x="46" y="300"/>
                      <a:pt x="43" y="301"/>
                    </a:cubicBezTo>
                    <a:cubicBezTo>
                      <a:pt x="39" y="301"/>
                      <a:pt x="41" y="298"/>
                      <a:pt x="43" y="297"/>
                    </a:cubicBezTo>
                    <a:cubicBezTo>
                      <a:pt x="45" y="296"/>
                      <a:pt x="43" y="293"/>
                      <a:pt x="40" y="293"/>
                    </a:cubicBezTo>
                    <a:cubicBezTo>
                      <a:pt x="40" y="298"/>
                      <a:pt x="39" y="319"/>
                      <a:pt x="40" y="319"/>
                    </a:cubicBezTo>
                    <a:cubicBezTo>
                      <a:pt x="42" y="320"/>
                      <a:pt x="51" y="318"/>
                      <a:pt x="54" y="320"/>
                    </a:cubicBezTo>
                    <a:cubicBezTo>
                      <a:pt x="55" y="320"/>
                      <a:pt x="57" y="321"/>
                      <a:pt x="58" y="320"/>
                    </a:cubicBezTo>
                    <a:cubicBezTo>
                      <a:pt x="59" y="318"/>
                      <a:pt x="65" y="319"/>
                      <a:pt x="68" y="317"/>
                    </a:cubicBezTo>
                    <a:cubicBezTo>
                      <a:pt x="71" y="316"/>
                      <a:pt x="67" y="315"/>
                      <a:pt x="62" y="315"/>
                    </a:cubicBezTo>
                    <a:close/>
                    <a:moveTo>
                      <a:pt x="161" y="33"/>
                    </a:moveTo>
                    <a:cubicBezTo>
                      <a:pt x="160" y="33"/>
                      <a:pt x="158" y="33"/>
                      <a:pt x="156" y="33"/>
                    </a:cubicBezTo>
                    <a:cubicBezTo>
                      <a:pt x="156" y="33"/>
                      <a:pt x="156" y="34"/>
                      <a:pt x="156" y="34"/>
                    </a:cubicBezTo>
                    <a:cubicBezTo>
                      <a:pt x="156" y="37"/>
                      <a:pt x="154" y="46"/>
                      <a:pt x="152" y="46"/>
                    </a:cubicBezTo>
                    <a:cubicBezTo>
                      <a:pt x="149" y="45"/>
                      <a:pt x="147" y="49"/>
                      <a:pt x="145" y="49"/>
                    </a:cubicBezTo>
                    <a:cubicBezTo>
                      <a:pt x="144" y="48"/>
                      <a:pt x="141" y="52"/>
                      <a:pt x="138" y="50"/>
                    </a:cubicBezTo>
                    <a:cubicBezTo>
                      <a:pt x="136" y="49"/>
                      <a:pt x="133" y="51"/>
                      <a:pt x="131" y="49"/>
                    </a:cubicBezTo>
                    <a:cubicBezTo>
                      <a:pt x="129" y="48"/>
                      <a:pt x="123" y="49"/>
                      <a:pt x="123" y="48"/>
                    </a:cubicBezTo>
                    <a:cubicBezTo>
                      <a:pt x="123" y="46"/>
                      <a:pt x="126" y="47"/>
                      <a:pt x="126" y="42"/>
                    </a:cubicBezTo>
                    <a:cubicBezTo>
                      <a:pt x="126" y="38"/>
                      <a:pt x="133" y="33"/>
                      <a:pt x="132" y="32"/>
                    </a:cubicBezTo>
                    <a:cubicBezTo>
                      <a:pt x="131" y="30"/>
                      <a:pt x="119" y="26"/>
                      <a:pt x="117" y="24"/>
                    </a:cubicBezTo>
                    <a:cubicBezTo>
                      <a:pt x="116" y="22"/>
                      <a:pt x="113" y="20"/>
                      <a:pt x="108" y="20"/>
                    </a:cubicBezTo>
                    <a:cubicBezTo>
                      <a:pt x="103" y="19"/>
                      <a:pt x="104" y="17"/>
                      <a:pt x="99" y="14"/>
                    </a:cubicBezTo>
                    <a:cubicBezTo>
                      <a:pt x="96" y="12"/>
                      <a:pt x="90" y="6"/>
                      <a:pt x="88" y="3"/>
                    </a:cubicBezTo>
                    <a:cubicBezTo>
                      <a:pt x="85" y="2"/>
                      <a:pt x="81" y="2"/>
                      <a:pt x="80" y="3"/>
                    </a:cubicBezTo>
                    <a:cubicBezTo>
                      <a:pt x="79" y="4"/>
                      <a:pt x="77" y="11"/>
                      <a:pt x="75" y="7"/>
                    </a:cubicBezTo>
                    <a:cubicBezTo>
                      <a:pt x="74" y="4"/>
                      <a:pt x="70" y="4"/>
                      <a:pt x="66" y="4"/>
                    </a:cubicBezTo>
                    <a:cubicBezTo>
                      <a:pt x="63" y="3"/>
                      <a:pt x="63" y="0"/>
                      <a:pt x="59" y="4"/>
                    </a:cubicBezTo>
                    <a:cubicBezTo>
                      <a:pt x="57" y="6"/>
                      <a:pt x="55" y="7"/>
                      <a:pt x="53" y="9"/>
                    </a:cubicBezTo>
                    <a:cubicBezTo>
                      <a:pt x="53" y="13"/>
                      <a:pt x="52" y="17"/>
                      <a:pt x="52" y="18"/>
                    </a:cubicBezTo>
                    <a:cubicBezTo>
                      <a:pt x="51" y="20"/>
                      <a:pt x="43" y="23"/>
                      <a:pt x="42" y="25"/>
                    </a:cubicBezTo>
                    <a:cubicBezTo>
                      <a:pt x="42" y="27"/>
                      <a:pt x="43" y="30"/>
                      <a:pt x="42" y="31"/>
                    </a:cubicBezTo>
                    <a:cubicBezTo>
                      <a:pt x="40" y="32"/>
                      <a:pt x="45" y="38"/>
                      <a:pt x="43" y="40"/>
                    </a:cubicBezTo>
                    <a:cubicBezTo>
                      <a:pt x="40" y="41"/>
                      <a:pt x="45" y="44"/>
                      <a:pt x="43" y="45"/>
                    </a:cubicBezTo>
                    <a:cubicBezTo>
                      <a:pt x="41" y="47"/>
                      <a:pt x="38" y="47"/>
                      <a:pt x="38" y="49"/>
                    </a:cubicBezTo>
                    <a:cubicBezTo>
                      <a:pt x="38" y="51"/>
                      <a:pt x="38" y="55"/>
                      <a:pt x="36" y="56"/>
                    </a:cubicBezTo>
                    <a:cubicBezTo>
                      <a:pt x="33" y="57"/>
                      <a:pt x="32" y="60"/>
                      <a:pt x="32" y="63"/>
                    </a:cubicBezTo>
                    <a:cubicBezTo>
                      <a:pt x="32" y="66"/>
                      <a:pt x="29" y="64"/>
                      <a:pt x="30" y="67"/>
                    </a:cubicBezTo>
                    <a:cubicBezTo>
                      <a:pt x="31" y="71"/>
                      <a:pt x="32" y="75"/>
                      <a:pt x="30" y="76"/>
                    </a:cubicBezTo>
                    <a:cubicBezTo>
                      <a:pt x="27" y="76"/>
                      <a:pt x="28" y="82"/>
                      <a:pt x="26" y="82"/>
                    </a:cubicBezTo>
                    <a:cubicBezTo>
                      <a:pt x="25" y="82"/>
                      <a:pt x="24" y="88"/>
                      <a:pt x="26" y="91"/>
                    </a:cubicBezTo>
                    <a:cubicBezTo>
                      <a:pt x="29" y="93"/>
                      <a:pt x="29" y="96"/>
                      <a:pt x="29" y="98"/>
                    </a:cubicBezTo>
                    <a:cubicBezTo>
                      <a:pt x="29" y="101"/>
                      <a:pt x="32" y="103"/>
                      <a:pt x="31" y="105"/>
                    </a:cubicBezTo>
                    <a:cubicBezTo>
                      <a:pt x="30" y="108"/>
                      <a:pt x="31" y="111"/>
                      <a:pt x="29" y="112"/>
                    </a:cubicBezTo>
                    <a:cubicBezTo>
                      <a:pt x="27" y="113"/>
                      <a:pt x="29" y="117"/>
                      <a:pt x="26" y="118"/>
                    </a:cubicBezTo>
                    <a:cubicBezTo>
                      <a:pt x="24" y="119"/>
                      <a:pt x="28" y="127"/>
                      <a:pt x="26" y="128"/>
                    </a:cubicBezTo>
                    <a:cubicBezTo>
                      <a:pt x="25" y="130"/>
                      <a:pt x="20" y="131"/>
                      <a:pt x="20" y="136"/>
                    </a:cubicBezTo>
                    <a:cubicBezTo>
                      <a:pt x="20" y="141"/>
                      <a:pt x="21" y="144"/>
                      <a:pt x="21" y="147"/>
                    </a:cubicBezTo>
                    <a:cubicBezTo>
                      <a:pt x="20" y="149"/>
                      <a:pt x="23" y="148"/>
                      <a:pt x="23" y="151"/>
                    </a:cubicBezTo>
                    <a:cubicBezTo>
                      <a:pt x="22" y="154"/>
                      <a:pt x="18" y="153"/>
                      <a:pt x="18" y="154"/>
                    </a:cubicBezTo>
                    <a:cubicBezTo>
                      <a:pt x="18" y="156"/>
                      <a:pt x="19" y="160"/>
                      <a:pt x="18" y="161"/>
                    </a:cubicBezTo>
                    <a:cubicBezTo>
                      <a:pt x="16" y="161"/>
                      <a:pt x="15" y="162"/>
                      <a:pt x="15" y="166"/>
                    </a:cubicBezTo>
                    <a:cubicBezTo>
                      <a:pt x="15" y="169"/>
                      <a:pt x="13" y="169"/>
                      <a:pt x="13" y="171"/>
                    </a:cubicBezTo>
                    <a:cubicBezTo>
                      <a:pt x="13" y="173"/>
                      <a:pt x="15" y="175"/>
                      <a:pt x="15" y="177"/>
                    </a:cubicBezTo>
                    <a:cubicBezTo>
                      <a:pt x="15" y="179"/>
                      <a:pt x="16" y="185"/>
                      <a:pt x="14" y="185"/>
                    </a:cubicBezTo>
                    <a:cubicBezTo>
                      <a:pt x="13" y="186"/>
                      <a:pt x="12" y="193"/>
                      <a:pt x="13" y="194"/>
                    </a:cubicBezTo>
                    <a:cubicBezTo>
                      <a:pt x="15" y="195"/>
                      <a:pt x="15" y="197"/>
                      <a:pt x="14" y="198"/>
                    </a:cubicBezTo>
                    <a:cubicBezTo>
                      <a:pt x="13" y="200"/>
                      <a:pt x="17" y="201"/>
                      <a:pt x="15" y="203"/>
                    </a:cubicBezTo>
                    <a:cubicBezTo>
                      <a:pt x="13" y="205"/>
                      <a:pt x="15" y="208"/>
                      <a:pt x="18" y="207"/>
                    </a:cubicBezTo>
                    <a:cubicBezTo>
                      <a:pt x="20" y="207"/>
                      <a:pt x="21" y="211"/>
                      <a:pt x="19" y="211"/>
                    </a:cubicBezTo>
                    <a:cubicBezTo>
                      <a:pt x="16" y="211"/>
                      <a:pt x="13" y="211"/>
                      <a:pt x="16" y="213"/>
                    </a:cubicBezTo>
                    <a:cubicBezTo>
                      <a:pt x="18" y="214"/>
                      <a:pt x="20" y="217"/>
                      <a:pt x="17" y="218"/>
                    </a:cubicBezTo>
                    <a:cubicBezTo>
                      <a:pt x="14" y="219"/>
                      <a:pt x="16" y="221"/>
                      <a:pt x="16" y="224"/>
                    </a:cubicBezTo>
                    <a:cubicBezTo>
                      <a:pt x="15" y="227"/>
                      <a:pt x="18" y="230"/>
                      <a:pt x="15" y="231"/>
                    </a:cubicBezTo>
                    <a:cubicBezTo>
                      <a:pt x="13" y="231"/>
                      <a:pt x="16" y="236"/>
                      <a:pt x="13" y="236"/>
                    </a:cubicBezTo>
                    <a:cubicBezTo>
                      <a:pt x="10" y="237"/>
                      <a:pt x="12" y="240"/>
                      <a:pt x="10" y="241"/>
                    </a:cubicBezTo>
                    <a:cubicBezTo>
                      <a:pt x="7" y="243"/>
                      <a:pt x="12" y="246"/>
                      <a:pt x="10" y="248"/>
                    </a:cubicBezTo>
                    <a:cubicBezTo>
                      <a:pt x="7" y="249"/>
                      <a:pt x="9" y="253"/>
                      <a:pt x="6" y="253"/>
                    </a:cubicBezTo>
                    <a:cubicBezTo>
                      <a:pt x="4" y="253"/>
                      <a:pt x="2" y="257"/>
                      <a:pt x="2" y="259"/>
                    </a:cubicBezTo>
                    <a:cubicBezTo>
                      <a:pt x="2" y="260"/>
                      <a:pt x="0" y="264"/>
                      <a:pt x="2" y="266"/>
                    </a:cubicBezTo>
                    <a:cubicBezTo>
                      <a:pt x="4" y="268"/>
                      <a:pt x="2" y="270"/>
                      <a:pt x="4" y="271"/>
                    </a:cubicBezTo>
                    <a:cubicBezTo>
                      <a:pt x="6" y="272"/>
                      <a:pt x="12" y="271"/>
                      <a:pt x="11" y="274"/>
                    </a:cubicBezTo>
                    <a:cubicBezTo>
                      <a:pt x="10" y="277"/>
                      <a:pt x="11" y="283"/>
                      <a:pt x="12" y="283"/>
                    </a:cubicBezTo>
                    <a:cubicBezTo>
                      <a:pt x="13" y="283"/>
                      <a:pt x="14" y="287"/>
                      <a:pt x="16" y="286"/>
                    </a:cubicBezTo>
                    <a:cubicBezTo>
                      <a:pt x="18" y="286"/>
                      <a:pt x="26" y="285"/>
                      <a:pt x="30" y="286"/>
                    </a:cubicBezTo>
                    <a:cubicBezTo>
                      <a:pt x="32" y="287"/>
                      <a:pt x="33" y="288"/>
                      <a:pt x="34" y="289"/>
                    </a:cubicBezTo>
                    <a:cubicBezTo>
                      <a:pt x="36" y="288"/>
                      <a:pt x="41" y="291"/>
                      <a:pt x="42" y="290"/>
                    </a:cubicBezTo>
                    <a:cubicBezTo>
                      <a:pt x="43" y="288"/>
                      <a:pt x="37" y="284"/>
                      <a:pt x="38" y="282"/>
                    </a:cubicBezTo>
                    <a:cubicBezTo>
                      <a:pt x="38" y="280"/>
                      <a:pt x="37" y="278"/>
                      <a:pt x="37" y="276"/>
                    </a:cubicBezTo>
                    <a:cubicBezTo>
                      <a:pt x="37" y="274"/>
                      <a:pt x="36" y="270"/>
                      <a:pt x="38" y="269"/>
                    </a:cubicBezTo>
                    <a:cubicBezTo>
                      <a:pt x="41" y="267"/>
                      <a:pt x="41" y="265"/>
                      <a:pt x="43" y="265"/>
                    </a:cubicBezTo>
                    <a:cubicBezTo>
                      <a:pt x="44" y="266"/>
                      <a:pt x="47" y="264"/>
                      <a:pt x="47" y="260"/>
                    </a:cubicBezTo>
                    <a:cubicBezTo>
                      <a:pt x="48" y="255"/>
                      <a:pt x="50" y="254"/>
                      <a:pt x="53" y="251"/>
                    </a:cubicBezTo>
                    <a:cubicBezTo>
                      <a:pt x="57" y="247"/>
                      <a:pt x="64" y="244"/>
                      <a:pt x="63" y="243"/>
                    </a:cubicBezTo>
                    <a:cubicBezTo>
                      <a:pt x="62" y="241"/>
                      <a:pt x="64" y="237"/>
                      <a:pt x="64" y="235"/>
                    </a:cubicBezTo>
                    <a:cubicBezTo>
                      <a:pt x="64" y="233"/>
                      <a:pt x="58" y="234"/>
                      <a:pt x="56" y="233"/>
                    </a:cubicBezTo>
                    <a:cubicBezTo>
                      <a:pt x="54" y="232"/>
                      <a:pt x="47" y="227"/>
                      <a:pt x="51" y="221"/>
                    </a:cubicBezTo>
                    <a:cubicBezTo>
                      <a:pt x="54" y="214"/>
                      <a:pt x="62" y="213"/>
                      <a:pt x="64" y="213"/>
                    </a:cubicBezTo>
                    <a:cubicBezTo>
                      <a:pt x="66" y="213"/>
                      <a:pt x="64" y="210"/>
                      <a:pt x="66" y="209"/>
                    </a:cubicBezTo>
                    <a:cubicBezTo>
                      <a:pt x="67" y="208"/>
                      <a:pt x="68" y="206"/>
                      <a:pt x="68" y="203"/>
                    </a:cubicBezTo>
                    <a:cubicBezTo>
                      <a:pt x="68" y="200"/>
                      <a:pt x="68" y="195"/>
                      <a:pt x="71" y="195"/>
                    </a:cubicBezTo>
                    <a:cubicBezTo>
                      <a:pt x="74" y="195"/>
                      <a:pt x="75" y="193"/>
                      <a:pt x="73" y="192"/>
                    </a:cubicBezTo>
                    <a:cubicBezTo>
                      <a:pt x="71" y="192"/>
                      <a:pt x="70" y="190"/>
                      <a:pt x="74" y="189"/>
                    </a:cubicBezTo>
                    <a:cubicBezTo>
                      <a:pt x="77" y="189"/>
                      <a:pt x="76" y="192"/>
                      <a:pt x="78" y="192"/>
                    </a:cubicBezTo>
                    <a:cubicBezTo>
                      <a:pt x="80" y="192"/>
                      <a:pt x="84" y="188"/>
                      <a:pt x="81" y="186"/>
                    </a:cubicBezTo>
                    <a:cubicBezTo>
                      <a:pt x="78" y="183"/>
                      <a:pt x="77" y="187"/>
                      <a:pt x="76" y="187"/>
                    </a:cubicBezTo>
                    <a:cubicBezTo>
                      <a:pt x="74" y="187"/>
                      <a:pt x="73" y="185"/>
                      <a:pt x="71" y="185"/>
                    </a:cubicBezTo>
                    <a:cubicBezTo>
                      <a:pt x="70" y="185"/>
                      <a:pt x="71" y="180"/>
                      <a:pt x="70" y="179"/>
                    </a:cubicBezTo>
                    <a:cubicBezTo>
                      <a:pt x="69" y="177"/>
                      <a:pt x="68" y="173"/>
                      <a:pt x="70" y="171"/>
                    </a:cubicBezTo>
                    <a:cubicBezTo>
                      <a:pt x="71" y="169"/>
                      <a:pt x="77" y="174"/>
                      <a:pt x="82" y="175"/>
                    </a:cubicBezTo>
                    <a:cubicBezTo>
                      <a:pt x="88" y="175"/>
                      <a:pt x="92" y="172"/>
                      <a:pt x="92" y="170"/>
                    </a:cubicBezTo>
                    <a:cubicBezTo>
                      <a:pt x="92" y="168"/>
                      <a:pt x="89" y="165"/>
                      <a:pt x="92" y="162"/>
                    </a:cubicBezTo>
                    <a:cubicBezTo>
                      <a:pt x="96" y="160"/>
                      <a:pt x="93" y="160"/>
                      <a:pt x="92" y="157"/>
                    </a:cubicBezTo>
                    <a:cubicBezTo>
                      <a:pt x="91" y="154"/>
                      <a:pt x="94" y="152"/>
                      <a:pt x="95" y="154"/>
                    </a:cubicBezTo>
                    <a:cubicBezTo>
                      <a:pt x="96" y="155"/>
                      <a:pt x="107" y="154"/>
                      <a:pt x="116" y="152"/>
                    </a:cubicBezTo>
                    <a:cubicBezTo>
                      <a:pt x="124" y="150"/>
                      <a:pt x="130" y="147"/>
                      <a:pt x="131" y="145"/>
                    </a:cubicBezTo>
                    <a:cubicBezTo>
                      <a:pt x="131" y="142"/>
                      <a:pt x="137" y="136"/>
                      <a:pt x="138" y="134"/>
                    </a:cubicBezTo>
                    <a:cubicBezTo>
                      <a:pt x="140" y="132"/>
                      <a:pt x="138" y="129"/>
                      <a:pt x="135" y="129"/>
                    </a:cubicBezTo>
                    <a:cubicBezTo>
                      <a:pt x="131" y="128"/>
                      <a:pt x="131" y="124"/>
                      <a:pt x="133" y="122"/>
                    </a:cubicBezTo>
                    <a:cubicBezTo>
                      <a:pt x="135" y="120"/>
                      <a:pt x="132" y="117"/>
                      <a:pt x="129" y="117"/>
                    </a:cubicBezTo>
                    <a:cubicBezTo>
                      <a:pt x="126" y="117"/>
                      <a:pt x="120" y="114"/>
                      <a:pt x="123" y="112"/>
                    </a:cubicBezTo>
                    <a:cubicBezTo>
                      <a:pt x="125" y="110"/>
                      <a:pt x="125" y="110"/>
                      <a:pt x="126" y="111"/>
                    </a:cubicBezTo>
                    <a:cubicBezTo>
                      <a:pt x="127" y="110"/>
                      <a:pt x="127" y="108"/>
                      <a:pt x="127" y="108"/>
                    </a:cubicBezTo>
                    <a:cubicBezTo>
                      <a:pt x="126" y="107"/>
                      <a:pt x="124" y="108"/>
                      <a:pt x="124" y="103"/>
                    </a:cubicBezTo>
                    <a:cubicBezTo>
                      <a:pt x="125" y="98"/>
                      <a:pt x="126" y="99"/>
                      <a:pt x="127" y="92"/>
                    </a:cubicBezTo>
                    <a:cubicBezTo>
                      <a:pt x="127" y="86"/>
                      <a:pt x="129" y="82"/>
                      <a:pt x="129" y="79"/>
                    </a:cubicBezTo>
                    <a:cubicBezTo>
                      <a:pt x="129" y="75"/>
                      <a:pt x="135" y="71"/>
                      <a:pt x="139" y="66"/>
                    </a:cubicBezTo>
                    <a:cubicBezTo>
                      <a:pt x="142" y="60"/>
                      <a:pt x="150" y="53"/>
                      <a:pt x="153" y="51"/>
                    </a:cubicBezTo>
                    <a:cubicBezTo>
                      <a:pt x="156" y="49"/>
                      <a:pt x="162" y="47"/>
                      <a:pt x="163" y="46"/>
                    </a:cubicBezTo>
                    <a:cubicBezTo>
                      <a:pt x="163" y="44"/>
                      <a:pt x="163" y="34"/>
                      <a:pt x="161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110">
                <a:extLst>
                  <a:ext uri="{FF2B5EF4-FFF2-40B4-BE49-F238E27FC236}">
                    <a16:creationId xmlns:a16="http://schemas.microsoft.com/office/drawing/2014/main" id="{C3CF7DDD-A85A-47E2-B187-75BCC184C2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3129" y="4418536"/>
                <a:ext cx="163114" cy="836902"/>
              </a:xfrm>
              <a:custGeom>
                <a:avLst/>
                <a:gdLst>
                  <a:gd name="T0" fmla="*/ 28 w 71"/>
                  <a:gd name="T1" fmla="*/ 310 h 363"/>
                  <a:gd name="T2" fmla="*/ 19 w 71"/>
                  <a:gd name="T3" fmla="*/ 295 h 363"/>
                  <a:gd name="T4" fmla="*/ 27 w 71"/>
                  <a:gd name="T5" fmla="*/ 277 h 363"/>
                  <a:gd name="T6" fmla="*/ 33 w 71"/>
                  <a:gd name="T7" fmla="*/ 260 h 363"/>
                  <a:gd name="T8" fmla="*/ 36 w 71"/>
                  <a:gd name="T9" fmla="*/ 247 h 363"/>
                  <a:gd name="T10" fmla="*/ 31 w 71"/>
                  <a:gd name="T11" fmla="*/ 234 h 363"/>
                  <a:gd name="T12" fmla="*/ 32 w 71"/>
                  <a:gd name="T13" fmla="*/ 213 h 363"/>
                  <a:gd name="T14" fmla="*/ 35 w 71"/>
                  <a:gd name="T15" fmla="*/ 197 h 363"/>
                  <a:gd name="T16" fmla="*/ 38 w 71"/>
                  <a:gd name="T17" fmla="*/ 183 h 363"/>
                  <a:gd name="T18" fmla="*/ 43 w 71"/>
                  <a:gd name="T19" fmla="*/ 154 h 363"/>
                  <a:gd name="T20" fmla="*/ 46 w 71"/>
                  <a:gd name="T21" fmla="*/ 134 h 363"/>
                  <a:gd name="T22" fmla="*/ 47 w 71"/>
                  <a:gd name="T23" fmla="*/ 112 h 363"/>
                  <a:gd name="T24" fmla="*/ 53 w 71"/>
                  <a:gd name="T25" fmla="*/ 92 h 363"/>
                  <a:gd name="T26" fmla="*/ 60 w 71"/>
                  <a:gd name="T27" fmla="*/ 76 h 363"/>
                  <a:gd name="T28" fmla="*/ 69 w 71"/>
                  <a:gd name="T29" fmla="*/ 54 h 363"/>
                  <a:gd name="T30" fmla="*/ 63 w 71"/>
                  <a:gd name="T31" fmla="*/ 37 h 363"/>
                  <a:gd name="T32" fmla="*/ 59 w 71"/>
                  <a:gd name="T33" fmla="*/ 18 h 363"/>
                  <a:gd name="T34" fmla="*/ 50 w 71"/>
                  <a:gd name="T35" fmla="*/ 1 h 363"/>
                  <a:gd name="T36" fmla="*/ 45 w 71"/>
                  <a:gd name="T37" fmla="*/ 16 h 363"/>
                  <a:gd name="T38" fmla="*/ 44 w 71"/>
                  <a:gd name="T39" fmla="*/ 53 h 363"/>
                  <a:gd name="T40" fmla="*/ 37 w 71"/>
                  <a:gd name="T41" fmla="*/ 91 h 363"/>
                  <a:gd name="T42" fmla="*/ 34 w 71"/>
                  <a:gd name="T43" fmla="*/ 116 h 363"/>
                  <a:gd name="T44" fmla="*/ 29 w 71"/>
                  <a:gd name="T45" fmla="*/ 149 h 363"/>
                  <a:gd name="T46" fmla="*/ 18 w 71"/>
                  <a:gd name="T47" fmla="*/ 179 h 363"/>
                  <a:gd name="T48" fmla="*/ 17 w 71"/>
                  <a:gd name="T49" fmla="*/ 204 h 363"/>
                  <a:gd name="T50" fmla="*/ 12 w 71"/>
                  <a:gd name="T51" fmla="*/ 227 h 363"/>
                  <a:gd name="T52" fmla="*/ 22 w 71"/>
                  <a:gd name="T53" fmla="*/ 215 h 363"/>
                  <a:gd name="T54" fmla="*/ 24 w 71"/>
                  <a:gd name="T55" fmla="*/ 228 h 363"/>
                  <a:gd name="T56" fmla="*/ 21 w 71"/>
                  <a:gd name="T57" fmla="*/ 244 h 363"/>
                  <a:gd name="T58" fmla="*/ 17 w 71"/>
                  <a:gd name="T59" fmla="*/ 254 h 363"/>
                  <a:gd name="T60" fmla="*/ 16 w 71"/>
                  <a:gd name="T61" fmla="*/ 252 h 363"/>
                  <a:gd name="T62" fmla="*/ 10 w 71"/>
                  <a:gd name="T63" fmla="*/ 255 h 363"/>
                  <a:gd name="T64" fmla="*/ 1 w 71"/>
                  <a:gd name="T65" fmla="*/ 267 h 363"/>
                  <a:gd name="T66" fmla="*/ 11 w 71"/>
                  <a:gd name="T67" fmla="*/ 268 h 363"/>
                  <a:gd name="T68" fmla="*/ 17 w 71"/>
                  <a:gd name="T69" fmla="*/ 277 h 363"/>
                  <a:gd name="T70" fmla="*/ 7 w 71"/>
                  <a:gd name="T71" fmla="*/ 280 h 363"/>
                  <a:gd name="T72" fmla="*/ 9 w 71"/>
                  <a:gd name="T73" fmla="*/ 285 h 363"/>
                  <a:gd name="T74" fmla="*/ 4 w 71"/>
                  <a:gd name="T75" fmla="*/ 294 h 363"/>
                  <a:gd name="T76" fmla="*/ 10 w 71"/>
                  <a:gd name="T77" fmla="*/ 297 h 363"/>
                  <a:gd name="T78" fmla="*/ 11 w 71"/>
                  <a:gd name="T79" fmla="*/ 305 h 363"/>
                  <a:gd name="T80" fmla="*/ 6 w 71"/>
                  <a:gd name="T81" fmla="*/ 315 h 363"/>
                  <a:gd name="T82" fmla="*/ 16 w 71"/>
                  <a:gd name="T83" fmla="*/ 316 h 363"/>
                  <a:gd name="T84" fmla="*/ 20 w 71"/>
                  <a:gd name="T85" fmla="*/ 320 h 363"/>
                  <a:gd name="T86" fmla="*/ 15 w 71"/>
                  <a:gd name="T87" fmla="*/ 329 h 363"/>
                  <a:gd name="T88" fmla="*/ 29 w 71"/>
                  <a:gd name="T89" fmla="*/ 329 h 363"/>
                  <a:gd name="T90" fmla="*/ 19 w 71"/>
                  <a:gd name="T91" fmla="*/ 336 h 363"/>
                  <a:gd name="T92" fmla="*/ 30 w 71"/>
                  <a:gd name="T93" fmla="*/ 335 h 363"/>
                  <a:gd name="T94" fmla="*/ 18 w 71"/>
                  <a:gd name="T95" fmla="*/ 343 h 363"/>
                  <a:gd name="T96" fmla="*/ 29 w 71"/>
                  <a:gd name="T97" fmla="*/ 344 h 363"/>
                  <a:gd name="T98" fmla="*/ 45 w 71"/>
                  <a:gd name="T99" fmla="*/ 328 h 363"/>
                  <a:gd name="T100" fmla="*/ 50 w 71"/>
                  <a:gd name="T101" fmla="*/ 337 h 363"/>
                  <a:gd name="T102" fmla="*/ 43 w 71"/>
                  <a:gd name="T103" fmla="*/ 340 h 363"/>
                  <a:gd name="T104" fmla="*/ 35 w 71"/>
                  <a:gd name="T105" fmla="*/ 347 h 363"/>
                  <a:gd name="T106" fmla="*/ 41 w 71"/>
                  <a:gd name="T107" fmla="*/ 358 h 363"/>
                  <a:gd name="T108" fmla="*/ 52 w 71"/>
                  <a:gd name="T109" fmla="*/ 357 h 363"/>
                  <a:gd name="T110" fmla="*/ 64 w 71"/>
                  <a:gd name="T111" fmla="*/ 357 h 363"/>
                  <a:gd name="T112" fmla="*/ 57 w 71"/>
                  <a:gd name="T113" fmla="*/ 355 h 363"/>
                  <a:gd name="T114" fmla="*/ 50 w 71"/>
                  <a:gd name="T115" fmla="*/ 326 h 363"/>
                  <a:gd name="T116" fmla="*/ 33 w 71"/>
                  <a:gd name="T117" fmla="*/ 3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1" h="363">
                    <a:moveTo>
                      <a:pt x="33" y="322"/>
                    </a:moveTo>
                    <a:cubicBezTo>
                      <a:pt x="31" y="323"/>
                      <a:pt x="30" y="319"/>
                      <a:pt x="29" y="319"/>
                    </a:cubicBezTo>
                    <a:cubicBezTo>
                      <a:pt x="28" y="319"/>
                      <a:pt x="27" y="313"/>
                      <a:pt x="28" y="310"/>
                    </a:cubicBezTo>
                    <a:cubicBezTo>
                      <a:pt x="29" y="307"/>
                      <a:pt x="23" y="308"/>
                      <a:pt x="21" y="307"/>
                    </a:cubicBezTo>
                    <a:cubicBezTo>
                      <a:pt x="19" y="306"/>
                      <a:pt x="21" y="304"/>
                      <a:pt x="19" y="302"/>
                    </a:cubicBezTo>
                    <a:cubicBezTo>
                      <a:pt x="17" y="300"/>
                      <a:pt x="19" y="296"/>
                      <a:pt x="19" y="295"/>
                    </a:cubicBezTo>
                    <a:cubicBezTo>
                      <a:pt x="19" y="293"/>
                      <a:pt x="21" y="289"/>
                      <a:pt x="23" y="289"/>
                    </a:cubicBezTo>
                    <a:cubicBezTo>
                      <a:pt x="26" y="289"/>
                      <a:pt x="24" y="285"/>
                      <a:pt x="27" y="284"/>
                    </a:cubicBezTo>
                    <a:cubicBezTo>
                      <a:pt x="29" y="282"/>
                      <a:pt x="24" y="279"/>
                      <a:pt x="27" y="277"/>
                    </a:cubicBezTo>
                    <a:cubicBezTo>
                      <a:pt x="29" y="276"/>
                      <a:pt x="27" y="273"/>
                      <a:pt x="30" y="272"/>
                    </a:cubicBezTo>
                    <a:cubicBezTo>
                      <a:pt x="33" y="272"/>
                      <a:pt x="30" y="267"/>
                      <a:pt x="32" y="267"/>
                    </a:cubicBezTo>
                    <a:cubicBezTo>
                      <a:pt x="35" y="266"/>
                      <a:pt x="32" y="263"/>
                      <a:pt x="33" y="260"/>
                    </a:cubicBezTo>
                    <a:cubicBezTo>
                      <a:pt x="33" y="257"/>
                      <a:pt x="31" y="255"/>
                      <a:pt x="34" y="254"/>
                    </a:cubicBezTo>
                    <a:cubicBezTo>
                      <a:pt x="37" y="253"/>
                      <a:pt x="35" y="250"/>
                      <a:pt x="33" y="249"/>
                    </a:cubicBezTo>
                    <a:cubicBezTo>
                      <a:pt x="30" y="247"/>
                      <a:pt x="33" y="247"/>
                      <a:pt x="36" y="247"/>
                    </a:cubicBezTo>
                    <a:cubicBezTo>
                      <a:pt x="38" y="247"/>
                      <a:pt x="37" y="243"/>
                      <a:pt x="35" y="243"/>
                    </a:cubicBezTo>
                    <a:cubicBezTo>
                      <a:pt x="32" y="244"/>
                      <a:pt x="30" y="241"/>
                      <a:pt x="32" y="239"/>
                    </a:cubicBezTo>
                    <a:cubicBezTo>
                      <a:pt x="34" y="237"/>
                      <a:pt x="30" y="236"/>
                      <a:pt x="31" y="234"/>
                    </a:cubicBezTo>
                    <a:cubicBezTo>
                      <a:pt x="32" y="233"/>
                      <a:pt x="32" y="231"/>
                      <a:pt x="30" y="230"/>
                    </a:cubicBezTo>
                    <a:cubicBezTo>
                      <a:pt x="29" y="229"/>
                      <a:pt x="30" y="222"/>
                      <a:pt x="31" y="221"/>
                    </a:cubicBezTo>
                    <a:cubicBezTo>
                      <a:pt x="33" y="221"/>
                      <a:pt x="32" y="215"/>
                      <a:pt x="32" y="213"/>
                    </a:cubicBezTo>
                    <a:cubicBezTo>
                      <a:pt x="32" y="211"/>
                      <a:pt x="30" y="209"/>
                      <a:pt x="30" y="207"/>
                    </a:cubicBezTo>
                    <a:cubicBezTo>
                      <a:pt x="30" y="205"/>
                      <a:pt x="32" y="205"/>
                      <a:pt x="32" y="202"/>
                    </a:cubicBezTo>
                    <a:cubicBezTo>
                      <a:pt x="32" y="198"/>
                      <a:pt x="33" y="197"/>
                      <a:pt x="35" y="197"/>
                    </a:cubicBezTo>
                    <a:cubicBezTo>
                      <a:pt x="36" y="196"/>
                      <a:pt x="35" y="192"/>
                      <a:pt x="35" y="190"/>
                    </a:cubicBezTo>
                    <a:cubicBezTo>
                      <a:pt x="35" y="189"/>
                      <a:pt x="39" y="190"/>
                      <a:pt x="40" y="187"/>
                    </a:cubicBezTo>
                    <a:cubicBezTo>
                      <a:pt x="40" y="184"/>
                      <a:pt x="37" y="185"/>
                      <a:pt x="38" y="183"/>
                    </a:cubicBezTo>
                    <a:cubicBezTo>
                      <a:pt x="38" y="180"/>
                      <a:pt x="37" y="177"/>
                      <a:pt x="37" y="172"/>
                    </a:cubicBezTo>
                    <a:cubicBezTo>
                      <a:pt x="37" y="167"/>
                      <a:pt x="42" y="166"/>
                      <a:pt x="43" y="164"/>
                    </a:cubicBezTo>
                    <a:cubicBezTo>
                      <a:pt x="45" y="163"/>
                      <a:pt x="41" y="155"/>
                      <a:pt x="43" y="154"/>
                    </a:cubicBezTo>
                    <a:cubicBezTo>
                      <a:pt x="46" y="153"/>
                      <a:pt x="44" y="149"/>
                      <a:pt x="46" y="148"/>
                    </a:cubicBezTo>
                    <a:cubicBezTo>
                      <a:pt x="48" y="147"/>
                      <a:pt x="47" y="144"/>
                      <a:pt x="48" y="141"/>
                    </a:cubicBezTo>
                    <a:cubicBezTo>
                      <a:pt x="49" y="139"/>
                      <a:pt x="46" y="137"/>
                      <a:pt x="46" y="134"/>
                    </a:cubicBezTo>
                    <a:cubicBezTo>
                      <a:pt x="46" y="132"/>
                      <a:pt x="46" y="129"/>
                      <a:pt x="43" y="127"/>
                    </a:cubicBezTo>
                    <a:cubicBezTo>
                      <a:pt x="41" y="124"/>
                      <a:pt x="42" y="118"/>
                      <a:pt x="43" y="118"/>
                    </a:cubicBezTo>
                    <a:cubicBezTo>
                      <a:pt x="45" y="118"/>
                      <a:pt x="44" y="112"/>
                      <a:pt x="47" y="112"/>
                    </a:cubicBezTo>
                    <a:cubicBezTo>
                      <a:pt x="49" y="111"/>
                      <a:pt x="48" y="107"/>
                      <a:pt x="47" y="103"/>
                    </a:cubicBezTo>
                    <a:cubicBezTo>
                      <a:pt x="46" y="100"/>
                      <a:pt x="49" y="102"/>
                      <a:pt x="49" y="99"/>
                    </a:cubicBezTo>
                    <a:cubicBezTo>
                      <a:pt x="49" y="96"/>
                      <a:pt x="50" y="93"/>
                      <a:pt x="53" y="92"/>
                    </a:cubicBezTo>
                    <a:cubicBezTo>
                      <a:pt x="55" y="91"/>
                      <a:pt x="55" y="87"/>
                      <a:pt x="55" y="85"/>
                    </a:cubicBezTo>
                    <a:cubicBezTo>
                      <a:pt x="55" y="83"/>
                      <a:pt x="58" y="83"/>
                      <a:pt x="60" y="81"/>
                    </a:cubicBezTo>
                    <a:cubicBezTo>
                      <a:pt x="62" y="80"/>
                      <a:pt x="57" y="77"/>
                      <a:pt x="60" y="76"/>
                    </a:cubicBezTo>
                    <a:cubicBezTo>
                      <a:pt x="62" y="74"/>
                      <a:pt x="57" y="68"/>
                      <a:pt x="59" y="67"/>
                    </a:cubicBezTo>
                    <a:cubicBezTo>
                      <a:pt x="60" y="66"/>
                      <a:pt x="59" y="63"/>
                      <a:pt x="59" y="61"/>
                    </a:cubicBezTo>
                    <a:cubicBezTo>
                      <a:pt x="60" y="59"/>
                      <a:pt x="68" y="56"/>
                      <a:pt x="69" y="54"/>
                    </a:cubicBezTo>
                    <a:cubicBezTo>
                      <a:pt x="69" y="53"/>
                      <a:pt x="70" y="49"/>
                      <a:pt x="70" y="45"/>
                    </a:cubicBezTo>
                    <a:cubicBezTo>
                      <a:pt x="68" y="46"/>
                      <a:pt x="66" y="47"/>
                      <a:pt x="65" y="46"/>
                    </a:cubicBezTo>
                    <a:cubicBezTo>
                      <a:pt x="64" y="45"/>
                      <a:pt x="65" y="40"/>
                      <a:pt x="63" y="37"/>
                    </a:cubicBezTo>
                    <a:cubicBezTo>
                      <a:pt x="61" y="35"/>
                      <a:pt x="63" y="31"/>
                      <a:pt x="60" y="30"/>
                    </a:cubicBezTo>
                    <a:cubicBezTo>
                      <a:pt x="58" y="29"/>
                      <a:pt x="56" y="25"/>
                      <a:pt x="58" y="23"/>
                    </a:cubicBezTo>
                    <a:cubicBezTo>
                      <a:pt x="59" y="22"/>
                      <a:pt x="58" y="19"/>
                      <a:pt x="59" y="18"/>
                    </a:cubicBezTo>
                    <a:cubicBezTo>
                      <a:pt x="61" y="16"/>
                      <a:pt x="58" y="16"/>
                      <a:pt x="56" y="13"/>
                    </a:cubicBezTo>
                    <a:cubicBezTo>
                      <a:pt x="54" y="10"/>
                      <a:pt x="57" y="7"/>
                      <a:pt x="54" y="5"/>
                    </a:cubicBezTo>
                    <a:cubicBezTo>
                      <a:pt x="51" y="2"/>
                      <a:pt x="51" y="0"/>
                      <a:pt x="50" y="1"/>
                    </a:cubicBezTo>
                    <a:cubicBezTo>
                      <a:pt x="50" y="2"/>
                      <a:pt x="49" y="6"/>
                      <a:pt x="47" y="7"/>
                    </a:cubicBezTo>
                    <a:cubicBezTo>
                      <a:pt x="47" y="8"/>
                      <a:pt x="46" y="8"/>
                      <a:pt x="45" y="9"/>
                    </a:cubicBezTo>
                    <a:cubicBezTo>
                      <a:pt x="45" y="11"/>
                      <a:pt x="45" y="14"/>
                      <a:pt x="45" y="16"/>
                    </a:cubicBezTo>
                    <a:cubicBezTo>
                      <a:pt x="46" y="19"/>
                      <a:pt x="47" y="32"/>
                      <a:pt x="46" y="37"/>
                    </a:cubicBezTo>
                    <a:cubicBezTo>
                      <a:pt x="45" y="42"/>
                      <a:pt x="44" y="46"/>
                      <a:pt x="43" y="49"/>
                    </a:cubicBezTo>
                    <a:cubicBezTo>
                      <a:pt x="42" y="52"/>
                      <a:pt x="45" y="52"/>
                      <a:pt x="44" y="53"/>
                    </a:cubicBezTo>
                    <a:cubicBezTo>
                      <a:pt x="42" y="55"/>
                      <a:pt x="43" y="58"/>
                      <a:pt x="43" y="64"/>
                    </a:cubicBezTo>
                    <a:cubicBezTo>
                      <a:pt x="43" y="70"/>
                      <a:pt x="40" y="79"/>
                      <a:pt x="39" y="83"/>
                    </a:cubicBezTo>
                    <a:cubicBezTo>
                      <a:pt x="39" y="86"/>
                      <a:pt x="37" y="87"/>
                      <a:pt x="37" y="91"/>
                    </a:cubicBezTo>
                    <a:cubicBezTo>
                      <a:pt x="38" y="94"/>
                      <a:pt x="36" y="96"/>
                      <a:pt x="34" y="98"/>
                    </a:cubicBezTo>
                    <a:cubicBezTo>
                      <a:pt x="32" y="99"/>
                      <a:pt x="37" y="105"/>
                      <a:pt x="37" y="107"/>
                    </a:cubicBezTo>
                    <a:cubicBezTo>
                      <a:pt x="36" y="110"/>
                      <a:pt x="33" y="112"/>
                      <a:pt x="34" y="116"/>
                    </a:cubicBezTo>
                    <a:cubicBezTo>
                      <a:pt x="35" y="122"/>
                      <a:pt x="34" y="132"/>
                      <a:pt x="34" y="134"/>
                    </a:cubicBezTo>
                    <a:cubicBezTo>
                      <a:pt x="34" y="136"/>
                      <a:pt x="31" y="136"/>
                      <a:pt x="32" y="139"/>
                    </a:cubicBezTo>
                    <a:cubicBezTo>
                      <a:pt x="32" y="143"/>
                      <a:pt x="30" y="144"/>
                      <a:pt x="29" y="149"/>
                    </a:cubicBezTo>
                    <a:cubicBezTo>
                      <a:pt x="28" y="155"/>
                      <a:pt x="24" y="162"/>
                      <a:pt x="23" y="167"/>
                    </a:cubicBezTo>
                    <a:cubicBezTo>
                      <a:pt x="21" y="171"/>
                      <a:pt x="21" y="173"/>
                      <a:pt x="19" y="173"/>
                    </a:cubicBezTo>
                    <a:cubicBezTo>
                      <a:pt x="17" y="173"/>
                      <a:pt x="16" y="175"/>
                      <a:pt x="18" y="179"/>
                    </a:cubicBezTo>
                    <a:cubicBezTo>
                      <a:pt x="20" y="182"/>
                      <a:pt x="17" y="185"/>
                      <a:pt x="19" y="189"/>
                    </a:cubicBezTo>
                    <a:cubicBezTo>
                      <a:pt x="21" y="193"/>
                      <a:pt x="20" y="194"/>
                      <a:pt x="19" y="197"/>
                    </a:cubicBezTo>
                    <a:cubicBezTo>
                      <a:pt x="18" y="201"/>
                      <a:pt x="17" y="201"/>
                      <a:pt x="17" y="204"/>
                    </a:cubicBezTo>
                    <a:cubicBezTo>
                      <a:pt x="17" y="207"/>
                      <a:pt x="14" y="210"/>
                      <a:pt x="16" y="213"/>
                    </a:cubicBezTo>
                    <a:cubicBezTo>
                      <a:pt x="17" y="217"/>
                      <a:pt x="17" y="218"/>
                      <a:pt x="15" y="218"/>
                    </a:cubicBezTo>
                    <a:cubicBezTo>
                      <a:pt x="13" y="218"/>
                      <a:pt x="12" y="221"/>
                      <a:pt x="12" y="227"/>
                    </a:cubicBezTo>
                    <a:cubicBezTo>
                      <a:pt x="11" y="233"/>
                      <a:pt x="11" y="233"/>
                      <a:pt x="15" y="232"/>
                    </a:cubicBezTo>
                    <a:cubicBezTo>
                      <a:pt x="20" y="232"/>
                      <a:pt x="16" y="218"/>
                      <a:pt x="19" y="218"/>
                    </a:cubicBezTo>
                    <a:cubicBezTo>
                      <a:pt x="22" y="218"/>
                      <a:pt x="19" y="216"/>
                      <a:pt x="22" y="215"/>
                    </a:cubicBezTo>
                    <a:cubicBezTo>
                      <a:pt x="25" y="214"/>
                      <a:pt x="22" y="217"/>
                      <a:pt x="24" y="218"/>
                    </a:cubicBezTo>
                    <a:cubicBezTo>
                      <a:pt x="26" y="218"/>
                      <a:pt x="27" y="220"/>
                      <a:pt x="25" y="221"/>
                    </a:cubicBezTo>
                    <a:cubicBezTo>
                      <a:pt x="22" y="223"/>
                      <a:pt x="25" y="226"/>
                      <a:pt x="24" y="228"/>
                    </a:cubicBezTo>
                    <a:cubicBezTo>
                      <a:pt x="23" y="230"/>
                      <a:pt x="21" y="232"/>
                      <a:pt x="22" y="235"/>
                    </a:cubicBezTo>
                    <a:cubicBezTo>
                      <a:pt x="23" y="237"/>
                      <a:pt x="21" y="237"/>
                      <a:pt x="21" y="240"/>
                    </a:cubicBezTo>
                    <a:cubicBezTo>
                      <a:pt x="20" y="243"/>
                      <a:pt x="22" y="243"/>
                      <a:pt x="21" y="244"/>
                    </a:cubicBezTo>
                    <a:cubicBezTo>
                      <a:pt x="20" y="244"/>
                      <a:pt x="23" y="247"/>
                      <a:pt x="21" y="247"/>
                    </a:cubicBezTo>
                    <a:cubicBezTo>
                      <a:pt x="19" y="247"/>
                      <a:pt x="20" y="250"/>
                      <a:pt x="21" y="252"/>
                    </a:cubicBezTo>
                    <a:cubicBezTo>
                      <a:pt x="22" y="254"/>
                      <a:pt x="19" y="253"/>
                      <a:pt x="17" y="254"/>
                    </a:cubicBezTo>
                    <a:cubicBezTo>
                      <a:pt x="15" y="256"/>
                      <a:pt x="19" y="258"/>
                      <a:pt x="18" y="260"/>
                    </a:cubicBezTo>
                    <a:cubicBezTo>
                      <a:pt x="17" y="262"/>
                      <a:pt x="14" y="259"/>
                      <a:pt x="13" y="257"/>
                    </a:cubicBezTo>
                    <a:cubicBezTo>
                      <a:pt x="11" y="256"/>
                      <a:pt x="15" y="254"/>
                      <a:pt x="16" y="252"/>
                    </a:cubicBezTo>
                    <a:cubicBezTo>
                      <a:pt x="18" y="250"/>
                      <a:pt x="15" y="245"/>
                      <a:pt x="12" y="246"/>
                    </a:cubicBezTo>
                    <a:cubicBezTo>
                      <a:pt x="9" y="247"/>
                      <a:pt x="15" y="250"/>
                      <a:pt x="15" y="253"/>
                    </a:cubicBezTo>
                    <a:cubicBezTo>
                      <a:pt x="15" y="255"/>
                      <a:pt x="10" y="252"/>
                      <a:pt x="10" y="255"/>
                    </a:cubicBezTo>
                    <a:cubicBezTo>
                      <a:pt x="10" y="257"/>
                      <a:pt x="7" y="256"/>
                      <a:pt x="6" y="258"/>
                    </a:cubicBezTo>
                    <a:cubicBezTo>
                      <a:pt x="4" y="260"/>
                      <a:pt x="8" y="261"/>
                      <a:pt x="6" y="262"/>
                    </a:cubicBezTo>
                    <a:cubicBezTo>
                      <a:pt x="4" y="262"/>
                      <a:pt x="1" y="265"/>
                      <a:pt x="1" y="267"/>
                    </a:cubicBezTo>
                    <a:cubicBezTo>
                      <a:pt x="1" y="269"/>
                      <a:pt x="3" y="269"/>
                      <a:pt x="3" y="267"/>
                    </a:cubicBezTo>
                    <a:cubicBezTo>
                      <a:pt x="3" y="265"/>
                      <a:pt x="6" y="265"/>
                      <a:pt x="7" y="267"/>
                    </a:cubicBezTo>
                    <a:cubicBezTo>
                      <a:pt x="8" y="269"/>
                      <a:pt x="9" y="267"/>
                      <a:pt x="11" y="268"/>
                    </a:cubicBezTo>
                    <a:cubicBezTo>
                      <a:pt x="14" y="268"/>
                      <a:pt x="13" y="272"/>
                      <a:pt x="12" y="272"/>
                    </a:cubicBezTo>
                    <a:cubicBezTo>
                      <a:pt x="11" y="272"/>
                      <a:pt x="9" y="274"/>
                      <a:pt x="10" y="277"/>
                    </a:cubicBezTo>
                    <a:cubicBezTo>
                      <a:pt x="10" y="279"/>
                      <a:pt x="15" y="277"/>
                      <a:pt x="17" y="277"/>
                    </a:cubicBezTo>
                    <a:cubicBezTo>
                      <a:pt x="19" y="278"/>
                      <a:pt x="18" y="282"/>
                      <a:pt x="17" y="281"/>
                    </a:cubicBezTo>
                    <a:cubicBezTo>
                      <a:pt x="16" y="279"/>
                      <a:pt x="13" y="277"/>
                      <a:pt x="12" y="279"/>
                    </a:cubicBezTo>
                    <a:cubicBezTo>
                      <a:pt x="11" y="282"/>
                      <a:pt x="9" y="280"/>
                      <a:pt x="7" y="280"/>
                    </a:cubicBezTo>
                    <a:cubicBezTo>
                      <a:pt x="5" y="279"/>
                      <a:pt x="0" y="283"/>
                      <a:pt x="2" y="284"/>
                    </a:cubicBezTo>
                    <a:cubicBezTo>
                      <a:pt x="4" y="286"/>
                      <a:pt x="4" y="288"/>
                      <a:pt x="5" y="288"/>
                    </a:cubicBezTo>
                    <a:cubicBezTo>
                      <a:pt x="6" y="288"/>
                      <a:pt x="8" y="287"/>
                      <a:pt x="9" y="285"/>
                    </a:cubicBezTo>
                    <a:cubicBezTo>
                      <a:pt x="9" y="284"/>
                      <a:pt x="12" y="282"/>
                      <a:pt x="12" y="286"/>
                    </a:cubicBezTo>
                    <a:cubicBezTo>
                      <a:pt x="12" y="289"/>
                      <a:pt x="9" y="287"/>
                      <a:pt x="8" y="289"/>
                    </a:cubicBezTo>
                    <a:cubicBezTo>
                      <a:pt x="7" y="291"/>
                      <a:pt x="6" y="292"/>
                      <a:pt x="4" y="294"/>
                    </a:cubicBezTo>
                    <a:cubicBezTo>
                      <a:pt x="2" y="295"/>
                      <a:pt x="4" y="298"/>
                      <a:pt x="5" y="297"/>
                    </a:cubicBezTo>
                    <a:cubicBezTo>
                      <a:pt x="7" y="296"/>
                      <a:pt x="5" y="299"/>
                      <a:pt x="7" y="300"/>
                    </a:cubicBezTo>
                    <a:cubicBezTo>
                      <a:pt x="10" y="300"/>
                      <a:pt x="10" y="298"/>
                      <a:pt x="10" y="297"/>
                    </a:cubicBezTo>
                    <a:cubicBezTo>
                      <a:pt x="9" y="295"/>
                      <a:pt x="11" y="291"/>
                      <a:pt x="13" y="293"/>
                    </a:cubicBezTo>
                    <a:cubicBezTo>
                      <a:pt x="15" y="295"/>
                      <a:pt x="12" y="297"/>
                      <a:pt x="12" y="298"/>
                    </a:cubicBezTo>
                    <a:cubicBezTo>
                      <a:pt x="12" y="300"/>
                      <a:pt x="11" y="303"/>
                      <a:pt x="11" y="305"/>
                    </a:cubicBezTo>
                    <a:cubicBezTo>
                      <a:pt x="11" y="307"/>
                      <a:pt x="9" y="305"/>
                      <a:pt x="9" y="308"/>
                    </a:cubicBezTo>
                    <a:cubicBezTo>
                      <a:pt x="9" y="310"/>
                      <a:pt x="4" y="308"/>
                      <a:pt x="6" y="310"/>
                    </a:cubicBezTo>
                    <a:cubicBezTo>
                      <a:pt x="8" y="311"/>
                      <a:pt x="5" y="313"/>
                      <a:pt x="6" y="315"/>
                    </a:cubicBezTo>
                    <a:cubicBezTo>
                      <a:pt x="7" y="316"/>
                      <a:pt x="8" y="313"/>
                      <a:pt x="10" y="313"/>
                    </a:cubicBezTo>
                    <a:cubicBezTo>
                      <a:pt x="12" y="314"/>
                      <a:pt x="12" y="315"/>
                      <a:pt x="14" y="313"/>
                    </a:cubicBezTo>
                    <a:cubicBezTo>
                      <a:pt x="17" y="312"/>
                      <a:pt x="18" y="315"/>
                      <a:pt x="16" y="316"/>
                    </a:cubicBezTo>
                    <a:cubicBezTo>
                      <a:pt x="14" y="317"/>
                      <a:pt x="11" y="320"/>
                      <a:pt x="12" y="320"/>
                    </a:cubicBezTo>
                    <a:cubicBezTo>
                      <a:pt x="13" y="320"/>
                      <a:pt x="16" y="318"/>
                      <a:pt x="17" y="320"/>
                    </a:cubicBezTo>
                    <a:cubicBezTo>
                      <a:pt x="18" y="323"/>
                      <a:pt x="20" y="322"/>
                      <a:pt x="20" y="320"/>
                    </a:cubicBezTo>
                    <a:cubicBezTo>
                      <a:pt x="20" y="317"/>
                      <a:pt x="24" y="319"/>
                      <a:pt x="25" y="321"/>
                    </a:cubicBezTo>
                    <a:cubicBezTo>
                      <a:pt x="26" y="323"/>
                      <a:pt x="20" y="325"/>
                      <a:pt x="18" y="324"/>
                    </a:cubicBezTo>
                    <a:cubicBezTo>
                      <a:pt x="15" y="324"/>
                      <a:pt x="14" y="327"/>
                      <a:pt x="15" y="329"/>
                    </a:cubicBezTo>
                    <a:cubicBezTo>
                      <a:pt x="17" y="331"/>
                      <a:pt x="19" y="329"/>
                      <a:pt x="21" y="327"/>
                    </a:cubicBezTo>
                    <a:cubicBezTo>
                      <a:pt x="23" y="325"/>
                      <a:pt x="33" y="326"/>
                      <a:pt x="34" y="328"/>
                    </a:cubicBezTo>
                    <a:cubicBezTo>
                      <a:pt x="34" y="330"/>
                      <a:pt x="29" y="328"/>
                      <a:pt x="29" y="329"/>
                    </a:cubicBezTo>
                    <a:cubicBezTo>
                      <a:pt x="28" y="331"/>
                      <a:pt x="24" y="332"/>
                      <a:pt x="24" y="330"/>
                    </a:cubicBezTo>
                    <a:cubicBezTo>
                      <a:pt x="23" y="329"/>
                      <a:pt x="19" y="331"/>
                      <a:pt x="19" y="333"/>
                    </a:cubicBezTo>
                    <a:cubicBezTo>
                      <a:pt x="19" y="335"/>
                      <a:pt x="16" y="335"/>
                      <a:pt x="19" y="336"/>
                    </a:cubicBezTo>
                    <a:cubicBezTo>
                      <a:pt x="23" y="337"/>
                      <a:pt x="22" y="333"/>
                      <a:pt x="27" y="333"/>
                    </a:cubicBezTo>
                    <a:cubicBezTo>
                      <a:pt x="32" y="334"/>
                      <a:pt x="34" y="329"/>
                      <a:pt x="36" y="331"/>
                    </a:cubicBezTo>
                    <a:cubicBezTo>
                      <a:pt x="37" y="334"/>
                      <a:pt x="32" y="337"/>
                      <a:pt x="30" y="335"/>
                    </a:cubicBezTo>
                    <a:cubicBezTo>
                      <a:pt x="28" y="333"/>
                      <a:pt x="25" y="336"/>
                      <a:pt x="26" y="339"/>
                    </a:cubicBezTo>
                    <a:cubicBezTo>
                      <a:pt x="26" y="341"/>
                      <a:pt x="20" y="338"/>
                      <a:pt x="17" y="338"/>
                    </a:cubicBezTo>
                    <a:cubicBezTo>
                      <a:pt x="14" y="337"/>
                      <a:pt x="15" y="340"/>
                      <a:pt x="18" y="343"/>
                    </a:cubicBezTo>
                    <a:cubicBezTo>
                      <a:pt x="20" y="346"/>
                      <a:pt x="22" y="343"/>
                      <a:pt x="25" y="345"/>
                    </a:cubicBezTo>
                    <a:cubicBezTo>
                      <a:pt x="28" y="347"/>
                      <a:pt x="28" y="349"/>
                      <a:pt x="30" y="347"/>
                    </a:cubicBezTo>
                    <a:cubicBezTo>
                      <a:pt x="32" y="345"/>
                      <a:pt x="30" y="345"/>
                      <a:pt x="29" y="344"/>
                    </a:cubicBezTo>
                    <a:cubicBezTo>
                      <a:pt x="27" y="343"/>
                      <a:pt x="28" y="340"/>
                      <a:pt x="32" y="342"/>
                    </a:cubicBezTo>
                    <a:cubicBezTo>
                      <a:pt x="35" y="343"/>
                      <a:pt x="39" y="340"/>
                      <a:pt x="38" y="336"/>
                    </a:cubicBezTo>
                    <a:cubicBezTo>
                      <a:pt x="37" y="332"/>
                      <a:pt x="41" y="330"/>
                      <a:pt x="45" y="328"/>
                    </a:cubicBezTo>
                    <a:cubicBezTo>
                      <a:pt x="49" y="327"/>
                      <a:pt x="47" y="331"/>
                      <a:pt x="44" y="332"/>
                    </a:cubicBezTo>
                    <a:cubicBezTo>
                      <a:pt x="41" y="334"/>
                      <a:pt x="41" y="335"/>
                      <a:pt x="43" y="337"/>
                    </a:cubicBezTo>
                    <a:cubicBezTo>
                      <a:pt x="45" y="339"/>
                      <a:pt x="48" y="335"/>
                      <a:pt x="50" y="337"/>
                    </a:cubicBezTo>
                    <a:cubicBezTo>
                      <a:pt x="52" y="339"/>
                      <a:pt x="47" y="339"/>
                      <a:pt x="46" y="341"/>
                    </a:cubicBezTo>
                    <a:cubicBezTo>
                      <a:pt x="45" y="343"/>
                      <a:pt x="49" y="345"/>
                      <a:pt x="46" y="347"/>
                    </a:cubicBezTo>
                    <a:cubicBezTo>
                      <a:pt x="43" y="348"/>
                      <a:pt x="45" y="341"/>
                      <a:pt x="43" y="340"/>
                    </a:cubicBezTo>
                    <a:cubicBezTo>
                      <a:pt x="41" y="339"/>
                      <a:pt x="39" y="341"/>
                      <a:pt x="41" y="345"/>
                    </a:cubicBezTo>
                    <a:cubicBezTo>
                      <a:pt x="43" y="349"/>
                      <a:pt x="39" y="346"/>
                      <a:pt x="37" y="344"/>
                    </a:cubicBezTo>
                    <a:cubicBezTo>
                      <a:pt x="35" y="342"/>
                      <a:pt x="33" y="344"/>
                      <a:pt x="35" y="347"/>
                    </a:cubicBezTo>
                    <a:cubicBezTo>
                      <a:pt x="37" y="349"/>
                      <a:pt x="31" y="346"/>
                      <a:pt x="31" y="350"/>
                    </a:cubicBezTo>
                    <a:cubicBezTo>
                      <a:pt x="31" y="353"/>
                      <a:pt x="34" y="350"/>
                      <a:pt x="37" y="351"/>
                    </a:cubicBezTo>
                    <a:cubicBezTo>
                      <a:pt x="40" y="352"/>
                      <a:pt x="39" y="356"/>
                      <a:pt x="41" y="358"/>
                    </a:cubicBezTo>
                    <a:cubicBezTo>
                      <a:pt x="43" y="360"/>
                      <a:pt x="41" y="353"/>
                      <a:pt x="44" y="352"/>
                    </a:cubicBezTo>
                    <a:cubicBezTo>
                      <a:pt x="46" y="351"/>
                      <a:pt x="44" y="358"/>
                      <a:pt x="50" y="359"/>
                    </a:cubicBezTo>
                    <a:cubicBezTo>
                      <a:pt x="55" y="361"/>
                      <a:pt x="50" y="358"/>
                      <a:pt x="52" y="357"/>
                    </a:cubicBezTo>
                    <a:cubicBezTo>
                      <a:pt x="55" y="355"/>
                      <a:pt x="58" y="362"/>
                      <a:pt x="61" y="363"/>
                    </a:cubicBezTo>
                    <a:cubicBezTo>
                      <a:pt x="63" y="363"/>
                      <a:pt x="62" y="359"/>
                      <a:pt x="60" y="357"/>
                    </a:cubicBezTo>
                    <a:cubicBezTo>
                      <a:pt x="58" y="355"/>
                      <a:pt x="62" y="356"/>
                      <a:pt x="64" y="357"/>
                    </a:cubicBezTo>
                    <a:cubicBezTo>
                      <a:pt x="67" y="358"/>
                      <a:pt x="69" y="359"/>
                      <a:pt x="70" y="357"/>
                    </a:cubicBezTo>
                    <a:cubicBezTo>
                      <a:pt x="70" y="356"/>
                      <a:pt x="70" y="356"/>
                      <a:pt x="71" y="356"/>
                    </a:cubicBezTo>
                    <a:cubicBezTo>
                      <a:pt x="68" y="354"/>
                      <a:pt x="59" y="356"/>
                      <a:pt x="57" y="355"/>
                    </a:cubicBezTo>
                    <a:cubicBezTo>
                      <a:pt x="56" y="355"/>
                      <a:pt x="57" y="334"/>
                      <a:pt x="57" y="329"/>
                    </a:cubicBezTo>
                    <a:cubicBezTo>
                      <a:pt x="57" y="329"/>
                      <a:pt x="57" y="329"/>
                      <a:pt x="57" y="329"/>
                    </a:cubicBezTo>
                    <a:cubicBezTo>
                      <a:pt x="55" y="329"/>
                      <a:pt x="49" y="329"/>
                      <a:pt x="50" y="326"/>
                    </a:cubicBezTo>
                    <a:cubicBezTo>
                      <a:pt x="50" y="325"/>
                      <a:pt x="51" y="325"/>
                      <a:pt x="51" y="325"/>
                    </a:cubicBezTo>
                    <a:cubicBezTo>
                      <a:pt x="50" y="324"/>
                      <a:pt x="49" y="323"/>
                      <a:pt x="47" y="322"/>
                    </a:cubicBezTo>
                    <a:cubicBezTo>
                      <a:pt x="43" y="321"/>
                      <a:pt x="35" y="322"/>
                      <a:pt x="33" y="3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111">
                <a:extLst>
                  <a:ext uri="{FF2B5EF4-FFF2-40B4-BE49-F238E27FC236}">
                    <a16:creationId xmlns:a16="http://schemas.microsoft.com/office/drawing/2014/main" id="{5A3B868B-5E39-47F1-8D20-22558C94FF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5291" y="4454923"/>
                <a:ext cx="163114" cy="166878"/>
              </a:xfrm>
              <a:custGeom>
                <a:avLst/>
                <a:gdLst>
                  <a:gd name="T0" fmla="*/ 69 w 71"/>
                  <a:gd name="T1" fmla="*/ 39 h 72"/>
                  <a:gd name="T2" fmla="*/ 62 w 71"/>
                  <a:gd name="T3" fmla="*/ 40 h 72"/>
                  <a:gd name="T4" fmla="*/ 58 w 71"/>
                  <a:gd name="T5" fmla="*/ 31 h 72"/>
                  <a:gd name="T6" fmla="*/ 52 w 71"/>
                  <a:gd name="T7" fmla="*/ 24 h 72"/>
                  <a:gd name="T8" fmla="*/ 45 w 71"/>
                  <a:gd name="T9" fmla="*/ 24 h 72"/>
                  <a:gd name="T10" fmla="*/ 41 w 71"/>
                  <a:gd name="T11" fmla="*/ 17 h 72"/>
                  <a:gd name="T12" fmla="*/ 40 w 71"/>
                  <a:gd name="T13" fmla="*/ 7 h 72"/>
                  <a:gd name="T14" fmla="*/ 40 w 71"/>
                  <a:gd name="T15" fmla="*/ 3 h 72"/>
                  <a:gd name="T16" fmla="*/ 38 w 71"/>
                  <a:gd name="T17" fmla="*/ 3 h 72"/>
                  <a:gd name="T18" fmla="*/ 31 w 71"/>
                  <a:gd name="T19" fmla="*/ 0 h 72"/>
                  <a:gd name="T20" fmla="*/ 21 w 71"/>
                  <a:gd name="T21" fmla="*/ 1 h 72"/>
                  <a:gd name="T22" fmla="*/ 12 w 71"/>
                  <a:gd name="T23" fmla="*/ 3 h 72"/>
                  <a:gd name="T24" fmla="*/ 5 w 71"/>
                  <a:gd name="T25" fmla="*/ 10 h 72"/>
                  <a:gd name="T26" fmla="*/ 3 w 71"/>
                  <a:gd name="T27" fmla="*/ 23 h 72"/>
                  <a:gd name="T28" fmla="*/ 0 w 71"/>
                  <a:gd name="T29" fmla="*/ 23 h 72"/>
                  <a:gd name="T30" fmla="*/ 11 w 71"/>
                  <a:gd name="T31" fmla="*/ 34 h 72"/>
                  <a:gd name="T32" fmla="*/ 20 w 71"/>
                  <a:gd name="T33" fmla="*/ 40 h 72"/>
                  <a:gd name="T34" fmla="*/ 29 w 71"/>
                  <a:gd name="T35" fmla="*/ 44 h 72"/>
                  <a:gd name="T36" fmla="*/ 44 w 71"/>
                  <a:gd name="T37" fmla="*/ 52 h 72"/>
                  <a:gd name="T38" fmla="*/ 38 w 71"/>
                  <a:gd name="T39" fmla="*/ 62 h 72"/>
                  <a:gd name="T40" fmla="*/ 35 w 71"/>
                  <a:gd name="T41" fmla="*/ 68 h 72"/>
                  <a:gd name="T42" fmla="*/ 43 w 71"/>
                  <a:gd name="T43" fmla="*/ 69 h 72"/>
                  <a:gd name="T44" fmla="*/ 50 w 71"/>
                  <a:gd name="T45" fmla="*/ 70 h 72"/>
                  <a:gd name="T46" fmla="*/ 57 w 71"/>
                  <a:gd name="T47" fmla="*/ 69 h 72"/>
                  <a:gd name="T48" fmla="*/ 64 w 71"/>
                  <a:gd name="T49" fmla="*/ 66 h 72"/>
                  <a:gd name="T50" fmla="*/ 68 w 71"/>
                  <a:gd name="T51" fmla="*/ 54 h 72"/>
                  <a:gd name="T52" fmla="*/ 69 w 71"/>
                  <a:gd name="T53" fmla="*/ 3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1" h="72">
                    <a:moveTo>
                      <a:pt x="69" y="39"/>
                    </a:moveTo>
                    <a:cubicBezTo>
                      <a:pt x="66" y="37"/>
                      <a:pt x="63" y="40"/>
                      <a:pt x="62" y="40"/>
                    </a:cubicBezTo>
                    <a:cubicBezTo>
                      <a:pt x="61" y="40"/>
                      <a:pt x="59" y="34"/>
                      <a:pt x="58" y="31"/>
                    </a:cubicBezTo>
                    <a:cubicBezTo>
                      <a:pt x="57" y="28"/>
                      <a:pt x="54" y="23"/>
                      <a:pt x="52" y="24"/>
                    </a:cubicBezTo>
                    <a:cubicBezTo>
                      <a:pt x="50" y="26"/>
                      <a:pt x="51" y="24"/>
                      <a:pt x="45" y="24"/>
                    </a:cubicBezTo>
                    <a:cubicBezTo>
                      <a:pt x="40" y="23"/>
                      <a:pt x="40" y="22"/>
                      <a:pt x="41" y="17"/>
                    </a:cubicBezTo>
                    <a:cubicBezTo>
                      <a:pt x="43" y="12"/>
                      <a:pt x="38" y="8"/>
                      <a:pt x="40" y="7"/>
                    </a:cubicBezTo>
                    <a:cubicBezTo>
                      <a:pt x="41" y="6"/>
                      <a:pt x="41" y="5"/>
                      <a:pt x="40" y="3"/>
                    </a:cubicBezTo>
                    <a:cubicBezTo>
                      <a:pt x="39" y="3"/>
                      <a:pt x="39" y="3"/>
                      <a:pt x="38" y="3"/>
                    </a:cubicBezTo>
                    <a:cubicBezTo>
                      <a:pt x="36" y="3"/>
                      <a:pt x="34" y="0"/>
                      <a:pt x="31" y="0"/>
                    </a:cubicBezTo>
                    <a:cubicBezTo>
                      <a:pt x="27" y="0"/>
                      <a:pt x="24" y="0"/>
                      <a:pt x="21" y="1"/>
                    </a:cubicBezTo>
                    <a:cubicBezTo>
                      <a:pt x="19" y="2"/>
                      <a:pt x="14" y="1"/>
                      <a:pt x="12" y="3"/>
                    </a:cubicBezTo>
                    <a:cubicBezTo>
                      <a:pt x="9" y="5"/>
                      <a:pt x="5" y="9"/>
                      <a:pt x="5" y="10"/>
                    </a:cubicBezTo>
                    <a:cubicBezTo>
                      <a:pt x="6" y="12"/>
                      <a:pt x="4" y="22"/>
                      <a:pt x="3" y="23"/>
                    </a:cubicBezTo>
                    <a:cubicBezTo>
                      <a:pt x="3" y="23"/>
                      <a:pt x="1" y="23"/>
                      <a:pt x="0" y="23"/>
                    </a:cubicBezTo>
                    <a:cubicBezTo>
                      <a:pt x="2" y="26"/>
                      <a:pt x="8" y="32"/>
                      <a:pt x="11" y="34"/>
                    </a:cubicBezTo>
                    <a:cubicBezTo>
                      <a:pt x="16" y="37"/>
                      <a:pt x="15" y="39"/>
                      <a:pt x="20" y="40"/>
                    </a:cubicBezTo>
                    <a:cubicBezTo>
                      <a:pt x="25" y="40"/>
                      <a:pt x="28" y="42"/>
                      <a:pt x="29" y="44"/>
                    </a:cubicBezTo>
                    <a:cubicBezTo>
                      <a:pt x="31" y="46"/>
                      <a:pt x="43" y="50"/>
                      <a:pt x="44" y="52"/>
                    </a:cubicBezTo>
                    <a:cubicBezTo>
                      <a:pt x="45" y="53"/>
                      <a:pt x="38" y="58"/>
                      <a:pt x="38" y="62"/>
                    </a:cubicBezTo>
                    <a:cubicBezTo>
                      <a:pt x="38" y="67"/>
                      <a:pt x="35" y="66"/>
                      <a:pt x="35" y="68"/>
                    </a:cubicBezTo>
                    <a:cubicBezTo>
                      <a:pt x="35" y="69"/>
                      <a:pt x="41" y="68"/>
                      <a:pt x="43" y="69"/>
                    </a:cubicBezTo>
                    <a:cubicBezTo>
                      <a:pt x="45" y="71"/>
                      <a:pt x="48" y="69"/>
                      <a:pt x="50" y="70"/>
                    </a:cubicBezTo>
                    <a:cubicBezTo>
                      <a:pt x="53" y="72"/>
                      <a:pt x="56" y="68"/>
                      <a:pt x="57" y="69"/>
                    </a:cubicBezTo>
                    <a:cubicBezTo>
                      <a:pt x="59" y="69"/>
                      <a:pt x="61" y="65"/>
                      <a:pt x="64" y="66"/>
                    </a:cubicBezTo>
                    <a:cubicBezTo>
                      <a:pt x="66" y="66"/>
                      <a:pt x="68" y="57"/>
                      <a:pt x="68" y="54"/>
                    </a:cubicBezTo>
                    <a:cubicBezTo>
                      <a:pt x="67" y="50"/>
                      <a:pt x="71" y="40"/>
                      <a:pt x="69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Freeform 112">
                <a:extLst>
                  <a:ext uri="{FF2B5EF4-FFF2-40B4-BE49-F238E27FC236}">
                    <a16:creationId xmlns:a16="http://schemas.microsoft.com/office/drawing/2014/main" id="{14782A59-9FCB-458F-BFE4-49DEAED5F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665" y="3881514"/>
                <a:ext cx="62736" cy="50189"/>
              </a:xfrm>
              <a:custGeom>
                <a:avLst/>
                <a:gdLst>
                  <a:gd name="T0" fmla="*/ 26 w 27"/>
                  <a:gd name="T1" fmla="*/ 17 h 22"/>
                  <a:gd name="T2" fmla="*/ 27 w 27"/>
                  <a:gd name="T3" fmla="*/ 12 h 22"/>
                  <a:gd name="T4" fmla="*/ 19 w 27"/>
                  <a:gd name="T5" fmla="*/ 2 h 22"/>
                  <a:gd name="T6" fmla="*/ 15 w 27"/>
                  <a:gd name="T7" fmla="*/ 2 h 22"/>
                  <a:gd name="T8" fmla="*/ 7 w 27"/>
                  <a:gd name="T9" fmla="*/ 0 h 22"/>
                  <a:gd name="T10" fmla="*/ 3 w 27"/>
                  <a:gd name="T11" fmla="*/ 0 h 22"/>
                  <a:gd name="T12" fmla="*/ 2 w 27"/>
                  <a:gd name="T13" fmla="*/ 3 h 22"/>
                  <a:gd name="T14" fmla="*/ 4 w 27"/>
                  <a:gd name="T15" fmla="*/ 10 h 22"/>
                  <a:gd name="T16" fmla="*/ 9 w 27"/>
                  <a:gd name="T17" fmla="*/ 9 h 22"/>
                  <a:gd name="T18" fmla="*/ 12 w 27"/>
                  <a:gd name="T19" fmla="*/ 12 h 22"/>
                  <a:gd name="T20" fmla="*/ 18 w 27"/>
                  <a:gd name="T21" fmla="*/ 17 h 22"/>
                  <a:gd name="T22" fmla="*/ 23 w 27"/>
                  <a:gd name="T23" fmla="*/ 22 h 22"/>
                  <a:gd name="T24" fmla="*/ 25 w 27"/>
                  <a:gd name="T25" fmla="*/ 22 h 22"/>
                  <a:gd name="T26" fmla="*/ 26 w 27"/>
                  <a:gd name="T2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2">
                    <a:moveTo>
                      <a:pt x="26" y="17"/>
                    </a:moveTo>
                    <a:cubicBezTo>
                      <a:pt x="25" y="16"/>
                      <a:pt x="26" y="14"/>
                      <a:pt x="27" y="12"/>
                    </a:cubicBezTo>
                    <a:cubicBezTo>
                      <a:pt x="24" y="9"/>
                      <a:pt x="21" y="5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3" y="0"/>
                      <a:pt x="9" y="1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3" y="2"/>
                      <a:pt x="3" y="3"/>
                      <a:pt x="2" y="3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8" y="12"/>
                      <a:pt x="7" y="9"/>
                      <a:pt x="9" y="9"/>
                    </a:cubicBezTo>
                    <a:cubicBezTo>
                      <a:pt x="11" y="9"/>
                      <a:pt x="11" y="12"/>
                      <a:pt x="12" y="12"/>
                    </a:cubicBezTo>
                    <a:cubicBezTo>
                      <a:pt x="14" y="12"/>
                      <a:pt x="18" y="15"/>
                      <a:pt x="18" y="17"/>
                    </a:cubicBezTo>
                    <a:cubicBezTo>
                      <a:pt x="18" y="20"/>
                      <a:pt x="20" y="22"/>
                      <a:pt x="23" y="22"/>
                    </a:cubicBezTo>
                    <a:cubicBezTo>
                      <a:pt x="23" y="22"/>
                      <a:pt x="24" y="22"/>
                      <a:pt x="25" y="22"/>
                    </a:cubicBezTo>
                    <a:cubicBezTo>
                      <a:pt x="25" y="20"/>
                      <a:pt x="26" y="18"/>
                      <a:pt x="26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113">
                <a:extLst>
                  <a:ext uri="{FF2B5EF4-FFF2-40B4-BE49-F238E27FC236}">
                    <a16:creationId xmlns:a16="http://schemas.microsoft.com/office/drawing/2014/main" id="{0EC28739-BBBE-4AA6-9748-6DE7AE8B76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1383" y="3906608"/>
                <a:ext cx="109161" cy="50189"/>
              </a:xfrm>
              <a:custGeom>
                <a:avLst/>
                <a:gdLst>
                  <a:gd name="T0" fmla="*/ 42 w 47"/>
                  <a:gd name="T1" fmla="*/ 6 h 22"/>
                  <a:gd name="T2" fmla="*/ 30 w 47"/>
                  <a:gd name="T3" fmla="*/ 1 h 22"/>
                  <a:gd name="T4" fmla="*/ 19 w 47"/>
                  <a:gd name="T5" fmla="*/ 5 h 22"/>
                  <a:gd name="T6" fmla="*/ 6 w 47"/>
                  <a:gd name="T7" fmla="*/ 5 h 22"/>
                  <a:gd name="T8" fmla="*/ 2 w 47"/>
                  <a:gd name="T9" fmla="*/ 1 h 22"/>
                  <a:gd name="T10" fmla="*/ 1 w 47"/>
                  <a:gd name="T11" fmla="*/ 6 h 22"/>
                  <a:gd name="T12" fmla="*/ 0 w 47"/>
                  <a:gd name="T13" fmla="*/ 11 h 22"/>
                  <a:gd name="T14" fmla="*/ 10 w 47"/>
                  <a:gd name="T15" fmla="*/ 15 h 22"/>
                  <a:gd name="T16" fmla="*/ 16 w 47"/>
                  <a:gd name="T17" fmla="*/ 19 h 22"/>
                  <a:gd name="T18" fmla="*/ 22 w 47"/>
                  <a:gd name="T19" fmla="*/ 18 h 22"/>
                  <a:gd name="T20" fmla="*/ 20 w 47"/>
                  <a:gd name="T21" fmla="*/ 13 h 22"/>
                  <a:gd name="T22" fmla="*/ 24 w 47"/>
                  <a:gd name="T23" fmla="*/ 9 h 22"/>
                  <a:gd name="T24" fmla="*/ 33 w 47"/>
                  <a:gd name="T25" fmla="*/ 6 h 22"/>
                  <a:gd name="T26" fmla="*/ 35 w 47"/>
                  <a:gd name="T27" fmla="*/ 12 h 22"/>
                  <a:gd name="T28" fmla="*/ 40 w 47"/>
                  <a:gd name="T29" fmla="*/ 20 h 22"/>
                  <a:gd name="T30" fmla="*/ 46 w 47"/>
                  <a:gd name="T31" fmla="*/ 15 h 22"/>
                  <a:gd name="T32" fmla="*/ 47 w 47"/>
                  <a:gd name="T33" fmla="*/ 13 h 22"/>
                  <a:gd name="T34" fmla="*/ 42 w 47"/>
                  <a:gd name="T35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22">
                    <a:moveTo>
                      <a:pt x="42" y="6"/>
                    </a:moveTo>
                    <a:cubicBezTo>
                      <a:pt x="39" y="2"/>
                      <a:pt x="34" y="2"/>
                      <a:pt x="30" y="1"/>
                    </a:cubicBezTo>
                    <a:cubicBezTo>
                      <a:pt x="27" y="0"/>
                      <a:pt x="23" y="1"/>
                      <a:pt x="19" y="5"/>
                    </a:cubicBezTo>
                    <a:cubicBezTo>
                      <a:pt x="15" y="9"/>
                      <a:pt x="10" y="7"/>
                      <a:pt x="6" y="5"/>
                    </a:cubicBezTo>
                    <a:cubicBezTo>
                      <a:pt x="5" y="4"/>
                      <a:pt x="4" y="3"/>
                      <a:pt x="2" y="1"/>
                    </a:cubicBezTo>
                    <a:cubicBezTo>
                      <a:pt x="1" y="3"/>
                      <a:pt x="0" y="5"/>
                      <a:pt x="1" y="6"/>
                    </a:cubicBezTo>
                    <a:cubicBezTo>
                      <a:pt x="1" y="7"/>
                      <a:pt x="0" y="9"/>
                      <a:pt x="0" y="11"/>
                    </a:cubicBezTo>
                    <a:cubicBezTo>
                      <a:pt x="3" y="11"/>
                      <a:pt x="8" y="13"/>
                      <a:pt x="10" y="15"/>
                    </a:cubicBezTo>
                    <a:cubicBezTo>
                      <a:pt x="13" y="19"/>
                      <a:pt x="14" y="16"/>
                      <a:pt x="16" y="19"/>
                    </a:cubicBezTo>
                    <a:cubicBezTo>
                      <a:pt x="18" y="22"/>
                      <a:pt x="21" y="20"/>
                      <a:pt x="22" y="18"/>
                    </a:cubicBezTo>
                    <a:cubicBezTo>
                      <a:pt x="23" y="16"/>
                      <a:pt x="20" y="15"/>
                      <a:pt x="20" y="13"/>
                    </a:cubicBezTo>
                    <a:cubicBezTo>
                      <a:pt x="19" y="11"/>
                      <a:pt x="23" y="12"/>
                      <a:pt x="24" y="9"/>
                    </a:cubicBezTo>
                    <a:cubicBezTo>
                      <a:pt x="25" y="7"/>
                      <a:pt x="31" y="5"/>
                      <a:pt x="33" y="6"/>
                    </a:cubicBezTo>
                    <a:cubicBezTo>
                      <a:pt x="36" y="8"/>
                      <a:pt x="38" y="9"/>
                      <a:pt x="35" y="12"/>
                    </a:cubicBezTo>
                    <a:cubicBezTo>
                      <a:pt x="34" y="14"/>
                      <a:pt x="37" y="18"/>
                      <a:pt x="40" y="20"/>
                    </a:cubicBezTo>
                    <a:cubicBezTo>
                      <a:pt x="42" y="18"/>
                      <a:pt x="45" y="16"/>
                      <a:pt x="46" y="15"/>
                    </a:cubicBezTo>
                    <a:cubicBezTo>
                      <a:pt x="46" y="15"/>
                      <a:pt x="46" y="14"/>
                      <a:pt x="47" y="13"/>
                    </a:cubicBezTo>
                    <a:cubicBezTo>
                      <a:pt x="45" y="12"/>
                      <a:pt x="44" y="9"/>
                      <a:pt x="42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Freeform 114">
                <a:extLst>
                  <a:ext uri="{FF2B5EF4-FFF2-40B4-BE49-F238E27FC236}">
                    <a16:creationId xmlns:a16="http://schemas.microsoft.com/office/drawing/2014/main" id="{41448CCB-D666-4097-BA88-39AF415F3F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5411" y="3851400"/>
                <a:ext cx="220832" cy="316191"/>
              </a:xfrm>
              <a:custGeom>
                <a:avLst/>
                <a:gdLst>
                  <a:gd name="T0" fmla="*/ 15 w 96"/>
                  <a:gd name="T1" fmla="*/ 100 h 137"/>
                  <a:gd name="T2" fmla="*/ 21 w 96"/>
                  <a:gd name="T3" fmla="*/ 100 h 137"/>
                  <a:gd name="T4" fmla="*/ 26 w 96"/>
                  <a:gd name="T5" fmla="*/ 105 h 137"/>
                  <a:gd name="T6" fmla="*/ 27 w 96"/>
                  <a:gd name="T7" fmla="*/ 105 h 137"/>
                  <a:gd name="T8" fmla="*/ 34 w 96"/>
                  <a:gd name="T9" fmla="*/ 105 h 137"/>
                  <a:gd name="T10" fmla="*/ 39 w 96"/>
                  <a:gd name="T11" fmla="*/ 112 h 137"/>
                  <a:gd name="T12" fmla="*/ 44 w 96"/>
                  <a:gd name="T13" fmla="*/ 117 h 137"/>
                  <a:gd name="T14" fmla="*/ 47 w 96"/>
                  <a:gd name="T15" fmla="*/ 122 h 137"/>
                  <a:gd name="T16" fmla="*/ 56 w 96"/>
                  <a:gd name="T17" fmla="*/ 123 h 137"/>
                  <a:gd name="T18" fmla="*/ 61 w 96"/>
                  <a:gd name="T19" fmla="*/ 122 h 137"/>
                  <a:gd name="T20" fmla="*/ 66 w 96"/>
                  <a:gd name="T21" fmla="*/ 122 h 137"/>
                  <a:gd name="T22" fmla="*/ 72 w 96"/>
                  <a:gd name="T23" fmla="*/ 127 h 137"/>
                  <a:gd name="T24" fmla="*/ 68 w 96"/>
                  <a:gd name="T25" fmla="*/ 133 h 137"/>
                  <a:gd name="T26" fmla="*/ 72 w 96"/>
                  <a:gd name="T27" fmla="*/ 137 h 137"/>
                  <a:gd name="T28" fmla="*/ 73 w 96"/>
                  <a:gd name="T29" fmla="*/ 137 h 137"/>
                  <a:gd name="T30" fmla="*/ 76 w 96"/>
                  <a:gd name="T31" fmla="*/ 126 h 137"/>
                  <a:gd name="T32" fmla="*/ 78 w 96"/>
                  <a:gd name="T33" fmla="*/ 115 h 137"/>
                  <a:gd name="T34" fmla="*/ 72 w 96"/>
                  <a:gd name="T35" fmla="*/ 102 h 137"/>
                  <a:gd name="T36" fmla="*/ 78 w 96"/>
                  <a:gd name="T37" fmla="*/ 98 h 137"/>
                  <a:gd name="T38" fmla="*/ 76 w 96"/>
                  <a:gd name="T39" fmla="*/ 95 h 137"/>
                  <a:gd name="T40" fmla="*/ 74 w 96"/>
                  <a:gd name="T41" fmla="*/ 90 h 137"/>
                  <a:gd name="T42" fmla="*/ 86 w 96"/>
                  <a:gd name="T43" fmla="*/ 89 h 137"/>
                  <a:gd name="T44" fmla="*/ 95 w 96"/>
                  <a:gd name="T45" fmla="*/ 86 h 137"/>
                  <a:gd name="T46" fmla="*/ 94 w 96"/>
                  <a:gd name="T47" fmla="*/ 82 h 137"/>
                  <a:gd name="T48" fmla="*/ 94 w 96"/>
                  <a:gd name="T49" fmla="*/ 76 h 137"/>
                  <a:gd name="T50" fmla="*/ 91 w 96"/>
                  <a:gd name="T51" fmla="*/ 70 h 137"/>
                  <a:gd name="T52" fmla="*/ 93 w 96"/>
                  <a:gd name="T53" fmla="*/ 55 h 137"/>
                  <a:gd name="T54" fmla="*/ 84 w 96"/>
                  <a:gd name="T55" fmla="*/ 53 h 137"/>
                  <a:gd name="T56" fmla="*/ 72 w 96"/>
                  <a:gd name="T57" fmla="*/ 48 h 137"/>
                  <a:gd name="T58" fmla="*/ 59 w 96"/>
                  <a:gd name="T59" fmla="*/ 47 h 137"/>
                  <a:gd name="T60" fmla="*/ 53 w 96"/>
                  <a:gd name="T61" fmla="*/ 36 h 137"/>
                  <a:gd name="T62" fmla="*/ 50 w 96"/>
                  <a:gd name="T63" fmla="*/ 31 h 137"/>
                  <a:gd name="T64" fmla="*/ 46 w 96"/>
                  <a:gd name="T65" fmla="*/ 29 h 137"/>
                  <a:gd name="T66" fmla="*/ 47 w 96"/>
                  <a:gd name="T67" fmla="*/ 25 h 137"/>
                  <a:gd name="T68" fmla="*/ 48 w 96"/>
                  <a:gd name="T69" fmla="*/ 19 h 137"/>
                  <a:gd name="T70" fmla="*/ 55 w 96"/>
                  <a:gd name="T71" fmla="*/ 10 h 137"/>
                  <a:gd name="T72" fmla="*/ 58 w 96"/>
                  <a:gd name="T73" fmla="*/ 9 h 137"/>
                  <a:gd name="T74" fmla="*/ 60 w 96"/>
                  <a:gd name="T75" fmla="*/ 7 h 137"/>
                  <a:gd name="T76" fmla="*/ 62 w 96"/>
                  <a:gd name="T77" fmla="*/ 2 h 137"/>
                  <a:gd name="T78" fmla="*/ 53 w 96"/>
                  <a:gd name="T79" fmla="*/ 6 h 137"/>
                  <a:gd name="T80" fmla="*/ 46 w 96"/>
                  <a:gd name="T81" fmla="*/ 11 h 137"/>
                  <a:gd name="T82" fmla="*/ 38 w 96"/>
                  <a:gd name="T83" fmla="*/ 13 h 137"/>
                  <a:gd name="T84" fmla="*/ 35 w 96"/>
                  <a:gd name="T85" fmla="*/ 12 h 137"/>
                  <a:gd name="T86" fmla="*/ 27 w 96"/>
                  <a:gd name="T87" fmla="*/ 19 h 137"/>
                  <a:gd name="T88" fmla="*/ 24 w 96"/>
                  <a:gd name="T89" fmla="*/ 27 h 137"/>
                  <a:gd name="T90" fmla="*/ 16 w 96"/>
                  <a:gd name="T91" fmla="*/ 36 h 137"/>
                  <a:gd name="T92" fmla="*/ 15 w 96"/>
                  <a:gd name="T93" fmla="*/ 37 h 137"/>
                  <a:gd name="T94" fmla="*/ 14 w 96"/>
                  <a:gd name="T95" fmla="*/ 39 h 137"/>
                  <a:gd name="T96" fmla="*/ 8 w 96"/>
                  <a:gd name="T97" fmla="*/ 44 h 137"/>
                  <a:gd name="T98" fmla="*/ 11 w 96"/>
                  <a:gd name="T99" fmla="*/ 47 h 137"/>
                  <a:gd name="T100" fmla="*/ 12 w 96"/>
                  <a:gd name="T101" fmla="*/ 53 h 137"/>
                  <a:gd name="T102" fmla="*/ 12 w 96"/>
                  <a:gd name="T103" fmla="*/ 58 h 137"/>
                  <a:gd name="T104" fmla="*/ 14 w 96"/>
                  <a:gd name="T105" fmla="*/ 70 h 137"/>
                  <a:gd name="T106" fmla="*/ 12 w 96"/>
                  <a:gd name="T107" fmla="*/ 77 h 137"/>
                  <a:gd name="T108" fmla="*/ 5 w 96"/>
                  <a:gd name="T109" fmla="*/ 82 h 137"/>
                  <a:gd name="T110" fmla="*/ 1 w 96"/>
                  <a:gd name="T111" fmla="*/ 88 h 137"/>
                  <a:gd name="T112" fmla="*/ 0 w 96"/>
                  <a:gd name="T113" fmla="*/ 91 h 137"/>
                  <a:gd name="T114" fmla="*/ 10 w 96"/>
                  <a:gd name="T115" fmla="*/ 96 h 137"/>
                  <a:gd name="T116" fmla="*/ 15 w 96"/>
                  <a:gd name="T117" fmla="*/ 10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6" h="137">
                    <a:moveTo>
                      <a:pt x="15" y="100"/>
                    </a:moveTo>
                    <a:cubicBezTo>
                      <a:pt x="17" y="102"/>
                      <a:pt x="20" y="101"/>
                      <a:pt x="21" y="100"/>
                    </a:cubicBezTo>
                    <a:cubicBezTo>
                      <a:pt x="21" y="99"/>
                      <a:pt x="23" y="101"/>
                      <a:pt x="26" y="105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9" y="105"/>
                      <a:pt x="32" y="104"/>
                      <a:pt x="34" y="105"/>
                    </a:cubicBezTo>
                    <a:cubicBezTo>
                      <a:pt x="36" y="106"/>
                      <a:pt x="35" y="111"/>
                      <a:pt x="39" y="112"/>
                    </a:cubicBezTo>
                    <a:cubicBezTo>
                      <a:pt x="42" y="112"/>
                      <a:pt x="44" y="115"/>
                      <a:pt x="44" y="117"/>
                    </a:cubicBezTo>
                    <a:cubicBezTo>
                      <a:pt x="43" y="118"/>
                      <a:pt x="47" y="119"/>
                      <a:pt x="47" y="122"/>
                    </a:cubicBezTo>
                    <a:cubicBezTo>
                      <a:pt x="46" y="124"/>
                      <a:pt x="55" y="124"/>
                      <a:pt x="56" y="123"/>
                    </a:cubicBezTo>
                    <a:cubicBezTo>
                      <a:pt x="57" y="122"/>
                      <a:pt x="59" y="121"/>
                      <a:pt x="61" y="122"/>
                    </a:cubicBezTo>
                    <a:cubicBezTo>
                      <a:pt x="62" y="123"/>
                      <a:pt x="65" y="121"/>
                      <a:pt x="66" y="122"/>
                    </a:cubicBezTo>
                    <a:cubicBezTo>
                      <a:pt x="67" y="122"/>
                      <a:pt x="73" y="125"/>
                      <a:pt x="72" y="127"/>
                    </a:cubicBezTo>
                    <a:cubicBezTo>
                      <a:pt x="71" y="129"/>
                      <a:pt x="67" y="132"/>
                      <a:pt x="68" y="133"/>
                    </a:cubicBezTo>
                    <a:cubicBezTo>
                      <a:pt x="68" y="135"/>
                      <a:pt x="71" y="136"/>
                      <a:pt x="72" y="137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75" y="137"/>
                      <a:pt x="76" y="129"/>
                      <a:pt x="76" y="126"/>
                    </a:cubicBezTo>
                    <a:cubicBezTo>
                      <a:pt x="76" y="124"/>
                      <a:pt x="77" y="118"/>
                      <a:pt x="78" y="115"/>
                    </a:cubicBezTo>
                    <a:cubicBezTo>
                      <a:pt x="79" y="111"/>
                      <a:pt x="72" y="107"/>
                      <a:pt x="72" y="102"/>
                    </a:cubicBezTo>
                    <a:cubicBezTo>
                      <a:pt x="72" y="97"/>
                      <a:pt x="75" y="100"/>
                      <a:pt x="78" y="98"/>
                    </a:cubicBezTo>
                    <a:cubicBezTo>
                      <a:pt x="81" y="96"/>
                      <a:pt x="78" y="95"/>
                      <a:pt x="76" y="95"/>
                    </a:cubicBezTo>
                    <a:cubicBezTo>
                      <a:pt x="75" y="94"/>
                      <a:pt x="74" y="92"/>
                      <a:pt x="74" y="90"/>
                    </a:cubicBezTo>
                    <a:cubicBezTo>
                      <a:pt x="75" y="89"/>
                      <a:pt x="83" y="89"/>
                      <a:pt x="86" y="89"/>
                    </a:cubicBezTo>
                    <a:cubicBezTo>
                      <a:pt x="89" y="89"/>
                      <a:pt x="95" y="87"/>
                      <a:pt x="95" y="86"/>
                    </a:cubicBezTo>
                    <a:cubicBezTo>
                      <a:pt x="95" y="86"/>
                      <a:pt x="96" y="84"/>
                      <a:pt x="94" y="82"/>
                    </a:cubicBezTo>
                    <a:cubicBezTo>
                      <a:pt x="92" y="81"/>
                      <a:pt x="92" y="78"/>
                      <a:pt x="94" y="76"/>
                    </a:cubicBezTo>
                    <a:cubicBezTo>
                      <a:pt x="96" y="74"/>
                      <a:pt x="93" y="72"/>
                      <a:pt x="91" y="70"/>
                    </a:cubicBezTo>
                    <a:cubicBezTo>
                      <a:pt x="89" y="68"/>
                      <a:pt x="91" y="59"/>
                      <a:pt x="93" y="55"/>
                    </a:cubicBezTo>
                    <a:cubicBezTo>
                      <a:pt x="95" y="51"/>
                      <a:pt x="88" y="52"/>
                      <a:pt x="84" y="53"/>
                    </a:cubicBezTo>
                    <a:cubicBezTo>
                      <a:pt x="79" y="53"/>
                      <a:pt x="75" y="52"/>
                      <a:pt x="72" y="48"/>
                    </a:cubicBezTo>
                    <a:cubicBezTo>
                      <a:pt x="69" y="44"/>
                      <a:pt x="65" y="47"/>
                      <a:pt x="59" y="47"/>
                    </a:cubicBezTo>
                    <a:cubicBezTo>
                      <a:pt x="52" y="47"/>
                      <a:pt x="53" y="39"/>
                      <a:pt x="53" y="36"/>
                    </a:cubicBezTo>
                    <a:cubicBezTo>
                      <a:pt x="54" y="33"/>
                      <a:pt x="50" y="33"/>
                      <a:pt x="50" y="31"/>
                    </a:cubicBezTo>
                    <a:cubicBezTo>
                      <a:pt x="50" y="29"/>
                      <a:pt x="48" y="29"/>
                      <a:pt x="46" y="29"/>
                    </a:cubicBezTo>
                    <a:cubicBezTo>
                      <a:pt x="44" y="29"/>
                      <a:pt x="46" y="27"/>
                      <a:pt x="47" y="25"/>
                    </a:cubicBezTo>
                    <a:cubicBezTo>
                      <a:pt x="48" y="24"/>
                      <a:pt x="48" y="23"/>
                      <a:pt x="48" y="19"/>
                    </a:cubicBezTo>
                    <a:cubicBezTo>
                      <a:pt x="49" y="16"/>
                      <a:pt x="53" y="13"/>
                      <a:pt x="55" y="10"/>
                    </a:cubicBezTo>
                    <a:cubicBezTo>
                      <a:pt x="56" y="9"/>
                      <a:pt x="57" y="9"/>
                      <a:pt x="58" y="9"/>
                    </a:cubicBezTo>
                    <a:cubicBezTo>
                      <a:pt x="58" y="8"/>
                      <a:pt x="59" y="7"/>
                      <a:pt x="60" y="7"/>
                    </a:cubicBezTo>
                    <a:cubicBezTo>
                      <a:pt x="63" y="6"/>
                      <a:pt x="65" y="4"/>
                      <a:pt x="62" y="2"/>
                    </a:cubicBezTo>
                    <a:cubicBezTo>
                      <a:pt x="58" y="0"/>
                      <a:pt x="57" y="6"/>
                      <a:pt x="53" y="6"/>
                    </a:cubicBezTo>
                    <a:cubicBezTo>
                      <a:pt x="49" y="7"/>
                      <a:pt x="48" y="9"/>
                      <a:pt x="46" y="11"/>
                    </a:cubicBezTo>
                    <a:cubicBezTo>
                      <a:pt x="43" y="12"/>
                      <a:pt x="39" y="11"/>
                      <a:pt x="38" y="13"/>
                    </a:cubicBezTo>
                    <a:cubicBezTo>
                      <a:pt x="38" y="15"/>
                      <a:pt x="37" y="13"/>
                      <a:pt x="35" y="12"/>
                    </a:cubicBezTo>
                    <a:cubicBezTo>
                      <a:pt x="33" y="12"/>
                      <a:pt x="27" y="17"/>
                      <a:pt x="27" y="19"/>
                    </a:cubicBezTo>
                    <a:cubicBezTo>
                      <a:pt x="27" y="22"/>
                      <a:pt x="28" y="24"/>
                      <a:pt x="24" y="27"/>
                    </a:cubicBezTo>
                    <a:cubicBezTo>
                      <a:pt x="20" y="29"/>
                      <a:pt x="18" y="34"/>
                      <a:pt x="16" y="36"/>
                    </a:cubicBezTo>
                    <a:cubicBezTo>
                      <a:pt x="16" y="37"/>
                      <a:pt x="15" y="37"/>
                      <a:pt x="15" y="37"/>
                    </a:cubicBezTo>
                    <a:cubicBezTo>
                      <a:pt x="14" y="38"/>
                      <a:pt x="14" y="39"/>
                      <a:pt x="14" y="39"/>
                    </a:cubicBezTo>
                    <a:cubicBezTo>
                      <a:pt x="13" y="40"/>
                      <a:pt x="10" y="42"/>
                      <a:pt x="8" y="44"/>
                    </a:cubicBezTo>
                    <a:cubicBezTo>
                      <a:pt x="9" y="45"/>
                      <a:pt x="10" y="46"/>
                      <a:pt x="11" y="47"/>
                    </a:cubicBezTo>
                    <a:cubicBezTo>
                      <a:pt x="13" y="50"/>
                      <a:pt x="12" y="52"/>
                      <a:pt x="12" y="53"/>
                    </a:cubicBezTo>
                    <a:cubicBezTo>
                      <a:pt x="13" y="55"/>
                      <a:pt x="14" y="57"/>
                      <a:pt x="12" y="58"/>
                    </a:cubicBezTo>
                    <a:cubicBezTo>
                      <a:pt x="11" y="58"/>
                      <a:pt x="12" y="68"/>
                      <a:pt x="14" y="70"/>
                    </a:cubicBezTo>
                    <a:cubicBezTo>
                      <a:pt x="15" y="72"/>
                      <a:pt x="14" y="73"/>
                      <a:pt x="12" y="77"/>
                    </a:cubicBezTo>
                    <a:cubicBezTo>
                      <a:pt x="10" y="81"/>
                      <a:pt x="9" y="82"/>
                      <a:pt x="5" y="82"/>
                    </a:cubicBezTo>
                    <a:cubicBezTo>
                      <a:pt x="2" y="83"/>
                      <a:pt x="2" y="88"/>
                      <a:pt x="1" y="88"/>
                    </a:cubicBezTo>
                    <a:cubicBezTo>
                      <a:pt x="0" y="88"/>
                      <a:pt x="0" y="89"/>
                      <a:pt x="0" y="91"/>
                    </a:cubicBezTo>
                    <a:cubicBezTo>
                      <a:pt x="3" y="93"/>
                      <a:pt x="8" y="96"/>
                      <a:pt x="10" y="96"/>
                    </a:cubicBezTo>
                    <a:cubicBezTo>
                      <a:pt x="11" y="96"/>
                      <a:pt x="12" y="99"/>
                      <a:pt x="15" y="10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Freeform 115">
                <a:extLst>
                  <a:ext uri="{FF2B5EF4-FFF2-40B4-BE49-F238E27FC236}">
                    <a16:creationId xmlns:a16="http://schemas.microsoft.com/office/drawing/2014/main" id="{B7B182F3-77F4-4B29-9E21-465B166683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8564" y="4270479"/>
                <a:ext cx="228360" cy="258473"/>
              </a:xfrm>
              <a:custGeom>
                <a:avLst/>
                <a:gdLst>
                  <a:gd name="T0" fmla="*/ 98 w 99"/>
                  <a:gd name="T1" fmla="*/ 67 h 112"/>
                  <a:gd name="T2" fmla="*/ 93 w 99"/>
                  <a:gd name="T3" fmla="*/ 59 h 112"/>
                  <a:gd name="T4" fmla="*/ 86 w 99"/>
                  <a:gd name="T5" fmla="*/ 55 h 112"/>
                  <a:gd name="T6" fmla="*/ 78 w 99"/>
                  <a:gd name="T7" fmla="*/ 51 h 112"/>
                  <a:gd name="T8" fmla="*/ 77 w 99"/>
                  <a:gd name="T9" fmla="*/ 44 h 112"/>
                  <a:gd name="T10" fmla="*/ 76 w 99"/>
                  <a:gd name="T11" fmla="*/ 38 h 112"/>
                  <a:gd name="T12" fmla="*/ 72 w 99"/>
                  <a:gd name="T13" fmla="*/ 33 h 112"/>
                  <a:gd name="T14" fmla="*/ 64 w 99"/>
                  <a:gd name="T15" fmla="*/ 31 h 112"/>
                  <a:gd name="T16" fmla="*/ 57 w 99"/>
                  <a:gd name="T17" fmla="*/ 28 h 112"/>
                  <a:gd name="T18" fmla="*/ 54 w 99"/>
                  <a:gd name="T19" fmla="*/ 25 h 112"/>
                  <a:gd name="T20" fmla="*/ 48 w 99"/>
                  <a:gd name="T21" fmla="*/ 24 h 112"/>
                  <a:gd name="T22" fmla="*/ 38 w 99"/>
                  <a:gd name="T23" fmla="*/ 18 h 112"/>
                  <a:gd name="T24" fmla="*/ 36 w 99"/>
                  <a:gd name="T25" fmla="*/ 2 h 112"/>
                  <a:gd name="T26" fmla="*/ 28 w 99"/>
                  <a:gd name="T27" fmla="*/ 2 h 112"/>
                  <a:gd name="T28" fmla="*/ 19 w 99"/>
                  <a:gd name="T29" fmla="*/ 6 h 112"/>
                  <a:gd name="T30" fmla="*/ 12 w 99"/>
                  <a:gd name="T31" fmla="*/ 10 h 112"/>
                  <a:gd name="T32" fmla="*/ 5 w 99"/>
                  <a:gd name="T33" fmla="*/ 11 h 112"/>
                  <a:gd name="T34" fmla="*/ 2 w 99"/>
                  <a:gd name="T35" fmla="*/ 11 h 112"/>
                  <a:gd name="T36" fmla="*/ 8 w 99"/>
                  <a:gd name="T37" fmla="*/ 22 h 112"/>
                  <a:gd name="T38" fmla="*/ 6 w 99"/>
                  <a:gd name="T39" fmla="*/ 26 h 112"/>
                  <a:gd name="T40" fmla="*/ 6 w 99"/>
                  <a:gd name="T41" fmla="*/ 38 h 112"/>
                  <a:gd name="T42" fmla="*/ 4 w 99"/>
                  <a:gd name="T43" fmla="*/ 44 h 112"/>
                  <a:gd name="T44" fmla="*/ 3 w 99"/>
                  <a:gd name="T45" fmla="*/ 51 h 112"/>
                  <a:gd name="T46" fmla="*/ 6 w 99"/>
                  <a:gd name="T47" fmla="*/ 55 h 112"/>
                  <a:gd name="T48" fmla="*/ 1 w 99"/>
                  <a:gd name="T49" fmla="*/ 61 h 112"/>
                  <a:gd name="T50" fmla="*/ 1 w 99"/>
                  <a:gd name="T51" fmla="*/ 65 h 112"/>
                  <a:gd name="T52" fmla="*/ 4 w 99"/>
                  <a:gd name="T53" fmla="*/ 69 h 112"/>
                  <a:gd name="T54" fmla="*/ 6 w 99"/>
                  <a:gd name="T55" fmla="*/ 77 h 112"/>
                  <a:gd name="T56" fmla="*/ 9 w 99"/>
                  <a:gd name="T57" fmla="*/ 82 h 112"/>
                  <a:gd name="T58" fmla="*/ 8 w 99"/>
                  <a:gd name="T59" fmla="*/ 87 h 112"/>
                  <a:gd name="T60" fmla="*/ 10 w 99"/>
                  <a:gd name="T61" fmla="*/ 94 h 112"/>
                  <a:gd name="T62" fmla="*/ 13 w 99"/>
                  <a:gd name="T63" fmla="*/ 101 h 112"/>
                  <a:gd name="T64" fmla="*/ 15 w 99"/>
                  <a:gd name="T65" fmla="*/ 110 h 112"/>
                  <a:gd name="T66" fmla="*/ 26 w 99"/>
                  <a:gd name="T67" fmla="*/ 104 h 112"/>
                  <a:gd name="T68" fmla="*/ 33 w 99"/>
                  <a:gd name="T69" fmla="*/ 104 h 112"/>
                  <a:gd name="T70" fmla="*/ 42 w 99"/>
                  <a:gd name="T71" fmla="*/ 107 h 112"/>
                  <a:gd name="T72" fmla="*/ 47 w 99"/>
                  <a:gd name="T73" fmla="*/ 103 h 112"/>
                  <a:gd name="T74" fmla="*/ 58 w 99"/>
                  <a:gd name="T75" fmla="*/ 103 h 112"/>
                  <a:gd name="T76" fmla="*/ 60 w 99"/>
                  <a:gd name="T77" fmla="*/ 90 h 112"/>
                  <a:gd name="T78" fmla="*/ 67 w 99"/>
                  <a:gd name="T79" fmla="*/ 83 h 112"/>
                  <a:gd name="T80" fmla="*/ 76 w 99"/>
                  <a:gd name="T81" fmla="*/ 81 h 112"/>
                  <a:gd name="T82" fmla="*/ 86 w 99"/>
                  <a:gd name="T83" fmla="*/ 80 h 112"/>
                  <a:gd name="T84" fmla="*/ 93 w 99"/>
                  <a:gd name="T85" fmla="*/ 83 h 112"/>
                  <a:gd name="T86" fmla="*/ 97 w 99"/>
                  <a:gd name="T87" fmla="*/ 77 h 112"/>
                  <a:gd name="T88" fmla="*/ 98 w 99"/>
                  <a:gd name="T89" fmla="*/ 6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9" h="112">
                    <a:moveTo>
                      <a:pt x="98" y="67"/>
                    </a:moveTo>
                    <a:cubicBezTo>
                      <a:pt x="97" y="63"/>
                      <a:pt x="93" y="63"/>
                      <a:pt x="93" y="59"/>
                    </a:cubicBezTo>
                    <a:cubicBezTo>
                      <a:pt x="93" y="55"/>
                      <a:pt x="92" y="55"/>
                      <a:pt x="86" y="55"/>
                    </a:cubicBezTo>
                    <a:cubicBezTo>
                      <a:pt x="81" y="55"/>
                      <a:pt x="78" y="54"/>
                      <a:pt x="78" y="51"/>
                    </a:cubicBezTo>
                    <a:cubicBezTo>
                      <a:pt x="77" y="48"/>
                      <a:pt x="74" y="46"/>
                      <a:pt x="77" y="44"/>
                    </a:cubicBezTo>
                    <a:cubicBezTo>
                      <a:pt x="79" y="43"/>
                      <a:pt x="75" y="41"/>
                      <a:pt x="76" y="38"/>
                    </a:cubicBezTo>
                    <a:cubicBezTo>
                      <a:pt x="76" y="35"/>
                      <a:pt x="74" y="34"/>
                      <a:pt x="72" y="33"/>
                    </a:cubicBezTo>
                    <a:cubicBezTo>
                      <a:pt x="71" y="31"/>
                      <a:pt x="64" y="33"/>
                      <a:pt x="64" y="31"/>
                    </a:cubicBezTo>
                    <a:cubicBezTo>
                      <a:pt x="64" y="28"/>
                      <a:pt x="59" y="28"/>
                      <a:pt x="57" y="28"/>
                    </a:cubicBezTo>
                    <a:cubicBezTo>
                      <a:pt x="55" y="28"/>
                      <a:pt x="56" y="25"/>
                      <a:pt x="54" y="25"/>
                    </a:cubicBezTo>
                    <a:cubicBezTo>
                      <a:pt x="51" y="25"/>
                      <a:pt x="52" y="23"/>
                      <a:pt x="48" y="24"/>
                    </a:cubicBezTo>
                    <a:cubicBezTo>
                      <a:pt x="44" y="24"/>
                      <a:pt x="42" y="22"/>
                      <a:pt x="38" y="18"/>
                    </a:cubicBezTo>
                    <a:cubicBezTo>
                      <a:pt x="35" y="13"/>
                      <a:pt x="35" y="5"/>
                      <a:pt x="36" y="2"/>
                    </a:cubicBezTo>
                    <a:cubicBezTo>
                      <a:pt x="37" y="0"/>
                      <a:pt x="31" y="2"/>
                      <a:pt x="28" y="2"/>
                    </a:cubicBezTo>
                    <a:cubicBezTo>
                      <a:pt x="25" y="2"/>
                      <a:pt x="22" y="4"/>
                      <a:pt x="19" y="6"/>
                    </a:cubicBezTo>
                    <a:cubicBezTo>
                      <a:pt x="15" y="8"/>
                      <a:pt x="13" y="8"/>
                      <a:pt x="12" y="10"/>
                    </a:cubicBezTo>
                    <a:cubicBezTo>
                      <a:pt x="10" y="11"/>
                      <a:pt x="8" y="12"/>
                      <a:pt x="5" y="11"/>
                    </a:cubicBezTo>
                    <a:cubicBezTo>
                      <a:pt x="4" y="11"/>
                      <a:pt x="3" y="11"/>
                      <a:pt x="2" y="11"/>
                    </a:cubicBezTo>
                    <a:cubicBezTo>
                      <a:pt x="4" y="14"/>
                      <a:pt x="7" y="20"/>
                      <a:pt x="8" y="22"/>
                    </a:cubicBezTo>
                    <a:cubicBezTo>
                      <a:pt x="9" y="25"/>
                      <a:pt x="7" y="25"/>
                      <a:pt x="6" y="26"/>
                    </a:cubicBezTo>
                    <a:cubicBezTo>
                      <a:pt x="5" y="27"/>
                      <a:pt x="6" y="36"/>
                      <a:pt x="6" y="38"/>
                    </a:cubicBezTo>
                    <a:cubicBezTo>
                      <a:pt x="7" y="40"/>
                      <a:pt x="3" y="43"/>
                      <a:pt x="4" y="44"/>
                    </a:cubicBezTo>
                    <a:cubicBezTo>
                      <a:pt x="6" y="46"/>
                      <a:pt x="3" y="49"/>
                      <a:pt x="3" y="51"/>
                    </a:cubicBezTo>
                    <a:cubicBezTo>
                      <a:pt x="3" y="53"/>
                      <a:pt x="6" y="53"/>
                      <a:pt x="6" y="55"/>
                    </a:cubicBezTo>
                    <a:cubicBezTo>
                      <a:pt x="6" y="57"/>
                      <a:pt x="3" y="61"/>
                      <a:pt x="1" y="61"/>
                    </a:cubicBezTo>
                    <a:cubicBezTo>
                      <a:pt x="0" y="62"/>
                      <a:pt x="0" y="63"/>
                      <a:pt x="1" y="65"/>
                    </a:cubicBezTo>
                    <a:cubicBezTo>
                      <a:pt x="1" y="65"/>
                      <a:pt x="2" y="67"/>
                      <a:pt x="4" y="69"/>
                    </a:cubicBezTo>
                    <a:cubicBezTo>
                      <a:pt x="7" y="71"/>
                      <a:pt x="4" y="74"/>
                      <a:pt x="6" y="77"/>
                    </a:cubicBezTo>
                    <a:cubicBezTo>
                      <a:pt x="8" y="80"/>
                      <a:pt x="11" y="80"/>
                      <a:pt x="9" y="82"/>
                    </a:cubicBezTo>
                    <a:cubicBezTo>
                      <a:pt x="8" y="83"/>
                      <a:pt x="9" y="86"/>
                      <a:pt x="8" y="87"/>
                    </a:cubicBezTo>
                    <a:cubicBezTo>
                      <a:pt x="6" y="89"/>
                      <a:pt x="8" y="93"/>
                      <a:pt x="10" y="94"/>
                    </a:cubicBezTo>
                    <a:cubicBezTo>
                      <a:pt x="13" y="95"/>
                      <a:pt x="11" y="99"/>
                      <a:pt x="13" y="101"/>
                    </a:cubicBezTo>
                    <a:cubicBezTo>
                      <a:pt x="15" y="104"/>
                      <a:pt x="14" y="109"/>
                      <a:pt x="15" y="110"/>
                    </a:cubicBezTo>
                    <a:cubicBezTo>
                      <a:pt x="16" y="112"/>
                      <a:pt x="22" y="108"/>
                      <a:pt x="26" y="104"/>
                    </a:cubicBezTo>
                    <a:cubicBezTo>
                      <a:pt x="30" y="100"/>
                      <a:pt x="30" y="103"/>
                      <a:pt x="33" y="104"/>
                    </a:cubicBezTo>
                    <a:cubicBezTo>
                      <a:pt x="37" y="104"/>
                      <a:pt x="41" y="104"/>
                      <a:pt x="42" y="107"/>
                    </a:cubicBezTo>
                    <a:cubicBezTo>
                      <a:pt x="44" y="111"/>
                      <a:pt x="46" y="104"/>
                      <a:pt x="47" y="103"/>
                    </a:cubicBezTo>
                    <a:cubicBezTo>
                      <a:pt x="48" y="101"/>
                      <a:pt x="57" y="103"/>
                      <a:pt x="58" y="103"/>
                    </a:cubicBezTo>
                    <a:cubicBezTo>
                      <a:pt x="59" y="102"/>
                      <a:pt x="61" y="92"/>
                      <a:pt x="60" y="90"/>
                    </a:cubicBezTo>
                    <a:cubicBezTo>
                      <a:pt x="60" y="89"/>
                      <a:pt x="64" y="85"/>
                      <a:pt x="67" y="83"/>
                    </a:cubicBezTo>
                    <a:cubicBezTo>
                      <a:pt x="69" y="81"/>
                      <a:pt x="74" y="82"/>
                      <a:pt x="76" y="81"/>
                    </a:cubicBezTo>
                    <a:cubicBezTo>
                      <a:pt x="79" y="80"/>
                      <a:pt x="82" y="80"/>
                      <a:pt x="86" y="80"/>
                    </a:cubicBezTo>
                    <a:cubicBezTo>
                      <a:pt x="89" y="80"/>
                      <a:pt x="91" y="83"/>
                      <a:pt x="93" y="83"/>
                    </a:cubicBezTo>
                    <a:cubicBezTo>
                      <a:pt x="95" y="83"/>
                      <a:pt x="97" y="80"/>
                      <a:pt x="97" y="77"/>
                    </a:cubicBezTo>
                    <a:cubicBezTo>
                      <a:pt x="96" y="75"/>
                      <a:pt x="99" y="71"/>
                      <a:pt x="98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Freeform 116">
                <a:extLst>
                  <a:ext uri="{FF2B5EF4-FFF2-40B4-BE49-F238E27FC236}">
                    <a16:creationId xmlns:a16="http://schemas.microsoft.com/office/drawing/2014/main" id="{B7E42A2E-CADC-4D53-847D-E2603B62D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987" y="4091053"/>
                <a:ext cx="239653" cy="348814"/>
              </a:xfrm>
              <a:custGeom>
                <a:avLst/>
                <a:gdLst>
                  <a:gd name="T0" fmla="*/ 95 w 104"/>
                  <a:gd name="T1" fmla="*/ 143 h 151"/>
                  <a:gd name="T2" fmla="*/ 96 w 104"/>
                  <a:gd name="T3" fmla="*/ 143 h 151"/>
                  <a:gd name="T4" fmla="*/ 96 w 104"/>
                  <a:gd name="T5" fmla="*/ 139 h 151"/>
                  <a:gd name="T6" fmla="*/ 101 w 104"/>
                  <a:gd name="T7" fmla="*/ 133 h 151"/>
                  <a:gd name="T8" fmla="*/ 98 w 104"/>
                  <a:gd name="T9" fmla="*/ 129 h 151"/>
                  <a:gd name="T10" fmla="*/ 99 w 104"/>
                  <a:gd name="T11" fmla="*/ 122 h 151"/>
                  <a:gd name="T12" fmla="*/ 101 w 104"/>
                  <a:gd name="T13" fmla="*/ 116 h 151"/>
                  <a:gd name="T14" fmla="*/ 101 w 104"/>
                  <a:gd name="T15" fmla="*/ 104 h 151"/>
                  <a:gd name="T16" fmla="*/ 103 w 104"/>
                  <a:gd name="T17" fmla="*/ 100 h 151"/>
                  <a:gd name="T18" fmla="*/ 97 w 104"/>
                  <a:gd name="T19" fmla="*/ 89 h 151"/>
                  <a:gd name="T20" fmla="*/ 89 w 104"/>
                  <a:gd name="T21" fmla="*/ 89 h 151"/>
                  <a:gd name="T22" fmla="*/ 88 w 104"/>
                  <a:gd name="T23" fmla="*/ 79 h 151"/>
                  <a:gd name="T24" fmla="*/ 84 w 104"/>
                  <a:gd name="T25" fmla="*/ 79 h 151"/>
                  <a:gd name="T26" fmla="*/ 75 w 104"/>
                  <a:gd name="T27" fmla="*/ 81 h 151"/>
                  <a:gd name="T28" fmla="*/ 71 w 104"/>
                  <a:gd name="T29" fmla="*/ 76 h 151"/>
                  <a:gd name="T30" fmla="*/ 67 w 104"/>
                  <a:gd name="T31" fmla="*/ 73 h 151"/>
                  <a:gd name="T32" fmla="*/ 64 w 104"/>
                  <a:gd name="T33" fmla="*/ 66 h 151"/>
                  <a:gd name="T34" fmla="*/ 62 w 104"/>
                  <a:gd name="T35" fmla="*/ 59 h 151"/>
                  <a:gd name="T36" fmla="*/ 63 w 104"/>
                  <a:gd name="T37" fmla="*/ 54 h 151"/>
                  <a:gd name="T38" fmla="*/ 66 w 104"/>
                  <a:gd name="T39" fmla="*/ 50 h 151"/>
                  <a:gd name="T40" fmla="*/ 69 w 104"/>
                  <a:gd name="T41" fmla="*/ 42 h 151"/>
                  <a:gd name="T42" fmla="*/ 76 w 104"/>
                  <a:gd name="T43" fmla="*/ 37 h 151"/>
                  <a:gd name="T44" fmla="*/ 86 w 104"/>
                  <a:gd name="T45" fmla="*/ 34 h 151"/>
                  <a:gd name="T46" fmla="*/ 92 w 104"/>
                  <a:gd name="T47" fmla="*/ 33 h 151"/>
                  <a:gd name="T48" fmla="*/ 88 w 104"/>
                  <a:gd name="T49" fmla="*/ 29 h 151"/>
                  <a:gd name="T50" fmla="*/ 92 w 104"/>
                  <a:gd name="T51" fmla="*/ 23 h 151"/>
                  <a:gd name="T52" fmla="*/ 86 w 104"/>
                  <a:gd name="T53" fmla="*/ 18 h 151"/>
                  <a:gd name="T54" fmla="*/ 81 w 104"/>
                  <a:gd name="T55" fmla="*/ 18 h 151"/>
                  <a:gd name="T56" fmla="*/ 76 w 104"/>
                  <a:gd name="T57" fmla="*/ 19 h 151"/>
                  <a:gd name="T58" fmla="*/ 67 w 104"/>
                  <a:gd name="T59" fmla="*/ 18 h 151"/>
                  <a:gd name="T60" fmla="*/ 64 w 104"/>
                  <a:gd name="T61" fmla="*/ 13 h 151"/>
                  <a:gd name="T62" fmla="*/ 59 w 104"/>
                  <a:gd name="T63" fmla="*/ 8 h 151"/>
                  <a:gd name="T64" fmla="*/ 54 w 104"/>
                  <a:gd name="T65" fmla="*/ 1 h 151"/>
                  <a:gd name="T66" fmla="*/ 47 w 104"/>
                  <a:gd name="T67" fmla="*/ 1 h 151"/>
                  <a:gd name="T68" fmla="*/ 49 w 104"/>
                  <a:gd name="T69" fmla="*/ 7 h 151"/>
                  <a:gd name="T70" fmla="*/ 44 w 104"/>
                  <a:gd name="T71" fmla="*/ 15 h 151"/>
                  <a:gd name="T72" fmla="*/ 28 w 104"/>
                  <a:gd name="T73" fmla="*/ 24 h 151"/>
                  <a:gd name="T74" fmla="*/ 21 w 104"/>
                  <a:gd name="T75" fmla="*/ 36 h 151"/>
                  <a:gd name="T76" fmla="*/ 15 w 104"/>
                  <a:gd name="T77" fmla="*/ 37 h 151"/>
                  <a:gd name="T78" fmla="*/ 9 w 104"/>
                  <a:gd name="T79" fmla="*/ 35 h 151"/>
                  <a:gd name="T80" fmla="*/ 9 w 104"/>
                  <a:gd name="T81" fmla="*/ 31 h 151"/>
                  <a:gd name="T82" fmla="*/ 8 w 104"/>
                  <a:gd name="T83" fmla="*/ 27 h 151"/>
                  <a:gd name="T84" fmla="*/ 1 w 104"/>
                  <a:gd name="T85" fmla="*/ 34 h 151"/>
                  <a:gd name="T86" fmla="*/ 4 w 104"/>
                  <a:gd name="T87" fmla="*/ 45 h 151"/>
                  <a:gd name="T88" fmla="*/ 2 w 104"/>
                  <a:gd name="T89" fmla="*/ 47 h 151"/>
                  <a:gd name="T90" fmla="*/ 10 w 104"/>
                  <a:gd name="T91" fmla="*/ 54 h 151"/>
                  <a:gd name="T92" fmla="*/ 18 w 104"/>
                  <a:gd name="T93" fmla="*/ 65 h 151"/>
                  <a:gd name="T94" fmla="*/ 24 w 104"/>
                  <a:gd name="T95" fmla="*/ 77 h 151"/>
                  <a:gd name="T96" fmla="*/ 37 w 104"/>
                  <a:gd name="T97" fmla="*/ 101 h 151"/>
                  <a:gd name="T98" fmla="*/ 41 w 104"/>
                  <a:gd name="T99" fmla="*/ 111 h 151"/>
                  <a:gd name="T100" fmla="*/ 44 w 104"/>
                  <a:gd name="T101" fmla="*/ 119 h 151"/>
                  <a:gd name="T102" fmla="*/ 57 w 104"/>
                  <a:gd name="T103" fmla="*/ 128 h 151"/>
                  <a:gd name="T104" fmla="*/ 80 w 104"/>
                  <a:gd name="T105" fmla="*/ 142 h 151"/>
                  <a:gd name="T106" fmla="*/ 90 w 104"/>
                  <a:gd name="T107" fmla="*/ 149 h 151"/>
                  <a:gd name="T108" fmla="*/ 90 w 104"/>
                  <a:gd name="T109" fmla="*/ 151 h 151"/>
                  <a:gd name="T110" fmla="*/ 92 w 104"/>
                  <a:gd name="T111" fmla="*/ 149 h 151"/>
                  <a:gd name="T112" fmla="*/ 95 w 104"/>
                  <a:gd name="T113" fmla="*/ 14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4" h="151">
                    <a:moveTo>
                      <a:pt x="95" y="143"/>
                    </a:moveTo>
                    <a:cubicBezTo>
                      <a:pt x="96" y="143"/>
                      <a:pt x="96" y="143"/>
                      <a:pt x="96" y="143"/>
                    </a:cubicBezTo>
                    <a:cubicBezTo>
                      <a:pt x="95" y="141"/>
                      <a:pt x="95" y="140"/>
                      <a:pt x="96" y="139"/>
                    </a:cubicBezTo>
                    <a:cubicBezTo>
                      <a:pt x="98" y="139"/>
                      <a:pt x="101" y="135"/>
                      <a:pt x="101" y="133"/>
                    </a:cubicBezTo>
                    <a:cubicBezTo>
                      <a:pt x="101" y="131"/>
                      <a:pt x="98" y="131"/>
                      <a:pt x="98" y="129"/>
                    </a:cubicBezTo>
                    <a:cubicBezTo>
                      <a:pt x="98" y="127"/>
                      <a:pt x="101" y="124"/>
                      <a:pt x="99" y="122"/>
                    </a:cubicBezTo>
                    <a:cubicBezTo>
                      <a:pt x="98" y="121"/>
                      <a:pt x="102" y="118"/>
                      <a:pt x="101" y="116"/>
                    </a:cubicBezTo>
                    <a:cubicBezTo>
                      <a:pt x="101" y="114"/>
                      <a:pt x="100" y="105"/>
                      <a:pt x="101" y="104"/>
                    </a:cubicBezTo>
                    <a:cubicBezTo>
                      <a:pt x="102" y="103"/>
                      <a:pt x="104" y="103"/>
                      <a:pt x="103" y="100"/>
                    </a:cubicBezTo>
                    <a:cubicBezTo>
                      <a:pt x="102" y="98"/>
                      <a:pt x="99" y="92"/>
                      <a:pt x="97" y="89"/>
                    </a:cubicBezTo>
                    <a:cubicBezTo>
                      <a:pt x="95" y="88"/>
                      <a:pt x="91" y="88"/>
                      <a:pt x="89" y="89"/>
                    </a:cubicBezTo>
                    <a:cubicBezTo>
                      <a:pt x="87" y="90"/>
                      <a:pt x="88" y="82"/>
                      <a:pt x="88" y="79"/>
                    </a:cubicBezTo>
                    <a:cubicBezTo>
                      <a:pt x="88" y="76"/>
                      <a:pt x="85" y="77"/>
                      <a:pt x="84" y="79"/>
                    </a:cubicBezTo>
                    <a:cubicBezTo>
                      <a:pt x="83" y="81"/>
                      <a:pt x="79" y="81"/>
                      <a:pt x="75" y="81"/>
                    </a:cubicBezTo>
                    <a:cubicBezTo>
                      <a:pt x="72" y="81"/>
                      <a:pt x="74" y="76"/>
                      <a:pt x="71" y="76"/>
                    </a:cubicBezTo>
                    <a:cubicBezTo>
                      <a:pt x="69" y="76"/>
                      <a:pt x="67" y="75"/>
                      <a:pt x="67" y="73"/>
                    </a:cubicBezTo>
                    <a:cubicBezTo>
                      <a:pt x="67" y="71"/>
                      <a:pt x="65" y="69"/>
                      <a:pt x="64" y="66"/>
                    </a:cubicBezTo>
                    <a:cubicBezTo>
                      <a:pt x="62" y="63"/>
                      <a:pt x="60" y="61"/>
                      <a:pt x="62" y="59"/>
                    </a:cubicBezTo>
                    <a:cubicBezTo>
                      <a:pt x="63" y="57"/>
                      <a:pt x="61" y="56"/>
                      <a:pt x="63" y="54"/>
                    </a:cubicBezTo>
                    <a:cubicBezTo>
                      <a:pt x="65" y="52"/>
                      <a:pt x="67" y="52"/>
                      <a:pt x="66" y="50"/>
                    </a:cubicBezTo>
                    <a:cubicBezTo>
                      <a:pt x="66" y="47"/>
                      <a:pt x="69" y="45"/>
                      <a:pt x="69" y="42"/>
                    </a:cubicBezTo>
                    <a:cubicBezTo>
                      <a:pt x="69" y="39"/>
                      <a:pt x="73" y="40"/>
                      <a:pt x="76" y="37"/>
                    </a:cubicBezTo>
                    <a:cubicBezTo>
                      <a:pt x="79" y="35"/>
                      <a:pt x="83" y="36"/>
                      <a:pt x="86" y="34"/>
                    </a:cubicBezTo>
                    <a:cubicBezTo>
                      <a:pt x="89" y="31"/>
                      <a:pt x="90" y="33"/>
                      <a:pt x="92" y="33"/>
                    </a:cubicBezTo>
                    <a:cubicBezTo>
                      <a:pt x="91" y="32"/>
                      <a:pt x="88" y="31"/>
                      <a:pt x="88" y="29"/>
                    </a:cubicBezTo>
                    <a:cubicBezTo>
                      <a:pt x="87" y="28"/>
                      <a:pt x="91" y="25"/>
                      <a:pt x="92" y="23"/>
                    </a:cubicBezTo>
                    <a:cubicBezTo>
                      <a:pt x="93" y="21"/>
                      <a:pt x="87" y="18"/>
                      <a:pt x="86" y="18"/>
                    </a:cubicBezTo>
                    <a:cubicBezTo>
                      <a:pt x="85" y="17"/>
                      <a:pt x="82" y="19"/>
                      <a:pt x="81" y="18"/>
                    </a:cubicBezTo>
                    <a:cubicBezTo>
                      <a:pt x="79" y="17"/>
                      <a:pt x="77" y="18"/>
                      <a:pt x="76" y="19"/>
                    </a:cubicBezTo>
                    <a:cubicBezTo>
                      <a:pt x="75" y="20"/>
                      <a:pt x="66" y="20"/>
                      <a:pt x="67" y="18"/>
                    </a:cubicBezTo>
                    <a:cubicBezTo>
                      <a:pt x="67" y="15"/>
                      <a:pt x="63" y="14"/>
                      <a:pt x="64" y="13"/>
                    </a:cubicBezTo>
                    <a:cubicBezTo>
                      <a:pt x="64" y="11"/>
                      <a:pt x="62" y="8"/>
                      <a:pt x="59" y="8"/>
                    </a:cubicBezTo>
                    <a:cubicBezTo>
                      <a:pt x="55" y="7"/>
                      <a:pt x="56" y="2"/>
                      <a:pt x="54" y="1"/>
                    </a:cubicBezTo>
                    <a:cubicBezTo>
                      <a:pt x="52" y="0"/>
                      <a:pt x="49" y="1"/>
                      <a:pt x="47" y="1"/>
                    </a:cubicBezTo>
                    <a:cubicBezTo>
                      <a:pt x="50" y="4"/>
                      <a:pt x="50" y="5"/>
                      <a:pt x="49" y="7"/>
                    </a:cubicBezTo>
                    <a:cubicBezTo>
                      <a:pt x="46" y="9"/>
                      <a:pt x="49" y="9"/>
                      <a:pt x="44" y="15"/>
                    </a:cubicBezTo>
                    <a:cubicBezTo>
                      <a:pt x="40" y="21"/>
                      <a:pt x="32" y="22"/>
                      <a:pt x="28" y="24"/>
                    </a:cubicBezTo>
                    <a:cubicBezTo>
                      <a:pt x="25" y="25"/>
                      <a:pt x="23" y="32"/>
                      <a:pt x="21" y="36"/>
                    </a:cubicBezTo>
                    <a:cubicBezTo>
                      <a:pt x="19" y="41"/>
                      <a:pt x="17" y="40"/>
                      <a:pt x="15" y="37"/>
                    </a:cubicBezTo>
                    <a:cubicBezTo>
                      <a:pt x="13" y="34"/>
                      <a:pt x="12" y="37"/>
                      <a:pt x="9" y="35"/>
                    </a:cubicBezTo>
                    <a:cubicBezTo>
                      <a:pt x="7" y="33"/>
                      <a:pt x="8" y="33"/>
                      <a:pt x="9" y="31"/>
                    </a:cubicBezTo>
                    <a:cubicBezTo>
                      <a:pt x="10" y="30"/>
                      <a:pt x="9" y="28"/>
                      <a:pt x="8" y="27"/>
                    </a:cubicBezTo>
                    <a:cubicBezTo>
                      <a:pt x="5" y="27"/>
                      <a:pt x="2" y="31"/>
                      <a:pt x="1" y="34"/>
                    </a:cubicBezTo>
                    <a:cubicBezTo>
                      <a:pt x="0" y="37"/>
                      <a:pt x="4" y="43"/>
                      <a:pt x="4" y="45"/>
                    </a:cubicBezTo>
                    <a:cubicBezTo>
                      <a:pt x="5" y="47"/>
                      <a:pt x="2" y="45"/>
                      <a:pt x="2" y="47"/>
                    </a:cubicBezTo>
                    <a:cubicBezTo>
                      <a:pt x="1" y="49"/>
                      <a:pt x="7" y="52"/>
                      <a:pt x="10" y="54"/>
                    </a:cubicBezTo>
                    <a:cubicBezTo>
                      <a:pt x="13" y="56"/>
                      <a:pt x="16" y="62"/>
                      <a:pt x="18" y="65"/>
                    </a:cubicBezTo>
                    <a:cubicBezTo>
                      <a:pt x="21" y="68"/>
                      <a:pt x="21" y="70"/>
                      <a:pt x="24" y="77"/>
                    </a:cubicBezTo>
                    <a:cubicBezTo>
                      <a:pt x="27" y="84"/>
                      <a:pt x="33" y="96"/>
                      <a:pt x="37" y="101"/>
                    </a:cubicBezTo>
                    <a:cubicBezTo>
                      <a:pt x="40" y="106"/>
                      <a:pt x="42" y="110"/>
                      <a:pt x="41" y="111"/>
                    </a:cubicBezTo>
                    <a:cubicBezTo>
                      <a:pt x="40" y="113"/>
                      <a:pt x="42" y="117"/>
                      <a:pt x="44" y="119"/>
                    </a:cubicBezTo>
                    <a:cubicBezTo>
                      <a:pt x="47" y="121"/>
                      <a:pt x="50" y="124"/>
                      <a:pt x="57" y="128"/>
                    </a:cubicBezTo>
                    <a:cubicBezTo>
                      <a:pt x="65" y="131"/>
                      <a:pt x="78" y="139"/>
                      <a:pt x="80" y="142"/>
                    </a:cubicBezTo>
                    <a:cubicBezTo>
                      <a:pt x="82" y="145"/>
                      <a:pt x="89" y="149"/>
                      <a:pt x="90" y="149"/>
                    </a:cubicBezTo>
                    <a:cubicBezTo>
                      <a:pt x="90" y="149"/>
                      <a:pt x="90" y="150"/>
                      <a:pt x="90" y="151"/>
                    </a:cubicBezTo>
                    <a:cubicBezTo>
                      <a:pt x="91" y="150"/>
                      <a:pt x="92" y="150"/>
                      <a:pt x="92" y="149"/>
                    </a:cubicBezTo>
                    <a:cubicBezTo>
                      <a:pt x="94" y="148"/>
                      <a:pt x="95" y="144"/>
                      <a:pt x="95" y="1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Freeform 117">
                <a:extLst>
                  <a:ext uri="{FF2B5EF4-FFF2-40B4-BE49-F238E27FC236}">
                    <a16:creationId xmlns:a16="http://schemas.microsoft.com/office/drawing/2014/main" id="{C239C1FA-2BB7-4686-B83D-402FA804C7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7044" y="3860183"/>
                <a:ext cx="258474" cy="217068"/>
              </a:xfrm>
              <a:custGeom>
                <a:avLst/>
                <a:gdLst>
                  <a:gd name="T0" fmla="*/ 11 w 112"/>
                  <a:gd name="T1" fmla="*/ 6 h 94"/>
                  <a:gd name="T2" fmla="*/ 4 w 112"/>
                  <a:gd name="T3" fmla="*/ 15 h 94"/>
                  <a:gd name="T4" fmla="*/ 3 w 112"/>
                  <a:gd name="T5" fmla="*/ 21 h 94"/>
                  <a:gd name="T6" fmla="*/ 2 w 112"/>
                  <a:gd name="T7" fmla="*/ 25 h 94"/>
                  <a:gd name="T8" fmla="*/ 6 w 112"/>
                  <a:gd name="T9" fmla="*/ 27 h 94"/>
                  <a:gd name="T10" fmla="*/ 9 w 112"/>
                  <a:gd name="T11" fmla="*/ 32 h 94"/>
                  <a:gd name="T12" fmla="*/ 15 w 112"/>
                  <a:gd name="T13" fmla="*/ 43 h 94"/>
                  <a:gd name="T14" fmla="*/ 28 w 112"/>
                  <a:gd name="T15" fmla="*/ 44 h 94"/>
                  <a:gd name="T16" fmla="*/ 40 w 112"/>
                  <a:gd name="T17" fmla="*/ 49 h 94"/>
                  <a:gd name="T18" fmla="*/ 49 w 112"/>
                  <a:gd name="T19" fmla="*/ 51 h 94"/>
                  <a:gd name="T20" fmla="*/ 47 w 112"/>
                  <a:gd name="T21" fmla="*/ 66 h 94"/>
                  <a:gd name="T22" fmla="*/ 50 w 112"/>
                  <a:gd name="T23" fmla="*/ 72 h 94"/>
                  <a:gd name="T24" fmla="*/ 50 w 112"/>
                  <a:gd name="T25" fmla="*/ 78 h 94"/>
                  <a:gd name="T26" fmla="*/ 51 w 112"/>
                  <a:gd name="T27" fmla="*/ 82 h 94"/>
                  <a:gd name="T28" fmla="*/ 50 w 112"/>
                  <a:gd name="T29" fmla="*/ 83 h 94"/>
                  <a:gd name="T30" fmla="*/ 56 w 112"/>
                  <a:gd name="T31" fmla="*/ 91 h 94"/>
                  <a:gd name="T32" fmla="*/ 61 w 112"/>
                  <a:gd name="T33" fmla="*/ 93 h 94"/>
                  <a:gd name="T34" fmla="*/ 65 w 112"/>
                  <a:gd name="T35" fmla="*/ 92 h 94"/>
                  <a:gd name="T36" fmla="*/ 71 w 112"/>
                  <a:gd name="T37" fmla="*/ 89 h 94"/>
                  <a:gd name="T38" fmla="*/ 76 w 112"/>
                  <a:gd name="T39" fmla="*/ 87 h 94"/>
                  <a:gd name="T40" fmla="*/ 81 w 112"/>
                  <a:gd name="T41" fmla="*/ 82 h 94"/>
                  <a:gd name="T42" fmla="*/ 82 w 112"/>
                  <a:gd name="T43" fmla="*/ 79 h 94"/>
                  <a:gd name="T44" fmla="*/ 78 w 112"/>
                  <a:gd name="T45" fmla="*/ 78 h 94"/>
                  <a:gd name="T46" fmla="*/ 76 w 112"/>
                  <a:gd name="T47" fmla="*/ 73 h 94"/>
                  <a:gd name="T48" fmla="*/ 72 w 112"/>
                  <a:gd name="T49" fmla="*/ 67 h 94"/>
                  <a:gd name="T50" fmla="*/ 78 w 112"/>
                  <a:gd name="T51" fmla="*/ 66 h 94"/>
                  <a:gd name="T52" fmla="*/ 85 w 112"/>
                  <a:gd name="T53" fmla="*/ 68 h 94"/>
                  <a:gd name="T54" fmla="*/ 88 w 112"/>
                  <a:gd name="T55" fmla="*/ 69 h 94"/>
                  <a:gd name="T56" fmla="*/ 93 w 112"/>
                  <a:gd name="T57" fmla="*/ 66 h 94"/>
                  <a:gd name="T58" fmla="*/ 103 w 112"/>
                  <a:gd name="T59" fmla="*/ 62 h 94"/>
                  <a:gd name="T60" fmla="*/ 106 w 112"/>
                  <a:gd name="T61" fmla="*/ 59 h 94"/>
                  <a:gd name="T62" fmla="*/ 100 w 112"/>
                  <a:gd name="T63" fmla="*/ 52 h 94"/>
                  <a:gd name="T64" fmla="*/ 101 w 112"/>
                  <a:gd name="T65" fmla="*/ 48 h 94"/>
                  <a:gd name="T66" fmla="*/ 105 w 112"/>
                  <a:gd name="T67" fmla="*/ 44 h 94"/>
                  <a:gd name="T68" fmla="*/ 106 w 112"/>
                  <a:gd name="T69" fmla="*/ 40 h 94"/>
                  <a:gd name="T70" fmla="*/ 109 w 112"/>
                  <a:gd name="T71" fmla="*/ 34 h 94"/>
                  <a:gd name="T72" fmla="*/ 112 w 112"/>
                  <a:gd name="T73" fmla="*/ 31 h 94"/>
                  <a:gd name="T74" fmla="*/ 100 w 112"/>
                  <a:gd name="T75" fmla="*/ 29 h 94"/>
                  <a:gd name="T76" fmla="*/ 102 w 112"/>
                  <a:gd name="T77" fmla="*/ 23 h 94"/>
                  <a:gd name="T78" fmla="*/ 90 w 112"/>
                  <a:gd name="T79" fmla="*/ 18 h 94"/>
                  <a:gd name="T80" fmla="*/ 92 w 112"/>
                  <a:gd name="T81" fmla="*/ 14 h 94"/>
                  <a:gd name="T82" fmla="*/ 85 w 112"/>
                  <a:gd name="T83" fmla="*/ 12 h 94"/>
                  <a:gd name="T84" fmla="*/ 69 w 112"/>
                  <a:gd name="T85" fmla="*/ 17 h 94"/>
                  <a:gd name="T86" fmla="*/ 54 w 112"/>
                  <a:gd name="T87" fmla="*/ 13 h 94"/>
                  <a:gd name="T88" fmla="*/ 44 w 112"/>
                  <a:gd name="T89" fmla="*/ 11 h 94"/>
                  <a:gd name="T90" fmla="*/ 37 w 112"/>
                  <a:gd name="T91" fmla="*/ 5 h 94"/>
                  <a:gd name="T92" fmla="*/ 31 w 112"/>
                  <a:gd name="T93" fmla="*/ 0 h 94"/>
                  <a:gd name="T94" fmla="*/ 28 w 112"/>
                  <a:gd name="T95" fmla="*/ 6 h 94"/>
                  <a:gd name="T96" fmla="*/ 17 w 112"/>
                  <a:gd name="T97" fmla="*/ 12 h 94"/>
                  <a:gd name="T98" fmla="*/ 20 w 112"/>
                  <a:gd name="T99" fmla="*/ 24 h 94"/>
                  <a:gd name="T100" fmla="*/ 11 w 112"/>
                  <a:gd name="T101" fmla="*/ 21 h 94"/>
                  <a:gd name="T102" fmla="*/ 15 w 112"/>
                  <a:gd name="T103" fmla="*/ 10 h 94"/>
                  <a:gd name="T104" fmla="*/ 14 w 112"/>
                  <a:gd name="T105" fmla="*/ 5 h 94"/>
                  <a:gd name="T106" fmla="*/ 11 w 112"/>
                  <a:gd name="T107" fmla="*/ 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2" h="94">
                    <a:moveTo>
                      <a:pt x="11" y="6"/>
                    </a:moveTo>
                    <a:cubicBezTo>
                      <a:pt x="9" y="9"/>
                      <a:pt x="5" y="12"/>
                      <a:pt x="4" y="15"/>
                    </a:cubicBezTo>
                    <a:cubicBezTo>
                      <a:pt x="4" y="19"/>
                      <a:pt x="4" y="20"/>
                      <a:pt x="3" y="21"/>
                    </a:cubicBezTo>
                    <a:cubicBezTo>
                      <a:pt x="2" y="23"/>
                      <a:pt x="0" y="25"/>
                      <a:pt x="2" y="25"/>
                    </a:cubicBezTo>
                    <a:cubicBezTo>
                      <a:pt x="4" y="25"/>
                      <a:pt x="6" y="25"/>
                      <a:pt x="6" y="27"/>
                    </a:cubicBezTo>
                    <a:cubicBezTo>
                      <a:pt x="6" y="29"/>
                      <a:pt x="10" y="29"/>
                      <a:pt x="9" y="32"/>
                    </a:cubicBezTo>
                    <a:cubicBezTo>
                      <a:pt x="9" y="35"/>
                      <a:pt x="8" y="43"/>
                      <a:pt x="15" y="43"/>
                    </a:cubicBezTo>
                    <a:cubicBezTo>
                      <a:pt x="21" y="43"/>
                      <a:pt x="25" y="40"/>
                      <a:pt x="28" y="44"/>
                    </a:cubicBezTo>
                    <a:cubicBezTo>
                      <a:pt x="31" y="48"/>
                      <a:pt x="35" y="49"/>
                      <a:pt x="40" y="49"/>
                    </a:cubicBezTo>
                    <a:cubicBezTo>
                      <a:pt x="44" y="48"/>
                      <a:pt x="51" y="47"/>
                      <a:pt x="49" y="51"/>
                    </a:cubicBezTo>
                    <a:cubicBezTo>
                      <a:pt x="47" y="55"/>
                      <a:pt x="45" y="64"/>
                      <a:pt x="47" y="66"/>
                    </a:cubicBezTo>
                    <a:cubicBezTo>
                      <a:pt x="49" y="68"/>
                      <a:pt x="52" y="70"/>
                      <a:pt x="50" y="72"/>
                    </a:cubicBezTo>
                    <a:cubicBezTo>
                      <a:pt x="48" y="74"/>
                      <a:pt x="48" y="77"/>
                      <a:pt x="50" y="78"/>
                    </a:cubicBezTo>
                    <a:cubicBezTo>
                      <a:pt x="52" y="80"/>
                      <a:pt x="51" y="82"/>
                      <a:pt x="51" y="82"/>
                    </a:cubicBezTo>
                    <a:cubicBezTo>
                      <a:pt x="51" y="82"/>
                      <a:pt x="51" y="83"/>
                      <a:pt x="50" y="83"/>
                    </a:cubicBezTo>
                    <a:cubicBezTo>
                      <a:pt x="53" y="86"/>
                      <a:pt x="55" y="90"/>
                      <a:pt x="56" y="91"/>
                    </a:cubicBezTo>
                    <a:cubicBezTo>
                      <a:pt x="59" y="93"/>
                      <a:pt x="59" y="94"/>
                      <a:pt x="61" y="93"/>
                    </a:cubicBezTo>
                    <a:cubicBezTo>
                      <a:pt x="63" y="92"/>
                      <a:pt x="64" y="91"/>
                      <a:pt x="65" y="92"/>
                    </a:cubicBezTo>
                    <a:cubicBezTo>
                      <a:pt x="67" y="93"/>
                      <a:pt x="69" y="91"/>
                      <a:pt x="71" y="89"/>
                    </a:cubicBezTo>
                    <a:cubicBezTo>
                      <a:pt x="73" y="87"/>
                      <a:pt x="76" y="89"/>
                      <a:pt x="76" y="87"/>
                    </a:cubicBezTo>
                    <a:cubicBezTo>
                      <a:pt x="77" y="84"/>
                      <a:pt x="78" y="83"/>
                      <a:pt x="81" y="82"/>
                    </a:cubicBezTo>
                    <a:cubicBezTo>
                      <a:pt x="84" y="82"/>
                      <a:pt x="84" y="79"/>
                      <a:pt x="82" y="79"/>
                    </a:cubicBezTo>
                    <a:cubicBezTo>
                      <a:pt x="80" y="79"/>
                      <a:pt x="78" y="81"/>
                      <a:pt x="78" y="78"/>
                    </a:cubicBezTo>
                    <a:cubicBezTo>
                      <a:pt x="78" y="75"/>
                      <a:pt x="76" y="76"/>
                      <a:pt x="76" y="73"/>
                    </a:cubicBezTo>
                    <a:cubicBezTo>
                      <a:pt x="76" y="70"/>
                      <a:pt x="75" y="69"/>
                      <a:pt x="72" y="67"/>
                    </a:cubicBezTo>
                    <a:cubicBezTo>
                      <a:pt x="70" y="65"/>
                      <a:pt x="76" y="65"/>
                      <a:pt x="78" y="66"/>
                    </a:cubicBezTo>
                    <a:cubicBezTo>
                      <a:pt x="79" y="67"/>
                      <a:pt x="84" y="66"/>
                      <a:pt x="85" y="68"/>
                    </a:cubicBezTo>
                    <a:cubicBezTo>
                      <a:pt x="85" y="71"/>
                      <a:pt x="88" y="71"/>
                      <a:pt x="88" y="69"/>
                    </a:cubicBezTo>
                    <a:cubicBezTo>
                      <a:pt x="88" y="66"/>
                      <a:pt x="91" y="65"/>
                      <a:pt x="93" y="66"/>
                    </a:cubicBezTo>
                    <a:cubicBezTo>
                      <a:pt x="96" y="66"/>
                      <a:pt x="101" y="62"/>
                      <a:pt x="103" y="62"/>
                    </a:cubicBezTo>
                    <a:cubicBezTo>
                      <a:pt x="105" y="61"/>
                      <a:pt x="105" y="60"/>
                      <a:pt x="106" y="59"/>
                    </a:cubicBezTo>
                    <a:cubicBezTo>
                      <a:pt x="104" y="57"/>
                      <a:pt x="101" y="53"/>
                      <a:pt x="100" y="52"/>
                    </a:cubicBezTo>
                    <a:cubicBezTo>
                      <a:pt x="99" y="51"/>
                      <a:pt x="101" y="50"/>
                      <a:pt x="101" y="48"/>
                    </a:cubicBezTo>
                    <a:cubicBezTo>
                      <a:pt x="101" y="46"/>
                      <a:pt x="101" y="44"/>
                      <a:pt x="105" y="44"/>
                    </a:cubicBezTo>
                    <a:cubicBezTo>
                      <a:pt x="109" y="44"/>
                      <a:pt x="108" y="41"/>
                      <a:pt x="106" y="40"/>
                    </a:cubicBezTo>
                    <a:cubicBezTo>
                      <a:pt x="104" y="39"/>
                      <a:pt x="107" y="36"/>
                      <a:pt x="109" y="34"/>
                    </a:cubicBezTo>
                    <a:cubicBezTo>
                      <a:pt x="110" y="34"/>
                      <a:pt x="111" y="32"/>
                      <a:pt x="112" y="31"/>
                    </a:cubicBezTo>
                    <a:cubicBezTo>
                      <a:pt x="108" y="29"/>
                      <a:pt x="103" y="29"/>
                      <a:pt x="100" y="29"/>
                    </a:cubicBezTo>
                    <a:cubicBezTo>
                      <a:pt x="97" y="30"/>
                      <a:pt x="102" y="26"/>
                      <a:pt x="102" y="23"/>
                    </a:cubicBezTo>
                    <a:cubicBezTo>
                      <a:pt x="103" y="20"/>
                      <a:pt x="94" y="19"/>
                      <a:pt x="90" y="18"/>
                    </a:cubicBezTo>
                    <a:cubicBezTo>
                      <a:pt x="87" y="18"/>
                      <a:pt x="88" y="14"/>
                      <a:pt x="92" y="14"/>
                    </a:cubicBezTo>
                    <a:cubicBezTo>
                      <a:pt x="95" y="14"/>
                      <a:pt x="90" y="11"/>
                      <a:pt x="85" y="12"/>
                    </a:cubicBezTo>
                    <a:cubicBezTo>
                      <a:pt x="80" y="13"/>
                      <a:pt x="73" y="15"/>
                      <a:pt x="69" y="17"/>
                    </a:cubicBezTo>
                    <a:cubicBezTo>
                      <a:pt x="65" y="20"/>
                      <a:pt x="59" y="11"/>
                      <a:pt x="54" y="13"/>
                    </a:cubicBezTo>
                    <a:cubicBezTo>
                      <a:pt x="50" y="15"/>
                      <a:pt x="43" y="15"/>
                      <a:pt x="44" y="11"/>
                    </a:cubicBezTo>
                    <a:cubicBezTo>
                      <a:pt x="44" y="8"/>
                      <a:pt x="42" y="5"/>
                      <a:pt x="37" y="5"/>
                    </a:cubicBezTo>
                    <a:cubicBezTo>
                      <a:pt x="33" y="5"/>
                      <a:pt x="34" y="0"/>
                      <a:pt x="31" y="0"/>
                    </a:cubicBezTo>
                    <a:cubicBezTo>
                      <a:pt x="27" y="0"/>
                      <a:pt x="31" y="5"/>
                      <a:pt x="28" y="6"/>
                    </a:cubicBezTo>
                    <a:cubicBezTo>
                      <a:pt x="26" y="7"/>
                      <a:pt x="18" y="9"/>
                      <a:pt x="17" y="12"/>
                    </a:cubicBezTo>
                    <a:cubicBezTo>
                      <a:pt x="17" y="15"/>
                      <a:pt x="22" y="20"/>
                      <a:pt x="20" y="24"/>
                    </a:cubicBezTo>
                    <a:cubicBezTo>
                      <a:pt x="18" y="27"/>
                      <a:pt x="13" y="24"/>
                      <a:pt x="11" y="21"/>
                    </a:cubicBezTo>
                    <a:cubicBezTo>
                      <a:pt x="10" y="17"/>
                      <a:pt x="16" y="12"/>
                      <a:pt x="15" y="10"/>
                    </a:cubicBezTo>
                    <a:cubicBezTo>
                      <a:pt x="14" y="9"/>
                      <a:pt x="13" y="6"/>
                      <a:pt x="14" y="5"/>
                    </a:cubicBezTo>
                    <a:cubicBezTo>
                      <a:pt x="13" y="5"/>
                      <a:pt x="12" y="5"/>
                      <a:pt x="1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Freeform 118">
                <a:extLst>
                  <a:ext uri="{FF2B5EF4-FFF2-40B4-BE49-F238E27FC236}">
                    <a16:creationId xmlns:a16="http://schemas.microsoft.com/office/drawing/2014/main" id="{2F716064-8337-4A5F-B5CB-4A17B3B9E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4376" y="3970599"/>
                <a:ext cx="81557" cy="85321"/>
              </a:xfrm>
              <a:custGeom>
                <a:avLst/>
                <a:gdLst>
                  <a:gd name="T0" fmla="*/ 9 w 35"/>
                  <a:gd name="T1" fmla="*/ 8 h 37"/>
                  <a:gd name="T2" fmla="*/ 5 w 35"/>
                  <a:gd name="T3" fmla="*/ 12 h 37"/>
                  <a:gd name="T4" fmla="*/ 2 w 35"/>
                  <a:gd name="T5" fmla="*/ 18 h 37"/>
                  <a:gd name="T6" fmla="*/ 8 w 35"/>
                  <a:gd name="T7" fmla="*/ 27 h 37"/>
                  <a:gd name="T8" fmla="*/ 13 w 35"/>
                  <a:gd name="T9" fmla="*/ 36 h 37"/>
                  <a:gd name="T10" fmla="*/ 17 w 35"/>
                  <a:gd name="T11" fmla="*/ 36 h 37"/>
                  <a:gd name="T12" fmla="*/ 20 w 35"/>
                  <a:gd name="T13" fmla="*/ 31 h 37"/>
                  <a:gd name="T14" fmla="*/ 29 w 35"/>
                  <a:gd name="T15" fmla="*/ 31 h 37"/>
                  <a:gd name="T16" fmla="*/ 30 w 35"/>
                  <a:gd name="T17" fmla="*/ 32 h 37"/>
                  <a:gd name="T18" fmla="*/ 33 w 35"/>
                  <a:gd name="T19" fmla="*/ 29 h 37"/>
                  <a:gd name="T20" fmla="*/ 32 w 35"/>
                  <a:gd name="T21" fmla="*/ 18 h 37"/>
                  <a:gd name="T22" fmla="*/ 33 w 35"/>
                  <a:gd name="T23" fmla="*/ 8 h 37"/>
                  <a:gd name="T24" fmla="*/ 35 w 35"/>
                  <a:gd name="T25" fmla="*/ 4 h 37"/>
                  <a:gd name="T26" fmla="*/ 27 w 35"/>
                  <a:gd name="T27" fmla="*/ 2 h 37"/>
                  <a:gd name="T28" fmla="*/ 16 w 35"/>
                  <a:gd name="T29" fmla="*/ 3 h 37"/>
                  <a:gd name="T30" fmla="*/ 10 w 35"/>
                  <a:gd name="T31" fmla="*/ 2 h 37"/>
                  <a:gd name="T32" fmla="*/ 9 w 35"/>
                  <a:gd name="T33" fmla="*/ 3 h 37"/>
                  <a:gd name="T34" fmla="*/ 9 w 35"/>
                  <a:gd name="T35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" h="37">
                    <a:moveTo>
                      <a:pt x="9" y="8"/>
                    </a:moveTo>
                    <a:cubicBezTo>
                      <a:pt x="10" y="10"/>
                      <a:pt x="7" y="11"/>
                      <a:pt x="5" y="12"/>
                    </a:cubicBezTo>
                    <a:cubicBezTo>
                      <a:pt x="2" y="12"/>
                      <a:pt x="3" y="17"/>
                      <a:pt x="2" y="18"/>
                    </a:cubicBezTo>
                    <a:cubicBezTo>
                      <a:pt x="0" y="20"/>
                      <a:pt x="7" y="24"/>
                      <a:pt x="8" y="27"/>
                    </a:cubicBezTo>
                    <a:cubicBezTo>
                      <a:pt x="9" y="29"/>
                      <a:pt x="11" y="33"/>
                      <a:pt x="13" y="36"/>
                    </a:cubicBezTo>
                    <a:cubicBezTo>
                      <a:pt x="15" y="36"/>
                      <a:pt x="16" y="37"/>
                      <a:pt x="17" y="36"/>
                    </a:cubicBezTo>
                    <a:cubicBezTo>
                      <a:pt x="19" y="35"/>
                      <a:pt x="17" y="31"/>
                      <a:pt x="20" y="31"/>
                    </a:cubicBezTo>
                    <a:cubicBezTo>
                      <a:pt x="24" y="31"/>
                      <a:pt x="28" y="29"/>
                      <a:pt x="29" y="31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1" y="31"/>
                      <a:pt x="32" y="29"/>
                      <a:pt x="33" y="29"/>
                    </a:cubicBezTo>
                    <a:cubicBezTo>
                      <a:pt x="33" y="27"/>
                      <a:pt x="33" y="21"/>
                      <a:pt x="32" y="18"/>
                    </a:cubicBezTo>
                    <a:cubicBezTo>
                      <a:pt x="30" y="14"/>
                      <a:pt x="31" y="10"/>
                      <a:pt x="33" y="8"/>
                    </a:cubicBezTo>
                    <a:cubicBezTo>
                      <a:pt x="33" y="8"/>
                      <a:pt x="34" y="6"/>
                      <a:pt x="35" y="4"/>
                    </a:cubicBezTo>
                    <a:cubicBezTo>
                      <a:pt x="32" y="3"/>
                      <a:pt x="29" y="2"/>
                      <a:pt x="27" y="2"/>
                    </a:cubicBezTo>
                    <a:cubicBezTo>
                      <a:pt x="22" y="3"/>
                      <a:pt x="18" y="5"/>
                      <a:pt x="16" y="3"/>
                    </a:cubicBezTo>
                    <a:cubicBezTo>
                      <a:pt x="15" y="0"/>
                      <a:pt x="12" y="1"/>
                      <a:pt x="10" y="2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5"/>
                      <a:pt x="8" y="7"/>
                      <a:pt x="9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Freeform 119">
                <a:extLst>
                  <a:ext uri="{FF2B5EF4-FFF2-40B4-BE49-F238E27FC236}">
                    <a16:creationId xmlns:a16="http://schemas.microsoft.com/office/drawing/2014/main" id="{5BB7F68A-8FC8-4C34-8ADC-585C0866E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404" y="3931703"/>
                <a:ext cx="89086" cy="136765"/>
              </a:xfrm>
              <a:custGeom>
                <a:avLst/>
                <a:gdLst>
                  <a:gd name="T0" fmla="*/ 10 w 39"/>
                  <a:gd name="T1" fmla="*/ 3 h 59"/>
                  <a:gd name="T2" fmla="*/ 7 w 39"/>
                  <a:gd name="T3" fmla="*/ 9 h 59"/>
                  <a:gd name="T4" fmla="*/ 6 w 39"/>
                  <a:gd name="T5" fmla="*/ 13 h 59"/>
                  <a:gd name="T6" fmla="*/ 2 w 39"/>
                  <a:gd name="T7" fmla="*/ 17 h 59"/>
                  <a:gd name="T8" fmla="*/ 1 w 39"/>
                  <a:gd name="T9" fmla="*/ 21 h 59"/>
                  <a:gd name="T10" fmla="*/ 7 w 39"/>
                  <a:gd name="T11" fmla="*/ 28 h 59"/>
                  <a:gd name="T12" fmla="*/ 9 w 39"/>
                  <a:gd name="T13" fmla="*/ 26 h 59"/>
                  <a:gd name="T14" fmla="*/ 13 w 39"/>
                  <a:gd name="T15" fmla="*/ 33 h 59"/>
                  <a:gd name="T16" fmla="*/ 14 w 39"/>
                  <a:gd name="T17" fmla="*/ 40 h 59"/>
                  <a:gd name="T18" fmla="*/ 15 w 39"/>
                  <a:gd name="T19" fmla="*/ 54 h 59"/>
                  <a:gd name="T20" fmla="*/ 24 w 39"/>
                  <a:gd name="T21" fmla="*/ 57 h 59"/>
                  <a:gd name="T22" fmla="*/ 29 w 39"/>
                  <a:gd name="T23" fmla="*/ 55 h 59"/>
                  <a:gd name="T24" fmla="*/ 33 w 39"/>
                  <a:gd name="T25" fmla="*/ 53 h 59"/>
                  <a:gd name="T26" fmla="*/ 39 w 39"/>
                  <a:gd name="T27" fmla="*/ 53 h 59"/>
                  <a:gd name="T28" fmla="*/ 34 w 39"/>
                  <a:gd name="T29" fmla="*/ 44 h 59"/>
                  <a:gd name="T30" fmla="*/ 28 w 39"/>
                  <a:gd name="T31" fmla="*/ 35 h 59"/>
                  <a:gd name="T32" fmla="*/ 31 w 39"/>
                  <a:gd name="T33" fmla="*/ 29 h 59"/>
                  <a:gd name="T34" fmla="*/ 35 w 39"/>
                  <a:gd name="T35" fmla="*/ 25 h 59"/>
                  <a:gd name="T36" fmla="*/ 35 w 39"/>
                  <a:gd name="T37" fmla="*/ 20 h 59"/>
                  <a:gd name="T38" fmla="*/ 28 w 39"/>
                  <a:gd name="T39" fmla="*/ 13 h 59"/>
                  <a:gd name="T40" fmla="*/ 24 w 39"/>
                  <a:gd name="T41" fmla="*/ 8 h 59"/>
                  <a:gd name="T42" fmla="*/ 16 w 39"/>
                  <a:gd name="T43" fmla="*/ 1 h 59"/>
                  <a:gd name="T44" fmla="*/ 13 w 39"/>
                  <a:gd name="T45" fmla="*/ 0 h 59"/>
                  <a:gd name="T46" fmla="*/ 10 w 39"/>
                  <a:gd name="T47" fmla="*/ 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59">
                    <a:moveTo>
                      <a:pt x="10" y="3"/>
                    </a:moveTo>
                    <a:cubicBezTo>
                      <a:pt x="8" y="5"/>
                      <a:pt x="5" y="8"/>
                      <a:pt x="7" y="9"/>
                    </a:cubicBezTo>
                    <a:cubicBezTo>
                      <a:pt x="9" y="10"/>
                      <a:pt x="10" y="13"/>
                      <a:pt x="6" y="13"/>
                    </a:cubicBezTo>
                    <a:cubicBezTo>
                      <a:pt x="2" y="13"/>
                      <a:pt x="2" y="15"/>
                      <a:pt x="2" y="17"/>
                    </a:cubicBezTo>
                    <a:cubicBezTo>
                      <a:pt x="2" y="19"/>
                      <a:pt x="0" y="20"/>
                      <a:pt x="1" y="21"/>
                    </a:cubicBezTo>
                    <a:cubicBezTo>
                      <a:pt x="2" y="22"/>
                      <a:pt x="5" y="26"/>
                      <a:pt x="7" y="28"/>
                    </a:cubicBezTo>
                    <a:cubicBezTo>
                      <a:pt x="7" y="27"/>
                      <a:pt x="8" y="26"/>
                      <a:pt x="9" y="26"/>
                    </a:cubicBezTo>
                    <a:cubicBezTo>
                      <a:pt x="13" y="27"/>
                      <a:pt x="10" y="32"/>
                      <a:pt x="13" y="33"/>
                    </a:cubicBezTo>
                    <a:cubicBezTo>
                      <a:pt x="16" y="34"/>
                      <a:pt x="16" y="38"/>
                      <a:pt x="14" y="40"/>
                    </a:cubicBezTo>
                    <a:cubicBezTo>
                      <a:pt x="12" y="41"/>
                      <a:pt x="11" y="49"/>
                      <a:pt x="15" y="54"/>
                    </a:cubicBezTo>
                    <a:cubicBezTo>
                      <a:pt x="20" y="59"/>
                      <a:pt x="23" y="58"/>
                      <a:pt x="24" y="57"/>
                    </a:cubicBezTo>
                    <a:cubicBezTo>
                      <a:pt x="25" y="56"/>
                      <a:pt x="28" y="57"/>
                      <a:pt x="29" y="55"/>
                    </a:cubicBezTo>
                    <a:cubicBezTo>
                      <a:pt x="30" y="53"/>
                      <a:pt x="31" y="55"/>
                      <a:pt x="33" y="53"/>
                    </a:cubicBezTo>
                    <a:cubicBezTo>
                      <a:pt x="34" y="52"/>
                      <a:pt x="37" y="52"/>
                      <a:pt x="39" y="53"/>
                    </a:cubicBezTo>
                    <a:cubicBezTo>
                      <a:pt x="37" y="50"/>
                      <a:pt x="35" y="46"/>
                      <a:pt x="34" y="44"/>
                    </a:cubicBezTo>
                    <a:cubicBezTo>
                      <a:pt x="33" y="41"/>
                      <a:pt x="26" y="37"/>
                      <a:pt x="28" y="35"/>
                    </a:cubicBezTo>
                    <a:cubicBezTo>
                      <a:pt x="29" y="34"/>
                      <a:pt x="28" y="29"/>
                      <a:pt x="31" y="29"/>
                    </a:cubicBezTo>
                    <a:cubicBezTo>
                      <a:pt x="33" y="28"/>
                      <a:pt x="36" y="27"/>
                      <a:pt x="35" y="25"/>
                    </a:cubicBezTo>
                    <a:cubicBezTo>
                      <a:pt x="34" y="24"/>
                      <a:pt x="35" y="22"/>
                      <a:pt x="35" y="20"/>
                    </a:cubicBezTo>
                    <a:cubicBezTo>
                      <a:pt x="33" y="19"/>
                      <a:pt x="30" y="13"/>
                      <a:pt x="28" y="13"/>
                    </a:cubicBezTo>
                    <a:cubicBezTo>
                      <a:pt x="26" y="13"/>
                      <a:pt x="23" y="11"/>
                      <a:pt x="24" y="8"/>
                    </a:cubicBezTo>
                    <a:cubicBezTo>
                      <a:pt x="24" y="5"/>
                      <a:pt x="19" y="5"/>
                      <a:pt x="16" y="1"/>
                    </a:cubicBezTo>
                    <a:cubicBezTo>
                      <a:pt x="15" y="1"/>
                      <a:pt x="14" y="0"/>
                      <a:pt x="13" y="0"/>
                    </a:cubicBezTo>
                    <a:cubicBezTo>
                      <a:pt x="12" y="1"/>
                      <a:pt x="11" y="3"/>
                      <a:pt x="10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Freeform 120">
                <a:extLst>
                  <a:ext uri="{FF2B5EF4-FFF2-40B4-BE49-F238E27FC236}">
                    <a16:creationId xmlns:a16="http://schemas.microsoft.com/office/drawing/2014/main" id="{D3A769B6-F2F7-4309-AE69-256CD8B9B0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641" y="3980637"/>
                <a:ext cx="56463" cy="71519"/>
              </a:xfrm>
              <a:custGeom>
                <a:avLst/>
                <a:gdLst>
                  <a:gd name="T0" fmla="*/ 2 w 25"/>
                  <a:gd name="T1" fmla="*/ 14 h 31"/>
                  <a:gd name="T2" fmla="*/ 3 w 25"/>
                  <a:gd name="T3" fmla="*/ 25 h 31"/>
                  <a:gd name="T4" fmla="*/ 0 w 25"/>
                  <a:gd name="T5" fmla="*/ 28 h 31"/>
                  <a:gd name="T6" fmla="*/ 7 w 25"/>
                  <a:gd name="T7" fmla="*/ 30 h 31"/>
                  <a:gd name="T8" fmla="*/ 16 w 25"/>
                  <a:gd name="T9" fmla="*/ 26 h 31"/>
                  <a:gd name="T10" fmla="*/ 25 w 25"/>
                  <a:gd name="T11" fmla="*/ 13 h 31"/>
                  <a:gd name="T12" fmla="*/ 25 w 25"/>
                  <a:gd name="T13" fmla="*/ 13 h 31"/>
                  <a:gd name="T14" fmla="*/ 11 w 25"/>
                  <a:gd name="T15" fmla="*/ 2 h 31"/>
                  <a:gd name="T16" fmla="*/ 5 w 25"/>
                  <a:gd name="T17" fmla="*/ 0 h 31"/>
                  <a:gd name="T18" fmla="*/ 3 w 25"/>
                  <a:gd name="T19" fmla="*/ 4 h 31"/>
                  <a:gd name="T20" fmla="*/ 2 w 25"/>
                  <a:gd name="T21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31">
                    <a:moveTo>
                      <a:pt x="2" y="14"/>
                    </a:moveTo>
                    <a:cubicBezTo>
                      <a:pt x="3" y="17"/>
                      <a:pt x="3" y="23"/>
                      <a:pt x="3" y="25"/>
                    </a:cubicBezTo>
                    <a:cubicBezTo>
                      <a:pt x="2" y="25"/>
                      <a:pt x="1" y="27"/>
                      <a:pt x="0" y="28"/>
                    </a:cubicBezTo>
                    <a:cubicBezTo>
                      <a:pt x="1" y="30"/>
                      <a:pt x="4" y="31"/>
                      <a:pt x="7" y="30"/>
                    </a:cubicBezTo>
                    <a:cubicBezTo>
                      <a:pt x="12" y="28"/>
                      <a:pt x="14" y="31"/>
                      <a:pt x="16" y="26"/>
                    </a:cubicBezTo>
                    <a:cubicBezTo>
                      <a:pt x="17" y="22"/>
                      <a:pt x="22" y="17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2" y="12"/>
                      <a:pt x="17" y="4"/>
                      <a:pt x="11" y="2"/>
                    </a:cubicBezTo>
                    <a:cubicBezTo>
                      <a:pt x="9" y="2"/>
                      <a:pt x="7" y="1"/>
                      <a:pt x="5" y="0"/>
                    </a:cubicBezTo>
                    <a:cubicBezTo>
                      <a:pt x="4" y="2"/>
                      <a:pt x="3" y="4"/>
                      <a:pt x="3" y="4"/>
                    </a:cubicBezTo>
                    <a:cubicBezTo>
                      <a:pt x="1" y="6"/>
                      <a:pt x="0" y="10"/>
                      <a:pt x="2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Freeform 121">
                <a:extLst>
                  <a:ext uri="{FF2B5EF4-FFF2-40B4-BE49-F238E27FC236}">
                    <a16:creationId xmlns:a16="http://schemas.microsoft.com/office/drawing/2014/main" id="{D20E26EF-D345-4F2D-BD1F-411700C014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760" y="3641861"/>
                <a:ext cx="196992" cy="69010"/>
              </a:xfrm>
              <a:custGeom>
                <a:avLst/>
                <a:gdLst>
                  <a:gd name="T0" fmla="*/ 69 w 85"/>
                  <a:gd name="T1" fmla="*/ 19 h 30"/>
                  <a:gd name="T2" fmla="*/ 30 w 85"/>
                  <a:gd name="T3" fmla="*/ 4 h 30"/>
                  <a:gd name="T4" fmla="*/ 1 w 85"/>
                  <a:gd name="T5" fmla="*/ 14 h 30"/>
                  <a:gd name="T6" fmla="*/ 15 w 85"/>
                  <a:gd name="T7" fmla="*/ 7 h 30"/>
                  <a:gd name="T8" fmla="*/ 23 w 85"/>
                  <a:gd name="T9" fmla="*/ 10 h 30"/>
                  <a:gd name="T10" fmla="*/ 37 w 85"/>
                  <a:gd name="T11" fmla="*/ 14 h 30"/>
                  <a:gd name="T12" fmla="*/ 54 w 85"/>
                  <a:gd name="T13" fmla="*/ 23 h 30"/>
                  <a:gd name="T14" fmla="*/ 58 w 85"/>
                  <a:gd name="T15" fmla="*/ 29 h 30"/>
                  <a:gd name="T16" fmla="*/ 84 w 85"/>
                  <a:gd name="T17" fmla="*/ 28 h 30"/>
                  <a:gd name="T18" fmla="*/ 69 w 85"/>
                  <a:gd name="T1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30">
                    <a:moveTo>
                      <a:pt x="69" y="19"/>
                    </a:moveTo>
                    <a:cubicBezTo>
                      <a:pt x="63" y="19"/>
                      <a:pt x="46" y="7"/>
                      <a:pt x="30" y="4"/>
                    </a:cubicBezTo>
                    <a:cubicBezTo>
                      <a:pt x="14" y="0"/>
                      <a:pt x="0" y="12"/>
                      <a:pt x="1" y="14"/>
                    </a:cubicBezTo>
                    <a:cubicBezTo>
                      <a:pt x="3" y="16"/>
                      <a:pt x="11" y="10"/>
                      <a:pt x="15" y="7"/>
                    </a:cubicBezTo>
                    <a:cubicBezTo>
                      <a:pt x="19" y="4"/>
                      <a:pt x="23" y="9"/>
                      <a:pt x="23" y="10"/>
                    </a:cubicBezTo>
                    <a:cubicBezTo>
                      <a:pt x="23" y="12"/>
                      <a:pt x="28" y="13"/>
                      <a:pt x="37" y="14"/>
                    </a:cubicBezTo>
                    <a:cubicBezTo>
                      <a:pt x="45" y="14"/>
                      <a:pt x="46" y="21"/>
                      <a:pt x="54" y="23"/>
                    </a:cubicBezTo>
                    <a:cubicBezTo>
                      <a:pt x="61" y="24"/>
                      <a:pt x="54" y="27"/>
                      <a:pt x="58" y="29"/>
                    </a:cubicBezTo>
                    <a:cubicBezTo>
                      <a:pt x="61" y="30"/>
                      <a:pt x="82" y="30"/>
                      <a:pt x="84" y="28"/>
                    </a:cubicBezTo>
                    <a:cubicBezTo>
                      <a:pt x="85" y="26"/>
                      <a:pt x="74" y="19"/>
                      <a:pt x="69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Freeform 122">
                <a:extLst>
                  <a:ext uri="{FF2B5EF4-FFF2-40B4-BE49-F238E27FC236}">
                    <a16:creationId xmlns:a16="http://schemas.microsoft.com/office/drawing/2014/main" id="{9F971173-E5A1-4CDA-B4E5-700915534A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1685" y="3735965"/>
                <a:ext cx="43915" cy="21330"/>
              </a:xfrm>
              <a:custGeom>
                <a:avLst/>
                <a:gdLst>
                  <a:gd name="T0" fmla="*/ 1 w 19"/>
                  <a:gd name="T1" fmla="*/ 3 h 9"/>
                  <a:gd name="T2" fmla="*/ 18 w 19"/>
                  <a:gd name="T3" fmla="*/ 6 h 9"/>
                  <a:gd name="T4" fmla="*/ 1 w 19"/>
                  <a:gd name="T5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9">
                    <a:moveTo>
                      <a:pt x="1" y="3"/>
                    </a:moveTo>
                    <a:cubicBezTo>
                      <a:pt x="3" y="5"/>
                      <a:pt x="16" y="9"/>
                      <a:pt x="18" y="6"/>
                    </a:cubicBezTo>
                    <a:cubicBezTo>
                      <a:pt x="19" y="3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Freeform 123">
                <a:extLst>
                  <a:ext uri="{FF2B5EF4-FFF2-40B4-BE49-F238E27FC236}">
                    <a16:creationId xmlns:a16="http://schemas.microsoft.com/office/drawing/2014/main" id="{AB7D340D-7836-44F9-8927-233B03A544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9970" y="3733456"/>
                <a:ext cx="41406" cy="23840"/>
              </a:xfrm>
              <a:custGeom>
                <a:avLst/>
                <a:gdLst>
                  <a:gd name="T0" fmla="*/ 3 w 18"/>
                  <a:gd name="T1" fmla="*/ 5 h 10"/>
                  <a:gd name="T2" fmla="*/ 16 w 18"/>
                  <a:gd name="T3" fmla="*/ 5 h 10"/>
                  <a:gd name="T4" fmla="*/ 3 w 18"/>
                  <a:gd name="T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10">
                    <a:moveTo>
                      <a:pt x="3" y="5"/>
                    </a:moveTo>
                    <a:cubicBezTo>
                      <a:pt x="6" y="10"/>
                      <a:pt x="15" y="7"/>
                      <a:pt x="16" y="5"/>
                    </a:cubicBezTo>
                    <a:cubicBezTo>
                      <a:pt x="18" y="1"/>
                      <a:pt x="0" y="0"/>
                      <a:pt x="3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Freeform 124">
                <a:extLst>
                  <a:ext uri="{FF2B5EF4-FFF2-40B4-BE49-F238E27FC236}">
                    <a16:creationId xmlns:a16="http://schemas.microsoft.com/office/drawing/2014/main" id="{B3FC93D9-9E68-40B1-B9B6-9676B67A18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4005" y="4060939"/>
                <a:ext cx="112925" cy="124218"/>
              </a:xfrm>
              <a:custGeom>
                <a:avLst/>
                <a:gdLst>
                  <a:gd name="T0" fmla="*/ 44 w 49"/>
                  <a:gd name="T1" fmla="*/ 14 h 54"/>
                  <a:gd name="T2" fmla="*/ 39 w 49"/>
                  <a:gd name="T3" fmla="*/ 9 h 54"/>
                  <a:gd name="T4" fmla="*/ 33 w 49"/>
                  <a:gd name="T5" fmla="*/ 9 h 54"/>
                  <a:gd name="T6" fmla="*/ 28 w 49"/>
                  <a:gd name="T7" fmla="*/ 5 h 54"/>
                  <a:gd name="T8" fmla="*/ 18 w 49"/>
                  <a:gd name="T9" fmla="*/ 0 h 54"/>
                  <a:gd name="T10" fmla="*/ 18 w 49"/>
                  <a:gd name="T11" fmla="*/ 1 h 54"/>
                  <a:gd name="T12" fmla="*/ 12 w 49"/>
                  <a:gd name="T13" fmla="*/ 4 h 54"/>
                  <a:gd name="T14" fmla="*/ 9 w 49"/>
                  <a:gd name="T15" fmla="*/ 10 h 54"/>
                  <a:gd name="T16" fmla="*/ 6 w 49"/>
                  <a:gd name="T17" fmla="*/ 15 h 54"/>
                  <a:gd name="T18" fmla="*/ 4 w 49"/>
                  <a:gd name="T19" fmla="*/ 19 h 54"/>
                  <a:gd name="T20" fmla="*/ 2 w 49"/>
                  <a:gd name="T21" fmla="*/ 24 h 54"/>
                  <a:gd name="T22" fmla="*/ 1 w 49"/>
                  <a:gd name="T23" fmla="*/ 30 h 54"/>
                  <a:gd name="T24" fmla="*/ 6 w 49"/>
                  <a:gd name="T25" fmla="*/ 34 h 54"/>
                  <a:gd name="T26" fmla="*/ 10 w 49"/>
                  <a:gd name="T27" fmla="*/ 35 h 54"/>
                  <a:gd name="T28" fmla="*/ 6 w 49"/>
                  <a:gd name="T29" fmla="*/ 40 h 54"/>
                  <a:gd name="T30" fmla="*/ 6 w 49"/>
                  <a:gd name="T31" fmla="*/ 40 h 54"/>
                  <a:gd name="T32" fmla="*/ 7 w 49"/>
                  <a:gd name="T33" fmla="*/ 44 h 54"/>
                  <a:gd name="T34" fmla="*/ 7 w 49"/>
                  <a:gd name="T35" fmla="*/ 48 h 54"/>
                  <a:gd name="T36" fmla="*/ 13 w 49"/>
                  <a:gd name="T37" fmla="*/ 50 h 54"/>
                  <a:gd name="T38" fmla="*/ 19 w 49"/>
                  <a:gd name="T39" fmla="*/ 49 h 54"/>
                  <a:gd name="T40" fmla="*/ 26 w 49"/>
                  <a:gd name="T41" fmla="*/ 37 h 54"/>
                  <a:gd name="T42" fmla="*/ 42 w 49"/>
                  <a:gd name="T43" fmla="*/ 28 h 54"/>
                  <a:gd name="T44" fmla="*/ 47 w 49"/>
                  <a:gd name="T45" fmla="*/ 20 h 54"/>
                  <a:gd name="T46" fmla="*/ 44 w 49"/>
                  <a:gd name="T47" fmla="*/ 1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" h="54">
                    <a:moveTo>
                      <a:pt x="44" y="14"/>
                    </a:moveTo>
                    <a:cubicBezTo>
                      <a:pt x="41" y="10"/>
                      <a:pt x="39" y="8"/>
                      <a:pt x="39" y="9"/>
                    </a:cubicBezTo>
                    <a:cubicBezTo>
                      <a:pt x="38" y="10"/>
                      <a:pt x="35" y="11"/>
                      <a:pt x="33" y="9"/>
                    </a:cubicBezTo>
                    <a:cubicBezTo>
                      <a:pt x="30" y="8"/>
                      <a:pt x="29" y="5"/>
                      <a:pt x="28" y="5"/>
                    </a:cubicBezTo>
                    <a:cubicBezTo>
                      <a:pt x="26" y="5"/>
                      <a:pt x="21" y="2"/>
                      <a:pt x="18" y="0"/>
                    </a:cubicBezTo>
                    <a:cubicBezTo>
                      <a:pt x="18" y="0"/>
                      <a:pt x="18" y="1"/>
                      <a:pt x="18" y="1"/>
                    </a:cubicBezTo>
                    <a:cubicBezTo>
                      <a:pt x="18" y="3"/>
                      <a:pt x="15" y="4"/>
                      <a:pt x="12" y="4"/>
                    </a:cubicBezTo>
                    <a:cubicBezTo>
                      <a:pt x="9" y="4"/>
                      <a:pt x="9" y="7"/>
                      <a:pt x="9" y="10"/>
                    </a:cubicBezTo>
                    <a:cubicBezTo>
                      <a:pt x="9" y="12"/>
                      <a:pt x="7" y="12"/>
                      <a:pt x="6" y="15"/>
                    </a:cubicBezTo>
                    <a:cubicBezTo>
                      <a:pt x="5" y="17"/>
                      <a:pt x="6" y="18"/>
                      <a:pt x="4" y="19"/>
                    </a:cubicBezTo>
                    <a:cubicBezTo>
                      <a:pt x="1" y="20"/>
                      <a:pt x="0" y="22"/>
                      <a:pt x="2" y="24"/>
                    </a:cubicBezTo>
                    <a:cubicBezTo>
                      <a:pt x="3" y="27"/>
                      <a:pt x="2" y="28"/>
                      <a:pt x="1" y="30"/>
                    </a:cubicBezTo>
                    <a:cubicBezTo>
                      <a:pt x="1" y="31"/>
                      <a:pt x="4" y="32"/>
                      <a:pt x="6" y="34"/>
                    </a:cubicBezTo>
                    <a:cubicBezTo>
                      <a:pt x="9" y="36"/>
                      <a:pt x="9" y="33"/>
                      <a:pt x="10" y="35"/>
                    </a:cubicBezTo>
                    <a:cubicBezTo>
                      <a:pt x="11" y="37"/>
                      <a:pt x="9" y="40"/>
                      <a:pt x="6" y="40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7" y="41"/>
                      <a:pt x="8" y="43"/>
                      <a:pt x="7" y="44"/>
                    </a:cubicBezTo>
                    <a:cubicBezTo>
                      <a:pt x="6" y="46"/>
                      <a:pt x="5" y="46"/>
                      <a:pt x="7" y="48"/>
                    </a:cubicBezTo>
                    <a:cubicBezTo>
                      <a:pt x="10" y="50"/>
                      <a:pt x="11" y="47"/>
                      <a:pt x="13" y="50"/>
                    </a:cubicBezTo>
                    <a:cubicBezTo>
                      <a:pt x="15" y="53"/>
                      <a:pt x="17" y="54"/>
                      <a:pt x="19" y="49"/>
                    </a:cubicBezTo>
                    <a:cubicBezTo>
                      <a:pt x="21" y="45"/>
                      <a:pt x="23" y="38"/>
                      <a:pt x="26" y="37"/>
                    </a:cubicBezTo>
                    <a:cubicBezTo>
                      <a:pt x="30" y="35"/>
                      <a:pt x="38" y="34"/>
                      <a:pt x="42" y="28"/>
                    </a:cubicBezTo>
                    <a:cubicBezTo>
                      <a:pt x="47" y="22"/>
                      <a:pt x="44" y="22"/>
                      <a:pt x="47" y="20"/>
                    </a:cubicBezTo>
                    <a:cubicBezTo>
                      <a:pt x="49" y="18"/>
                      <a:pt x="47" y="17"/>
                      <a:pt x="44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Freeform 125">
                <a:extLst>
                  <a:ext uri="{FF2B5EF4-FFF2-40B4-BE49-F238E27FC236}">
                    <a16:creationId xmlns:a16="http://schemas.microsoft.com/office/drawing/2014/main" id="{3615268B-60DD-409D-AFA3-C0ECC44ED4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63356" y="1960529"/>
                <a:ext cx="1135527" cy="848194"/>
              </a:xfrm>
              <a:custGeom>
                <a:avLst/>
                <a:gdLst>
                  <a:gd name="T0" fmla="*/ 432 w 493"/>
                  <a:gd name="T1" fmla="*/ 42 h 368"/>
                  <a:gd name="T2" fmla="*/ 396 w 493"/>
                  <a:gd name="T3" fmla="*/ 59 h 368"/>
                  <a:gd name="T4" fmla="*/ 394 w 493"/>
                  <a:gd name="T5" fmla="*/ 37 h 368"/>
                  <a:gd name="T6" fmla="*/ 352 w 493"/>
                  <a:gd name="T7" fmla="*/ 34 h 368"/>
                  <a:gd name="T8" fmla="*/ 393 w 493"/>
                  <a:gd name="T9" fmla="*/ 27 h 368"/>
                  <a:gd name="T10" fmla="*/ 390 w 493"/>
                  <a:gd name="T11" fmla="*/ 12 h 368"/>
                  <a:gd name="T12" fmla="*/ 333 w 493"/>
                  <a:gd name="T13" fmla="*/ 0 h 368"/>
                  <a:gd name="T14" fmla="*/ 280 w 493"/>
                  <a:gd name="T15" fmla="*/ 7 h 368"/>
                  <a:gd name="T16" fmla="*/ 240 w 493"/>
                  <a:gd name="T17" fmla="*/ 7 h 368"/>
                  <a:gd name="T18" fmla="*/ 207 w 493"/>
                  <a:gd name="T19" fmla="*/ 22 h 368"/>
                  <a:gd name="T20" fmla="*/ 199 w 493"/>
                  <a:gd name="T21" fmla="*/ 26 h 368"/>
                  <a:gd name="T22" fmla="*/ 176 w 493"/>
                  <a:gd name="T23" fmla="*/ 33 h 368"/>
                  <a:gd name="T24" fmla="*/ 154 w 493"/>
                  <a:gd name="T25" fmla="*/ 41 h 368"/>
                  <a:gd name="T26" fmla="*/ 116 w 493"/>
                  <a:gd name="T27" fmla="*/ 34 h 368"/>
                  <a:gd name="T28" fmla="*/ 95 w 493"/>
                  <a:gd name="T29" fmla="*/ 50 h 368"/>
                  <a:gd name="T30" fmla="*/ 63 w 493"/>
                  <a:gd name="T31" fmla="*/ 70 h 368"/>
                  <a:gd name="T32" fmla="*/ 0 w 493"/>
                  <a:gd name="T33" fmla="*/ 101 h 368"/>
                  <a:gd name="T34" fmla="*/ 40 w 493"/>
                  <a:gd name="T35" fmla="*/ 113 h 368"/>
                  <a:gd name="T36" fmla="*/ 11 w 493"/>
                  <a:gd name="T37" fmla="*/ 123 h 368"/>
                  <a:gd name="T38" fmla="*/ 36 w 493"/>
                  <a:gd name="T39" fmla="*/ 138 h 368"/>
                  <a:gd name="T40" fmla="*/ 67 w 493"/>
                  <a:gd name="T41" fmla="*/ 137 h 368"/>
                  <a:gd name="T42" fmla="*/ 116 w 493"/>
                  <a:gd name="T43" fmla="*/ 150 h 368"/>
                  <a:gd name="T44" fmla="*/ 140 w 493"/>
                  <a:gd name="T45" fmla="*/ 183 h 368"/>
                  <a:gd name="T46" fmla="*/ 144 w 493"/>
                  <a:gd name="T47" fmla="*/ 212 h 368"/>
                  <a:gd name="T48" fmla="*/ 174 w 493"/>
                  <a:gd name="T49" fmla="*/ 222 h 368"/>
                  <a:gd name="T50" fmla="*/ 171 w 493"/>
                  <a:gd name="T51" fmla="*/ 234 h 368"/>
                  <a:gd name="T52" fmla="*/ 167 w 493"/>
                  <a:gd name="T53" fmla="*/ 254 h 368"/>
                  <a:gd name="T54" fmla="*/ 161 w 493"/>
                  <a:gd name="T55" fmla="*/ 278 h 368"/>
                  <a:gd name="T56" fmla="*/ 168 w 493"/>
                  <a:gd name="T57" fmla="*/ 311 h 368"/>
                  <a:gd name="T58" fmla="*/ 183 w 493"/>
                  <a:gd name="T59" fmla="*/ 330 h 368"/>
                  <a:gd name="T60" fmla="*/ 205 w 493"/>
                  <a:gd name="T61" fmla="*/ 355 h 368"/>
                  <a:gd name="T62" fmla="*/ 236 w 493"/>
                  <a:gd name="T63" fmla="*/ 367 h 368"/>
                  <a:gd name="T64" fmla="*/ 245 w 493"/>
                  <a:gd name="T65" fmla="*/ 336 h 368"/>
                  <a:gd name="T66" fmla="*/ 259 w 493"/>
                  <a:gd name="T67" fmla="*/ 320 h 368"/>
                  <a:gd name="T68" fmla="*/ 261 w 493"/>
                  <a:gd name="T69" fmla="*/ 305 h 368"/>
                  <a:gd name="T70" fmla="*/ 274 w 493"/>
                  <a:gd name="T71" fmla="*/ 295 h 368"/>
                  <a:gd name="T72" fmla="*/ 286 w 493"/>
                  <a:gd name="T73" fmla="*/ 292 h 368"/>
                  <a:gd name="T74" fmla="*/ 329 w 493"/>
                  <a:gd name="T75" fmla="*/ 263 h 368"/>
                  <a:gd name="T76" fmla="*/ 356 w 493"/>
                  <a:gd name="T77" fmla="*/ 256 h 368"/>
                  <a:gd name="T78" fmla="*/ 411 w 493"/>
                  <a:gd name="T79" fmla="*/ 232 h 368"/>
                  <a:gd name="T80" fmla="*/ 381 w 493"/>
                  <a:gd name="T81" fmla="*/ 225 h 368"/>
                  <a:gd name="T82" fmla="*/ 412 w 493"/>
                  <a:gd name="T83" fmla="*/ 227 h 368"/>
                  <a:gd name="T84" fmla="*/ 406 w 493"/>
                  <a:gd name="T85" fmla="*/ 200 h 368"/>
                  <a:gd name="T86" fmla="*/ 390 w 493"/>
                  <a:gd name="T87" fmla="*/ 186 h 368"/>
                  <a:gd name="T88" fmla="*/ 425 w 493"/>
                  <a:gd name="T89" fmla="*/ 181 h 368"/>
                  <a:gd name="T90" fmla="*/ 434 w 493"/>
                  <a:gd name="T91" fmla="*/ 164 h 368"/>
                  <a:gd name="T92" fmla="*/ 430 w 493"/>
                  <a:gd name="T93" fmla="*/ 138 h 368"/>
                  <a:gd name="T94" fmla="*/ 421 w 493"/>
                  <a:gd name="T95" fmla="*/ 127 h 368"/>
                  <a:gd name="T96" fmla="*/ 424 w 493"/>
                  <a:gd name="T97" fmla="*/ 115 h 368"/>
                  <a:gd name="T98" fmla="*/ 412 w 493"/>
                  <a:gd name="T99" fmla="*/ 110 h 368"/>
                  <a:gd name="T100" fmla="*/ 445 w 493"/>
                  <a:gd name="T101" fmla="*/ 76 h 368"/>
                  <a:gd name="T102" fmla="*/ 437 w 493"/>
                  <a:gd name="T103" fmla="*/ 67 h 368"/>
                  <a:gd name="T104" fmla="*/ 446 w 493"/>
                  <a:gd name="T105" fmla="*/ 58 h 368"/>
                  <a:gd name="T106" fmla="*/ 493 w 493"/>
                  <a:gd name="T107" fmla="*/ 41 h 368"/>
                  <a:gd name="T108" fmla="*/ 162 w 493"/>
                  <a:gd name="T109" fmla="*/ 235 h 368"/>
                  <a:gd name="T110" fmla="*/ 154 w 493"/>
                  <a:gd name="T111" fmla="*/ 24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93" h="368">
                    <a:moveTo>
                      <a:pt x="465" y="34"/>
                    </a:moveTo>
                    <a:cubicBezTo>
                      <a:pt x="456" y="34"/>
                      <a:pt x="449" y="35"/>
                      <a:pt x="449" y="41"/>
                    </a:cubicBezTo>
                    <a:cubicBezTo>
                      <a:pt x="448" y="47"/>
                      <a:pt x="437" y="40"/>
                      <a:pt x="432" y="42"/>
                    </a:cubicBezTo>
                    <a:cubicBezTo>
                      <a:pt x="427" y="44"/>
                      <a:pt x="430" y="37"/>
                      <a:pt x="425" y="40"/>
                    </a:cubicBezTo>
                    <a:cubicBezTo>
                      <a:pt x="420" y="42"/>
                      <a:pt x="415" y="48"/>
                      <a:pt x="409" y="50"/>
                    </a:cubicBezTo>
                    <a:cubicBezTo>
                      <a:pt x="404" y="52"/>
                      <a:pt x="399" y="58"/>
                      <a:pt x="396" y="59"/>
                    </a:cubicBezTo>
                    <a:cubicBezTo>
                      <a:pt x="392" y="59"/>
                      <a:pt x="403" y="48"/>
                      <a:pt x="409" y="42"/>
                    </a:cubicBezTo>
                    <a:cubicBezTo>
                      <a:pt x="415" y="36"/>
                      <a:pt x="412" y="30"/>
                      <a:pt x="404" y="31"/>
                    </a:cubicBezTo>
                    <a:cubicBezTo>
                      <a:pt x="397" y="31"/>
                      <a:pt x="398" y="36"/>
                      <a:pt x="394" y="37"/>
                    </a:cubicBezTo>
                    <a:cubicBezTo>
                      <a:pt x="390" y="38"/>
                      <a:pt x="369" y="48"/>
                      <a:pt x="368" y="45"/>
                    </a:cubicBezTo>
                    <a:cubicBezTo>
                      <a:pt x="367" y="42"/>
                      <a:pt x="385" y="37"/>
                      <a:pt x="385" y="35"/>
                    </a:cubicBezTo>
                    <a:cubicBezTo>
                      <a:pt x="385" y="32"/>
                      <a:pt x="362" y="32"/>
                      <a:pt x="352" y="34"/>
                    </a:cubicBezTo>
                    <a:cubicBezTo>
                      <a:pt x="342" y="35"/>
                      <a:pt x="325" y="41"/>
                      <a:pt x="325" y="38"/>
                    </a:cubicBezTo>
                    <a:cubicBezTo>
                      <a:pt x="324" y="35"/>
                      <a:pt x="345" y="31"/>
                      <a:pt x="355" y="30"/>
                    </a:cubicBezTo>
                    <a:cubicBezTo>
                      <a:pt x="366" y="29"/>
                      <a:pt x="385" y="31"/>
                      <a:pt x="393" y="27"/>
                    </a:cubicBezTo>
                    <a:cubicBezTo>
                      <a:pt x="401" y="24"/>
                      <a:pt x="413" y="24"/>
                      <a:pt x="416" y="21"/>
                    </a:cubicBezTo>
                    <a:cubicBezTo>
                      <a:pt x="418" y="18"/>
                      <a:pt x="406" y="15"/>
                      <a:pt x="401" y="15"/>
                    </a:cubicBezTo>
                    <a:cubicBezTo>
                      <a:pt x="395" y="15"/>
                      <a:pt x="389" y="15"/>
                      <a:pt x="390" y="12"/>
                    </a:cubicBezTo>
                    <a:cubicBezTo>
                      <a:pt x="390" y="9"/>
                      <a:pt x="381" y="8"/>
                      <a:pt x="380" y="6"/>
                    </a:cubicBezTo>
                    <a:cubicBezTo>
                      <a:pt x="379" y="4"/>
                      <a:pt x="361" y="6"/>
                      <a:pt x="357" y="3"/>
                    </a:cubicBezTo>
                    <a:cubicBezTo>
                      <a:pt x="354" y="1"/>
                      <a:pt x="342" y="0"/>
                      <a:pt x="333" y="0"/>
                    </a:cubicBezTo>
                    <a:cubicBezTo>
                      <a:pt x="323" y="1"/>
                      <a:pt x="304" y="1"/>
                      <a:pt x="299" y="1"/>
                    </a:cubicBezTo>
                    <a:cubicBezTo>
                      <a:pt x="295" y="2"/>
                      <a:pt x="292" y="3"/>
                      <a:pt x="288" y="3"/>
                    </a:cubicBezTo>
                    <a:cubicBezTo>
                      <a:pt x="284" y="3"/>
                      <a:pt x="278" y="4"/>
                      <a:pt x="280" y="7"/>
                    </a:cubicBezTo>
                    <a:cubicBezTo>
                      <a:pt x="284" y="12"/>
                      <a:pt x="274" y="14"/>
                      <a:pt x="274" y="10"/>
                    </a:cubicBezTo>
                    <a:cubicBezTo>
                      <a:pt x="275" y="6"/>
                      <a:pt x="265" y="5"/>
                      <a:pt x="262" y="7"/>
                    </a:cubicBezTo>
                    <a:cubicBezTo>
                      <a:pt x="258" y="10"/>
                      <a:pt x="242" y="4"/>
                      <a:pt x="240" y="7"/>
                    </a:cubicBezTo>
                    <a:cubicBezTo>
                      <a:pt x="238" y="11"/>
                      <a:pt x="219" y="10"/>
                      <a:pt x="213" y="11"/>
                    </a:cubicBezTo>
                    <a:cubicBezTo>
                      <a:pt x="208" y="11"/>
                      <a:pt x="222" y="16"/>
                      <a:pt x="222" y="18"/>
                    </a:cubicBezTo>
                    <a:cubicBezTo>
                      <a:pt x="221" y="20"/>
                      <a:pt x="204" y="18"/>
                      <a:pt x="207" y="22"/>
                    </a:cubicBezTo>
                    <a:cubicBezTo>
                      <a:pt x="211" y="26"/>
                      <a:pt x="222" y="30"/>
                      <a:pt x="228" y="35"/>
                    </a:cubicBezTo>
                    <a:cubicBezTo>
                      <a:pt x="233" y="40"/>
                      <a:pt x="223" y="37"/>
                      <a:pt x="217" y="33"/>
                    </a:cubicBezTo>
                    <a:cubicBezTo>
                      <a:pt x="211" y="29"/>
                      <a:pt x="203" y="31"/>
                      <a:pt x="199" y="26"/>
                    </a:cubicBezTo>
                    <a:cubicBezTo>
                      <a:pt x="196" y="22"/>
                      <a:pt x="181" y="19"/>
                      <a:pt x="178" y="22"/>
                    </a:cubicBezTo>
                    <a:cubicBezTo>
                      <a:pt x="174" y="25"/>
                      <a:pt x="188" y="30"/>
                      <a:pt x="188" y="33"/>
                    </a:cubicBezTo>
                    <a:cubicBezTo>
                      <a:pt x="188" y="36"/>
                      <a:pt x="178" y="32"/>
                      <a:pt x="176" y="33"/>
                    </a:cubicBezTo>
                    <a:cubicBezTo>
                      <a:pt x="175" y="35"/>
                      <a:pt x="166" y="25"/>
                      <a:pt x="162" y="25"/>
                    </a:cubicBezTo>
                    <a:cubicBezTo>
                      <a:pt x="157" y="25"/>
                      <a:pt x="161" y="30"/>
                      <a:pt x="161" y="36"/>
                    </a:cubicBezTo>
                    <a:cubicBezTo>
                      <a:pt x="161" y="41"/>
                      <a:pt x="152" y="45"/>
                      <a:pt x="154" y="41"/>
                    </a:cubicBezTo>
                    <a:cubicBezTo>
                      <a:pt x="157" y="37"/>
                      <a:pt x="155" y="26"/>
                      <a:pt x="150" y="25"/>
                    </a:cubicBezTo>
                    <a:cubicBezTo>
                      <a:pt x="145" y="23"/>
                      <a:pt x="132" y="29"/>
                      <a:pt x="125" y="28"/>
                    </a:cubicBezTo>
                    <a:cubicBezTo>
                      <a:pt x="119" y="28"/>
                      <a:pt x="110" y="30"/>
                      <a:pt x="116" y="34"/>
                    </a:cubicBezTo>
                    <a:cubicBezTo>
                      <a:pt x="121" y="37"/>
                      <a:pt x="115" y="39"/>
                      <a:pt x="110" y="35"/>
                    </a:cubicBezTo>
                    <a:cubicBezTo>
                      <a:pt x="105" y="32"/>
                      <a:pt x="89" y="35"/>
                      <a:pt x="92" y="38"/>
                    </a:cubicBezTo>
                    <a:cubicBezTo>
                      <a:pt x="96" y="40"/>
                      <a:pt x="97" y="47"/>
                      <a:pt x="95" y="50"/>
                    </a:cubicBezTo>
                    <a:cubicBezTo>
                      <a:pt x="93" y="53"/>
                      <a:pt x="86" y="47"/>
                      <a:pt x="79" y="47"/>
                    </a:cubicBezTo>
                    <a:cubicBezTo>
                      <a:pt x="73" y="48"/>
                      <a:pt x="41" y="63"/>
                      <a:pt x="43" y="67"/>
                    </a:cubicBezTo>
                    <a:cubicBezTo>
                      <a:pt x="45" y="71"/>
                      <a:pt x="58" y="68"/>
                      <a:pt x="63" y="70"/>
                    </a:cubicBezTo>
                    <a:cubicBezTo>
                      <a:pt x="67" y="73"/>
                      <a:pt x="61" y="81"/>
                      <a:pt x="56" y="85"/>
                    </a:cubicBezTo>
                    <a:cubicBezTo>
                      <a:pt x="51" y="89"/>
                      <a:pt x="31" y="85"/>
                      <a:pt x="31" y="89"/>
                    </a:cubicBezTo>
                    <a:cubicBezTo>
                      <a:pt x="30" y="94"/>
                      <a:pt x="0" y="94"/>
                      <a:pt x="0" y="101"/>
                    </a:cubicBezTo>
                    <a:cubicBezTo>
                      <a:pt x="0" y="104"/>
                      <a:pt x="2" y="107"/>
                      <a:pt x="5" y="107"/>
                    </a:cubicBezTo>
                    <a:cubicBezTo>
                      <a:pt x="9" y="108"/>
                      <a:pt x="14" y="107"/>
                      <a:pt x="18" y="111"/>
                    </a:cubicBezTo>
                    <a:cubicBezTo>
                      <a:pt x="22" y="115"/>
                      <a:pt x="33" y="116"/>
                      <a:pt x="40" y="113"/>
                    </a:cubicBezTo>
                    <a:cubicBezTo>
                      <a:pt x="47" y="110"/>
                      <a:pt x="53" y="113"/>
                      <a:pt x="53" y="118"/>
                    </a:cubicBezTo>
                    <a:cubicBezTo>
                      <a:pt x="52" y="122"/>
                      <a:pt x="36" y="116"/>
                      <a:pt x="31" y="119"/>
                    </a:cubicBezTo>
                    <a:cubicBezTo>
                      <a:pt x="26" y="122"/>
                      <a:pt x="11" y="119"/>
                      <a:pt x="11" y="123"/>
                    </a:cubicBezTo>
                    <a:cubicBezTo>
                      <a:pt x="12" y="126"/>
                      <a:pt x="20" y="125"/>
                      <a:pt x="26" y="127"/>
                    </a:cubicBezTo>
                    <a:cubicBezTo>
                      <a:pt x="32" y="128"/>
                      <a:pt x="26" y="130"/>
                      <a:pt x="26" y="133"/>
                    </a:cubicBezTo>
                    <a:cubicBezTo>
                      <a:pt x="26" y="136"/>
                      <a:pt x="29" y="135"/>
                      <a:pt x="36" y="138"/>
                    </a:cubicBezTo>
                    <a:cubicBezTo>
                      <a:pt x="42" y="141"/>
                      <a:pt x="52" y="143"/>
                      <a:pt x="49" y="140"/>
                    </a:cubicBezTo>
                    <a:cubicBezTo>
                      <a:pt x="45" y="136"/>
                      <a:pt x="55" y="137"/>
                      <a:pt x="57" y="139"/>
                    </a:cubicBezTo>
                    <a:cubicBezTo>
                      <a:pt x="58" y="141"/>
                      <a:pt x="63" y="136"/>
                      <a:pt x="67" y="137"/>
                    </a:cubicBezTo>
                    <a:cubicBezTo>
                      <a:pt x="72" y="138"/>
                      <a:pt x="74" y="133"/>
                      <a:pt x="77" y="135"/>
                    </a:cubicBezTo>
                    <a:cubicBezTo>
                      <a:pt x="81" y="137"/>
                      <a:pt x="97" y="139"/>
                      <a:pt x="103" y="142"/>
                    </a:cubicBezTo>
                    <a:cubicBezTo>
                      <a:pt x="109" y="145"/>
                      <a:pt x="117" y="146"/>
                      <a:pt x="116" y="150"/>
                    </a:cubicBezTo>
                    <a:cubicBezTo>
                      <a:pt x="115" y="155"/>
                      <a:pt x="121" y="158"/>
                      <a:pt x="127" y="161"/>
                    </a:cubicBezTo>
                    <a:cubicBezTo>
                      <a:pt x="134" y="164"/>
                      <a:pt x="135" y="170"/>
                      <a:pt x="135" y="174"/>
                    </a:cubicBezTo>
                    <a:cubicBezTo>
                      <a:pt x="134" y="178"/>
                      <a:pt x="141" y="181"/>
                      <a:pt x="140" y="183"/>
                    </a:cubicBezTo>
                    <a:cubicBezTo>
                      <a:pt x="139" y="185"/>
                      <a:pt x="140" y="187"/>
                      <a:pt x="144" y="191"/>
                    </a:cubicBezTo>
                    <a:cubicBezTo>
                      <a:pt x="149" y="195"/>
                      <a:pt x="138" y="198"/>
                      <a:pt x="140" y="201"/>
                    </a:cubicBezTo>
                    <a:cubicBezTo>
                      <a:pt x="143" y="204"/>
                      <a:pt x="136" y="211"/>
                      <a:pt x="144" y="212"/>
                    </a:cubicBezTo>
                    <a:cubicBezTo>
                      <a:pt x="152" y="213"/>
                      <a:pt x="150" y="207"/>
                      <a:pt x="156" y="207"/>
                    </a:cubicBezTo>
                    <a:cubicBezTo>
                      <a:pt x="162" y="207"/>
                      <a:pt x="156" y="212"/>
                      <a:pt x="159" y="215"/>
                    </a:cubicBezTo>
                    <a:cubicBezTo>
                      <a:pt x="162" y="218"/>
                      <a:pt x="169" y="217"/>
                      <a:pt x="174" y="222"/>
                    </a:cubicBezTo>
                    <a:cubicBezTo>
                      <a:pt x="180" y="227"/>
                      <a:pt x="177" y="230"/>
                      <a:pt x="171" y="226"/>
                    </a:cubicBezTo>
                    <a:cubicBezTo>
                      <a:pt x="166" y="221"/>
                      <a:pt x="150" y="222"/>
                      <a:pt x="150" y="224"/>
                    </a:cubicBezTo>
                    <a:cubicBezTo>
                      <a:pt x="150" y="225"/>
                      <a:pt x="167" y="235"/>
                      <a:pt x="171" y="234"/>
                    </a:cubicBezTo>
                    <a:cubicBezTo>
                      <a:pt x="175" y="232"/>
                      <a:pt x="181" y="240"/>
                      <a:pt x="178" y="242"/>
                    </a:cubicBezTo>
                    <a:cubicBezTo>
                      <a:pt x="176" y="245"/>
                      <a:pt x="177" y="250"/>
                      <a:pt x="177" y="253"/>
                    </a:cubicBezTo>
                    <a:cubicBezTo>
                      <a:pt x="176" y="256"/>
                      <a:pt x="170" y="253"/>
                      <a:pt x="167" y="254"/>
                    </a:cubicBezTo>
                    <a:cubicBezTo>
                      <a:pt x="163" y="254"/>
                      <a:pt x="160" y="255"/>
                      <a:pt x="160" y="260"/>
                    </a:cubicBezTo>
                    <a:cubicBezTo>
                      <a:pt x="160" y="264"/>
                      <a:pt x="154" y="266"/>
                      <a:pt x="154" y="271"/>
                    </a:cubicBezTo>
                    <a:cubicBezTo>
                      <a:pt x="153" y="276"/>
                      <a:pt x="158" y="276"/>
                      <a:pt x="161" y="278"/>
                    </a:cubicBezTo>
                    <a:cubicBezTo>
                      <a:pt x="164" y="280"/>
                      <a:pt x="156" y="282"/>
                      <a:pt x="155" y="285"/>
                    </a:cubicBezTo>
                    <a:cubicBezTo>
                      <a:pt x="155" y="289"/>
                      <a:pt x="163" y="295"/>
                      <a:pt x="166" y="297"/>
                    </a:cubicBezTo>
                    <a:cubicBezTo>
                      <a:pt x="169" y="299"/>
                      <a:pt x="167" y="307"/>
                      <a:pt x="168" y="311"/>
                    </a:cubicBezTo>
                    <a:cubicBezTo>
                      <a:pt x="169" y="315"/>
                      <a:pt x="173" y="310"/>
                      <a:pt x="173" y="315"/>
                    </a:cubicBezTo>
                    <a:cubicBezTo>
                      <a:pt x="172" y="320"/>
                      <a:pt x="176" y="320"/>
                      <a:pt x="177" y="323"/>
                    </a:cubicBezTo>
                    <a:cubicBezTo>
                      <a:pt x="177" y="326"/>
                      <a:pt x="184" y="326"/>
                      <a:pt x="183" y="330"/>
                    </a:cubicBezTo>
                    <a:cubicBezTo>
                      <a:pt x="181" y="334"/>
                      <a:pt x="185" y="338"/>
                      <a:pt x="187" y="340"/>
                    </a:cubicBezTo>
                    <a:cubicBezTo>
                      <a:pt x="188" y="342"/>
                      <a:pt x="194" y="346"/>
                      <a:pt x="196" y="349"/>
                    </a:cubicBezTo>
                    <a:cubicBezTo>
                      <a:pt x="197" y="352"/>
                      <a:pt x="200" y="357"/>
                      <a:pt x="205" y="355"/>
                    </a:cubicBezTo>
                    <a:cubicBezTo>
                      <a:pt x="209" y="354"/>
                      <a:pt x="209" y="358"/>
                      <a:pt x="213" y="358"/>
                    </a:cubicBezTo>
                    <a:cubicBezTo>
                      <a:pt x="216" y="357"/>
                      <a:pt x="221" y="359"/>
                      <a:pt x="222" y="362"/>
                    </a:cubicBezTo>
                    <a:cubicBezTo>
                      <a:pt x="223" y="364"/>
                      <a:pt x="233" y="367"/>
                      <a:pt x="236" y="367"/>
                    </a:cubicBezTo>
                    <a:cubicBezTo>
                      <a:pt x="239" y="368"/>
                      <a:pt x="239" y="362"/>
                      <a:pt x="242" y="361"/>
                    </a:cubicBezTo>
                    <a:cubicBezTo>
                      <a:pt x="245" y="360"/>
                      <a:pt x="244" y="349"/>
                      <a:pt x="246" y="348"/>
                    </a:cubicBezTo>
                    <a:cubicBezTo>
                      <a:pt x="248" y="348"/>
                      <a:pt x="248" y="337"/>
                      <a:pt x="245" y="336"/>
                    </a:cubicBezTo>
                    <a:cubicBezTo>
                      <a:pt x="243" y="335"/>
                      <a:pt x="244" y="331"/>
                      <a:pt x="249" y="332"/>
                    </a:cubicBezTo>
                    <a:cubicBezTo>
                      <a:pt x="255" y="333"/>
                      <a:pt x="253" y="327"/>
                      <a:pt x="256" y="326"/>
                    </a:cubicBezTo>
                    <a:cubicBezTo>
                      <a:pt x="258" y="326"/>
                      <a:pt x="257" y="321"/>
                      <a:pt x="259" y="320"/>
                    </a:cubicBezTo>
                    <a:cubicBezTo>
                      <a:pt x="261" y="320"/>
                      <a:pt x="261" y="316"/>
                      <a:pt x="259" y="314"/>
                    </a:cubicBezTo>
                    <a:cubicBezTo>
                      <a:pt x="258" y="313"/>
                      <a:pt x="259" y="311"/>
                      <a:pt x="262" y="311"/>
                    </a:cubicBezTo>
                    <a:cubicBezTo>
                      <a:pt x="265" y="310"/>
                      <a:pt x="264" y="306"/>
                      <a:pt x="261" y="305"/>
                    </a:cubicBezTo>
                    <a:cubicBezTo>
                      <a:pt x="257" y="303"/>
                      <a:pt x="258" y="299"/>
                      <a:pt x="262" y="302"/>
                    </a:cubicBezTo>
                    <a:cubicBezTo>
                      <a:pt x="266" y="304"/>
                      <a:pt x="268" y="302"/>
                      <a:pt x="266" y="299"/>
                    </a:cubicBezTo>
                    <a:cubicBezTo>
                      <a:pt x="264" y="297"/>
                      <a:pt x="269" y="295"/>
                      <a:pt x="274" y="295"/>
                    </a:cubicBezTo>
                    <a:cubicBezTo>
                      <a:pt x="279" y="294"/>
                      <a:pt x="281" y="292"/>
                      <a:pt x="281" y="288"/>
                    </a:cubicBezTo>
                    <a:cubicBezTo>
                      <a:pt x="280" y="284"/>
                      <a:pt x="286" y="284"/>
                      <a:pt x="285" y="288"/>
                    </a:cubicBezTo>
                    <a:cubicBezTo>
                      <a:pt x="283" y="291"/>
                      <a:pt x="284" y="294"/>
                      <a:pt x="286" y="292"/>
                    </a:cubicBezTo>
                    <a:cubicBezTo>
                      <a:pt x="289" y="289"/>
                      <a:pt x="293" y="291"/>
                      <a:pt x="301" y="289"/>
                    </a:cubicBezTo>
                    <a:cubicBezTo>
                      <a:pt x="309" y="286"/>
                      <a:pt x="317" y="280"/>
                      <a:pt x="319" y="273"/>
                    </a:cubicBezTo>
                    <a:cubicBezTo>
                      <a:pt x="321" y="267"/>
                      <a:pt x="330" y="268"/>
                      <a:pt x="329" y="263"/>
                    </a:cubicBezTo>
                    <a:cubicBezTo>
                      <a:pt x="328" y="259"/>
                      <a:pt x="331" y="257"/>
                      <a:pt x="337" y="260"/>
                    </a:cubicBezTo>
                    <a:cubicBezTo>
                      <a:pt x="343" y="263"/>
                      <a:pt x="338" y="258"/>
                      <a:pt x="344" y="258"/>
                    </a:cubicBezTo>
                    <a:cubicBezTo>
                      <a:pt x="351" y="258"/>
                      <a:pt x="350" y="256"/>
                      <a:pt x="356" y="256"/>
                    </a:cubicBezTo>
                    <a:cubicBezTo>
                      <a:pt x="363" y="255"/>
                      <a:pt x="379" y="253"/>
                      <a:pt x="385" y="248"/>
                    </a:cubicBezTo>
                    <a:cubicBezTo>
                      <a:pt x="391" y="243"/>
                      <a:pt x="403" y="239"/>
                      <a:pt x="408" y="236"/>
                    </a:cubicBezTo>
                    <a:cubicBezTo>
                      <a:pt x="413" y="233"/>
                      <a:pt x="414" y="230"/>
                      <a:pt x="411" y="232"/>
                    </a:cubicBezTo>
                    <a:cubicBezTo>
                      <a:pt x="408" y="234"/>
                      <a:pt x="402" y="234"/>
                      <a:pt x="397" y="233"/>
                    </a:cubicBezTo>
                    <a:cubicBezTo>
                      <a:pt x="392" y="231"/>
                      <a:pt x="384" y="227"/>
                      <a:pt x="379" y="230"/>
                    </a:cubicBezTo>
                    <a:cubicBezTo>
                      <a:pt x="373" y="234"/>
                      <a:pt x="377" y="226"/>
                      <a:pt x="381" y="225"/>
                    </a:cubicBezTo>
                    <a:cubicBezTo>
                      <a:pt x="386" y="225"/>
                      <a:pt x="384" y="222"/>
                      <a:pt x="383" y="218"/>
                    </a:cubicBezTo>
                    <a:cubicBezTo>
                      <a:pt x="382" y="213"/>
                      <a:pt x="390" y="216"/>
                      <a:pt x="394" y="221"/>
                    </a:cubicBezTo>
                    <a:cubicBezTo>
                      <a:pt x="398" y="227"/>
                      <a:pt x="405" y="229"/>
                      <a:pt x="412" y="227"/>
                    </a:cubicBezTo>
                    <a:cubicBezTo>
                      <a:pt x="418" y="226"/>
                      <a:pt x="412" y="220"/>
                      <a:pt x="415" y="217"/>
                    </a:cubicBezTo>
                    <a:cubicBezTo>
                      <a:pt x="417" y="213"/>
                      <a:pt x="395" y="202"/>
                      <a:pt x="394" y="198"/>
                    </a:cubicBezTo>
                    <a:cubicBezTo>
                      <a:pt x="393" y="194"/>
                      <a:pt x="399" y="197"/>
                      <a:pt x="406" y="200"/>
                    </a:cubicBezTo>
                    <a:cubicBezTo>
                      <a:pt x="412" y="202"/>
                      <a:pt x="413" y="195"/>
                      <a:pt x="413" y="191"/>
                    </a:cubicBezTo>
                    <a:cubicBezTo>
                      <a:pt x="413" y="188"/>
                      <a:pt x="400" y="188"/>
                      <a:pt x="394" y="191"/>
                    </a:cubicBezTo>
                    <a:cubicBezTo>
                      <a:pt x="388" y="194"/>
                      <a:pt x="382" y="187"/>
                      <a:pt x="390" y="186"/>
                    </a:cubicBezTo>
                    <a:cubicBezTo>
                      <a:pt x="398" y="185"/>
                      <a:pt x="391" y="182"/>
                      <a:pt x="393" y="179"/>
                    </a:cubicBezTo>
                    <a:cubicBezTo>
                      <a:pt x="396" y="177"/>
                      <a:pt x="406" y="186"/>
                      <a:pt x="411" y="184"/>
                    </a:cubicBezTo>
                    <a:cubicBezTo>
                      <a:pt x="417" y="183"/>
                      <a:pt x="420" y="185"/>
                      <a:pt x="425" y="181"/>
                    </a:cubicBezTo>
                    <a:cubicBezTo>
                      <a:pt x="429" y="177"/>
                      <a:pt x="417" y="174"/>
                      <a:pt x="414" y="171"/>
                    </a:cubicBezTo>
                    <a:cubicBezTo>
                      <a:pt x="412" y="168"/>
                      <a:pt x="427" y="169"/>
                      <a:pt x="432" y="169"/>
                    </a:cubicBezTo>
                    <a:cubicBezTo>
                      <a:pt x="437" y="170"/>
                      <a:pt x="438" y="162"/>
                      <a:pt x="434" y="164"/>
                    </a:cubicBezTo>
                    <a:cubicBezTo>
                      <a:pt x="430" y="165"/>
                      <a:pt x="417" y="159"/>
                      <a:pt x="420" y="155"/>
                    </a:cubicBezTo>
                    <a:cubicBezTo>
                      <a:pt x="422" y="151"/>
                      <a:pt x="428" y="156"/>
                      <a:pt x="434" y="152"/>
                    </a:cubicBezTo>
                    <a:cubicBezTo>
                      <a:pt x="440" y="149"/>
                      <a:pt x="434" y="138"/>
                      <a:pt x="430" y="138"/>
                    </a:cubicBezTo>
                    <a:cubicBezTo>
                      <a:pt x="426" y="138"/>
                      <a:pt x="416" y="136"/>
                      <a:pt x="416" y="134"/>
                    </a:cubicBezTo>
                    <a:cubicBezTo>
                      <a:pt x="416" y="132"/>
                      <a:pt x="407" y="130"/>
                      <a:pt x="410" y="128"/>
                    </a:cubicBezTo>
                    <a:cubicBezTo>
                      <a:pt x="412" y="126"/>
                      <a:pt x="415" y="131"/>
                      <a:pt x="421" y="127"/>
                    </a:cubicBezTo>
                    <a:cubicBezTo>
                      <a:pt x="426" y="123"/>
                      <a:pt x="437" y="128"/>
                      <a:pt x="442" y="127"/>
                    </a:cubicBezTo>
                    <a:cubicBezTo>
                      <a:pt x="447" y="126"/>
                      <a:pt x="440" y="116"/>
                      <a:pt x="437" y="118"/>
                    </a:cubicBezTo>
                    <a:cubicBezTo>
                      <a:pt x="435" y="120"/>
                      <a:pt x="425" y="120"/>
                      <a:pt x="424" y="115"/>
                    </a:cubicBezTo>
                    <a:cubicBezTo>
                      <a:pt x="423" y="110"/>
                      <a:pt x="433" y="115"/>
                      <a:pt x="435" y="113"/>
                    </a:cubicBezTo>
                    <a:cubicBezTo>
                      <a:pt x="437" y="110"/>
                      <a:pt x="421" y="104"/>
                      <a:pt x="419" y="109"/>
                    </a:cubicBezTo>
                    <a:cubicBezTo>
                      <a:pt x="417" y="114"/>
                      <a:pt x="408" y="113"/>
                      <a:pt x="412" y="110"/>
                    </a:cubicBezTo>
                    <a:cubicBezTo>
                      <a:pt x="417" y="107"/>
                      <a:pt x="418" y="99"/>
                      <a:pt x="417" y="95"/>
                    </a:cubicBezTo>
                    <a:cubicBezTo>
                      <a:pt x="417" y="91"/>
                      <a:pt x="434" y="90"/>
                      <a:pt x="432" y="84"/>
                    </a:cubicBezTo>
                    <a:cubicBezTo>
                      <a:pt x="430" y="77"/>
                      <a:pt x="440" y="76"/>
                      <a:pt x="445" y="76"/>
                    </a:cubicBezTo>
                    <a:cubicBezTo>
                      <a:pt x="451" y="76"/>
                      <a:pt x="445" y="69"/>
                      <a:pt x="440" y="69"/>
                    </a:cubicBezTo>
                    <a:cubicBezTo>
                      <a:pt x="434" y="70"/>
                      <a:pt x="429" y="76"/>
                      <a:pt x="426" y="74"/>
                    </a:cubicBezTo>
                    <a:cubicBezTo>
                      <a:pt x="424" y="71"/>
                      <a:pt x="432" y="67"/>
                      <a:pt x="437" y="67"/>
                    </a:cubicBezTo>
                    <a:cubicBezTo>
                      <a:pt x="442" y="67"/>
                      <a:pt x="453" y="66"/>
                      <a:pt x="457" y="64"/>
                    </a:cubicBezTo>
                    <a:cubicBezTo>
                      <a:pt x="461" y="62"/>
                      <a:pt x="450" y="60"/>
                      <a:pt x="443" y="60"/>
                    </a:cubicBezTo>
                    <a:cubicBezTo>
                      <a:pt x="435" y="61"/>
                      <a:pt x="435" y="58"/>
                      <a:pt x="446" y="58"/>
                    </a:cubicBezTo>
                    <a:cubicBezTo>
                      <a:pt x="458" y="58"/>
                      <a:pt x="456" y="55"/>
                      <a:pt x="464" y="54"/>
                    </a:cubicBezTo>
                    <a:cubicBezTo>
                      <a:pt x="472" y="53"/>
                      <a:pt x="470" y="50"/>
                      <a:pt x="475" y="50"/>
                    </a:cubicBezTo>
                    <a:cubicBezTo>
                      <a:pt x="480" y="50"/>
                      <a:pt x="493" y="44"/>
                      <a:pt x="493" y="41"/>
                    </a:cubicBezTo>
                    <a:cubicBezTo>
                      <a:pt x="493" y="39"/>
                      <a:pt x="474" y="34"/>
                      <a:pt x="465" y="34"/>
                    </a:cubicBezTo>
                    <a:close/>
                    <a:moveTo>
                      <a:pt x="169" y="241"/>
                    </a:moveTo>
                    <a:cubicBezTo>
                      <a:pt x="169" y="237"/>
                      <a:pt x="165" y="239"/>
                      <a:pt x="162" y="235"/>
                    </a:cubicBezTo>
                    <a:cubicBezTo>
                      <a:pt x="160" y="230"/>
                      <a:pt x="148" y="228"/>
                      <a:pt x="147" y="232"/>
                    </a:cubicBezTo>
                    <a:cubicBezTo>
                      <a:pt x="146" y="233"/>
                      <a:pt x="142" y="235"/>
                      <a:pt x="145" y="239"/>
                    </a:cubicBezTo>
                    <a:cubicBezTo>
                      <a:pt x="149" y="242"/>
                      <a:pt x="151" y="241"/>
                      <a:pt x="154" y="244"/>
                    </a:cubicBezTo>
                    <a:cubicBezTo>
                      <a:pt x="158" y="247"/>
                      <a:pt x="169" y="245"/>
                      <a:pt x="169" y="2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Freeform 127">
                <a:extLst>
                  <a:ext uri="{FF2B5EF4-FFF2-40B4-BE49-F238E27FC236}">
                    <a16:creationId xmlns:a16="http://schemas.microsoft.com/office/drawing/2014/main" id="{B854320E-869A-4D3E-A4E5-D216EC37DD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5409" y="2456146"/>
                <a:ext cx="718958" cy="495617"/>
              </a:xfrm>
              <a:custGeom>
                <a:avLst/>
                <a:gdLst>
                  <a:gd name="T0" fmla="*/ 285 w 312"/>
                  <a:gd name="T1" fmla="*/ 178 h 215"/>
                  <a:gd name="T2" fmla="*/ 249 w 312"/>
                  <a:gd name="T3" fmla="*/ 163 h 215"/>
                  <a:gd name="T4" fmla="*/ 230 w 312"/>
                  <a:gd name="T5" fmla="*/ 147 h 215"/>
                  <a:gd name="T6" fmla="*/ 218 w 312"/>
                  <a:gd name="T7" fmla="*/ 25 h 215"/>
                  <a:gd name="T8" fmla="*/ 182 w 312"/>
                  <a:gd name="T9" fmla="*/ 20 h 215"/>
                  <a:gd name="T10" fmla="*/ 132 w 312"/>
                  <a:gd name="T11" fmla="*/ 14 h 215"/>
                  <a:gd name="T12" fmla="*/ 110 w 312"/>
                  <a:gd name="T13" fmla="*/ 8 h 215"/>
                  <a:gd name="T14" fmla="*/ 96 w 312"/>
                  <a:gd name="T15" fmla="*/ 7 h 215"/>
                  <a:gd name="T16" fmla="*/ 85 w 312"/>
                  <a:gd name="T17" fmla="*/ 6 h 215"/>
                  <a:gd name="T18" fmla="*/ 66 w 312"/>
                  <a:gd name="T19" fmla="*/ 15 h 215"/>
                  <a:gd name="T20" fmla="*/ 39 w 312"/>
                  <a:gd name="T21" fmla="*/ 24 h 215"/>
                  <a:gd name="T22" fmla="*/ 13 w 312"/>
                  <a:gd name="T23" fmla="*/ 42 h 215"/>
                  <a:gd name="T24" fmla="*/ 49 w 312"/>
                  <a:gd name="T25" fmla="*/ 62 h 215"/>
                  <a:gd name="T26" fmla="*/ 50 w 312"/>
                  <a:gd name="T27" fmla="*/ 73 h 215"/>
                  <a:gd name="T28" fmla="*/ 33 w 312"/>
                  <a:gd name="T29" fmla="*/ 69 h 215"/>
                  <a:gd name="T30" fmla="*/ 12 w 312"/>
                  <a:gd name="T31" fmla="*/ 75 h 215"/>
                  <a:gd name="T32" fmla="*/ 11 w 312"/>
                  <a:gd name="T33" fmla="*/ 90 h 215"/>
                  <a:gd name="T34" fmla="*/ 42 w 312"/>
                  <a:gd name="T35" fmla="*/ 97 h 215"/>
                  <a:gd name="T36" fmla="*/ 55 w 312"/>
                  <a:gd name="T37" fmla="*/ 108 h 215"/>
                  <a:gd name="T38" fmla="*/ 30 w 312"/>
                  <a:gd name="T39" fmla="*/ 112 h 215"/>
                  <a:gd name="T40" fmla="*/ 15 w 312"/>
                  <a:gd name="T41" fmla="*/ 134 h 215"/>
                  <a:gd name="T42" fmla="*/ 32 w 312"/>
                  <a:gd name="T43" fmla="*/ 156 h 215"/>
                  <a:gd name="T44" fmla="*/ 49 w 312"/>
                  <a:gd name="T45" fmla="*/ 160 h 215"/>
                  <a:gd name="T46" fmla="*/ 68 w 312"/>
                  <a:gd name="T47" fmla="*/ 168 h 215"/>
                  <a:gd name="T48" fmla="*/ 85 w 312"/>
                  <a:gd name="T49" fmla="*/ 166 h 215"/>
                  <a:gd name="T50" fmla="*/ 73 w 312"/>
                  <a:gd name="T51" fmla="*/ 191 h 215"/>
                  <a:gd name="T52" fmla="*/ 41 w 312"/>
                  <a:gd name="T53" fmla="*/ 212 h 215"/>
                  <a:gd name="T54" fmla="*/ 60 w 312"/>
                  <a:gd name="T55" fmla="*/ 204 h 215"/>
                  <a:gd name="T56" fmla="*/ 78 w 312"/>
                  <a:gd name="T57" fmla="*/ 196 h 215"/>
                  <a:gd name="T58" fmla="*/ 104 w 312"/>
                  <a:gd name="T59" fmla="*/ 178 h 215"/>
                  <a:gd name="T60" fmla="*/ 117 w 312"/>
                  <a:gd name="T61" fmla="*/ 166 h 215"/>
                  <a:gd name="T62" fmla="*/ 123 w 312"/>
                  <a:gd name="T63" fmla="*/ 152 h 215"/>
                  <a:gd name="T64" fmla="*/ 139 w 312"/>
                  <a:gd name="T65" fmla="*/ 136 h 215"/>
                  <a:gd name="T66" fmla="*/ 136 w 312"/>
                  <a:gd name="T67" fmla="*/ 143 h 215"/>
                  <a:gd name="T68" fmla="*/ 130 w 312"/>
                  <a:gd name="T69" fmla="*/ 160 h 215"/>
                  <a:gd name="T70" fmla="*/ 161 w 312"/>
                  <a:gd name="T71" fmla="*/ 153 h 215"/>
                  <a:gd name="T72" fmla="*/ 160 w 312"/>
                  <a:gd name="T73" fmla="*/ 140 h 215"/>
                  <a:gd name="T74" fmla="*/ 177 w 312"/>
                  <a:gd name="T75" fmla="*/ 143 h 215"/>
                  <a:gd name="T76" fmla="*/ 181 w 312"/>
                  <a:gd name="T77" fmla="*/ 148 h 215"/>
                  <a:gd name="T78" fmla="*/ 196 w 312"/>
                  <a:gd name="T79" fmla="*/ 151 h 215"/>
                  <a:gd name="T80" fmla="*/ 231 w 312"/>
                  <a:gd name="T81" fmla="*/ 153 h 215"/>
                  <a:gd name="T82" fmla="*/ 243 w 312"/>
                  <a:gd name="T83" fmla="*/ 165 h 215"/>
                  <a:gd name="T84" fmla="*/ 263 w 312"/>
                  <a:gd name="T85" fmla="*/ 172 h 215"/>
                  <a:gd name="T86" fmla="*/ 268 w 312"/>
                  <a:gd name="T87" fmla="*/ 177 h 215"/>
                  <a:gd name="T88" fmla="*/ 263 w 312"/>
                  <a:gd name="T89" fmla="*/ 185 h 215"/>
                  <a:gd name="T90" fmla="*/ 268 w 312"/>
                  <a:gd name="T91" fmla="*/ 186 h 215"/>
                  <a:gd name="T92" fmla="*/ 275 w 312"/>
                  <a:gd name="T93" fmla="*/ 184 h 215"/>
                  <a:gd name="T94" fmla="*/ 277 w 312"/>
                  <a:gd name="T95" fmla="*/ 187 h 215"/>
                  <a:gd name="T96" fmla="*/ 277 w 312"/>
                  <a:gd name="T97" fmla="*/ 195 h 215"/>
                  <a:gd name="T98" fmla="*/ 286 w 312"/>
                  <a:gd name="T99" fmla="*/ 195 h 215"/>
                  <a:gd name="T100" fmla="*/ 288 w 312"/>
                  <a:gd name="T101" fmla="*/ 203 h 215"/>
                  <a:gd name="T102" fmla="*/ 282 w 312"/>
                  <a:gd name="T103" fmla="*/ 214 h 215"/>
                  <a:gd name="T104" fmla="*/ 291 w 312"/>
                  <a:gd name="T105" fmla="*/ 208 h 215"/>
                  <a:gd name="T106" fmla="*/ 300 w 312"/>
                  <a:gd name="T107" fmla="*/ 213 h 215"/>
                  <a:gd name="T108" fmla="*/ 309 w 312"/>
                  <a:gd name="T109" fmla="*/ 211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12" h="215">
                    <a:moveTo>
                      <a:pt x="307" y="203"/>
                    </a:moveTo>
                    <a:cubicBezTo>
                      <a:pt x="308" y="200"/>
                      <a:pt x="308" y="198"/>
                      <a:pt x="299" y="195"/>
                    </a:cubicBezTo>
                    <a:cubicBezTo>
                      <a:pt x="290" y="191"/>
                      <a:pt x="291" y="189"/>
                      <a:pt x="285" y="178"/>
                    </a:cubicBezTo>
                    <a:cubicBezTo>
                      <a:pt x="279" y="167"/>
                      <a:pt x="268" y="162"/>
                      <a:pt x="268" y="158"/>
                    </a:cubicBezTo>
                    <a:cubicBezTo>
                      <a:pt x="268" y="154"/>
                      <a:pt x="257" y="155"/>
                      <a:pt x="257" y="158"/>
                    </a:cubicBezTo>
                    <a:cubicBezTo>
                      <a:pt x="257" y="161"/>
                      <a:pt x="252" y="162"/>
                      <a:pt x="249" y="163"/>
                    </a:cubicBezTo>
                    <a:cubicBezTo>
                      <a:pt x="247" y="165"/>
                      <a:pt x="246" y="162"/>
                      <a:pt x="243" y="159"/>
                    </a:cubicBezTo>
                    <a:cubicBezTo>
                      <a:pt x="241" y="156"/>
                      <a:pt x="235" y="153"/>
                      <a:pt x="235" y="151"/>
                    </a:cubicBezTo>
                    <a:cubicBezTo>
                      <a:pt x="235" y="149"/>
                      <a:pt x="234" y="145"/>
                      <a:pt x="230" y="147"/>
                    </a:cubicBezTo>
                    <a:cubicBezTo>
                      <a:pt x="226" y="149"/>
                      <a:pt x="224" y="147"/>
                      <a:pt x="222" y="149"/>
                    </a:cubicBezTo>
                    <a:cubicBezTo>
                      <a:pt x="221" y="150"/>
                      <a:pt x="218" y="148"/>
                      <a:pt x="218" y="148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17" y="24"/>
                      <a:pt x="215" y="24"/>
                      <a:pt x="214" y="24"/>
                    </a:cubicBezTo>
                    <a:cubicBezTo>
                      <a:pt x="209" y="22"/>
                      <a:pt x="202" y="18"/>
                      <a:pt x="197" y="19"/>
                    </a:cubicBezTo>
                    <a:cubicBezTo>
                      <a:pt x="193" y="20"/>
                      <a:pt x="185" y="21"/>
                      <a:pt x="182" y="20"/>
                    </a:cubicBezTo>
                    <a:cubicBezTo>
                      <a:pt x="179" y="18"/>
                      <a:pt x="175" y="17"/>
                      <a:pt x="170" y="18"/>
                    </a:cubicBezTo>
                    <a:cubicBezTo>
                      <a:pt x="164" y="19"/>
                      <a:pt x="160" y="15"/>
                      <a:pt x="152" y="13"/>
                    </a:cubicBezTo>
                    <a:cubicBezTo>
                      <a:pt x="145" y="11"/>
                      <a:pt x="134" y="13"/>
                      <a:pt x="132" y="14"/>
                    </a:cubicBezTo>
                    <a:cubicBezTo>
                      <a:pt x="129" y="15"/>
                      <a:pt x="130" y="12"/>
                      <a:pt x="127" y="12"/>
                    </a:cubicBezTo>
                    <a:cubicBezTo>
                      <a:pt x="124" y="12"/>
                      <a:pt x="126" y="11"/>
                      <a:pt x="124" y="8"/>
                    </a:cubicBezTo>
                    <a:cubicBezTo>
                      <a:pt x="123" y="5"/>
                      <a:pt x="114" y="8"/>
                      <a:pt x="110" y="8"/>
                    </a:cubicBezTo>
                    <a:cubicBezTo>
                      <a:pt x="107" y="8"/>
                      <a:pt x="106" y="6"/>
                      <a:pt x="106" y="5"/>
                    </a:cubicBezTo>
                    <a:cubicBezTo>
                      <a:pt x="107" y="3"/>
                      <a:pt x="104" y="4"/>
                      <a:pt x="102" y="6"/>
                    </a:cubicBezTo>
                    <a:cubicBezTo>
                      <a:pt x="101" y="8"/>
                      <a:pt x="98" y="8"/>
                      <a:pt x="96" y="7"/>
                    </a:cubicBezTo>
                    <a:cubicBezTo>
                      <a:pt x="95" y="6"/>
                      <a:pt x="99" y="5"/>
                      <a:pt x="99" y="3"/>
                    </a:cubicBezTo>
                    <a:cubicBezTo>
                      <a:pt x="100" y="2"/>
                      <a:pt x="95" y="1"/>
                      <a:pt x="93" y="0"/>
                    </a:cubicBezTo>
                    <a:cubicBezTo>
                      <a:pt x="91" y="0"/>
                      <a:pt x="88" y="2"/>
                      <a:pt x="85" y="6"/>
                    </a:cubicBezTo>
                    <a:cubicBezTo>
                      <a:pt x="81" y="9"/>
                      <a:pt x="75" y="9"/>
                      <a:pt x="72" y="8"/>
                    </a:cubicBezTo>
                    <a:cubicBezTo>
                      <a:pt x="68" y="8"/>
                      <a:pt x="64" y="9"/>
                      <a:pt x="64" y="11"/>
                    </a:cubicBezTo>
                    <a:cubicBezTo>
                      <a:pt x="65" y="13"/>
                      <a:pt x="69" y="12"/>
                      <a:pt x="66" y="15"/>
                    </a:cubicBezTo>
                    <a:cubicBezTo>
                      <a:pt x="64" y="17"/>
                      <a:pt x="63" y="11"/>
                      <a:pt x="60" y="14"/>
                    </a:cubicBezTo>
                    <a:cubicBezTo>
                      <a:pt x="58" y="17"/>
                      <a:pt x="50" y="17"/>
                      <a:pt x="48" y="16"/>
                    </a:cubicBezTo>
                    <a:cubicBezTo>
                      <a:pt x="47" y="16"/>
                      <a:pt x="41" y="22"/>
                      <a:pt x="39" y="24"/>
                    </a:cubicBezTo>
                    <a:cubicBezTo>
                      <a:pt x="37" y="26"/>
                      <a:pt x="40" y="28"/>
                      <a:pt x="36" y="33"/>
                    </a:cubicBezTo>
                    <a:cubicBezTo>
                      <a:pt x="31" y="38"/>
                      <a:pt x="18" y="37"/>
                      <a:pt x="15" y="37"/>
                    </a:cubicBezTo>
                    <a:cubicBezTo>
                      <a:pt x="13" y="37"/>
                      <a:pt x="15" y="40"/>
                      <a:pt x="13" y="42"/>
                    </a:cubicBezTo>
                    <a:cubicBezTo>
                      <a:pt x="12" y="44"/>
                      <a:pt x="15" y="46"/>
                      <a:pt x="22" y="47"/>
                    </a:cubicBezTo>
                    <a:cubicBezTo>
                      <a:pt x="29" y="49"/>
                      <a:pt x="34" y="59"/>
                      <a:pt x="35" y="61"/>
                    </a:cubicBezTo>
                    <a:cubicBezTo>
                      <a:pt x="36" y="64"/>
                      <a:pt x="45" y="61"/>
                      <a:pt x="49" y="62"/>
                    </a:cubicBezTo>
                    <a:cubicBezTo>
                      <a:pt x="52" y="62"/>
                      <a:pt x="48" y="67"/>
                      <a:pt x="52" y="69"/>
                    </a:cubicBezTo>
                    <a:cubicBezTo>
                      <a:pt x="55" y="70"/>
                      <a:pt x="59" y="68"/>
                      <a:pt x="60" y="70"/>
                    </a:cubicBezTo>
                    <a:cubicBezTo>
                      <a:pt x="61" y="73"/>
                      <a:pt x="54" y="70"/>
                      <a:pt x="50" y="73"/>
                    </a:cubicBezTo>
                    <a:cubicBezTo>
                      <a:pt x="47" y="76"/>
                      <a:pt x="45" y="77"/>
                      <a:pt x="44" y="75"/>
                    </a:cubicBezTo>
                    <a:cubicBezTo>
                      <a:pt x="42" y="73"/>
                      <a:pt x="36" y="74"/>
                      <a:pt x="33" y="75"/>
                    </a:cubicBezTo>
                    <a:cubicBezTo>
                      <a:pt x="30" y="75"/>
                      <a:pt x="33" y="71"/>
                      <a:pt x="33" y="69"/>
                    </a:cubicBezTo>
                    <a:cubicBezTo>
                      <a:pt x="34" y="67"/>
                      <a:pt x="29" y="66"/>
                      <a:pt x="23" y="70"/>
                    </a:cubicBezTo>
                    <a:cubicBezTo>
                      <a:pt x="17" y="73"/>
                      <a:pt x="20" y="72"/>
                      <a:pt x="19" y="74"/>
                    </a:cubicBezTo>
                    <a:cubicBezTo>
                      <a:pt x="18" y="77"/>
                      <a:pt x="16" y="73"/>
                      <a:pt x="12" y="75"/>
                    </a:cubicBezTo>
                    <a:cubicBezTo>
                      <a:pt x="8" y="77"/>
                      <a:pt x="2" y="79"/>
                      <a:pt x="1" y="81"/>
                    </a:cubicBezTo>
                    <a:cubicBezTo>
                      <a:pt x="0" y="84"/>
                      <a:pt x="9" y="85"/>
                      <a:pt x="13" y="86"/>
                    </a:cubicBezTo>
                    <a:cubicBezTo>
                      <a:pt x="16" y="87"/>
                      <a:pt x="8" y="89"/>
                      <a:pt x="11" y="90"/>
                    </a:cubicBezTo>
                    <a:cubicBezTo>
                      <a:pt x="14" y="91"/>
                      <a:pt x="13" y="93"/>
                      <a:pt x="17" y="96"/>
                    </a:cubicBezTo>
                    <a:cubicBezTo>
                      <a:pt x="22" y="98"/>
                      <a:pt x="32" y="96"/>
                      <a:pt x="34" y="96"/>
                    </a:cubicBezTo>
                    <a:cubicBezTo>
                      <a:pt x="37" y="96"/>
                      <a:pt x="40" y="99"/>
                      <a:pt x="42" y="97"/>
                    </a:cubicBezTo>
                    <a:cubicBezTo>
                      <a:pt x="44" y="94"/>
                      <a:pt x="52" y="88"/>
                      <a:pt x="56" y="92"/>
                    </a:cubicBezTo>
                    <a:cubicBezTo>
                      <a:pt x="60" y="95"/>
                      <a:pt x="52" y="95"/>
                      <a:pt x="54" y="97"/>
                    </a:cubicBezTo>
                    <a:cubicBezTo>
                      <a:pt x="56" y="100"/>
                      <a:pt x="58" y="105"/>
                      <a:pt x="55" y="108"/>
                    </a:cubicBezTo>
                    <a:cubicBezTo>
                      <a:pt x="51" y="111"/>
                      <a:pt x="47" y="109"/>
                      <a:pt x="45" y="109"/>
                    </a:cubicBezTo>
                    <a:cubicBezTo>
                      <a:pt x="43" y="108"/>
                      <a:pt x="44" y="113"/>
                      <a:pt x="40" y="115"/>
                    </a:cubicBezTo>
                    <a:cubicBezTo>
                      <a:pt x="37" y="118"/>
                      <a:pt x="35" y="112"/>
                      <a:pt x="30" y="112"/>
                    </a:cubicBezTo>
                    <a:cubicBezTo>
                      <a:pt x="26" y="112"/>
                      <a:pt x="27" y="118"/>
                      <a:pt x="27" y="121"/>
                    </a:cubicBezTo>
                    <a:cubicBezTo>
                      <a:pt x="27" y="123"/>
                      <a:pt x="21" y="120"/>
                      <a:pt x="19" y="126"/>
                    </a:cubicBezTo>
                    <a:cubicBezTo>
                      <a:pt x="17" y="133"/>
                      <a:pt x="11" y="127"/>
                      <a:pt x="15" y="134"/>
                    </a:cubicBezTo>
                    <a:cubicBezTo>
                      <a:pt x="20" y="140"/>
                      <a:pt x="19" y="136"/>
                      <a:pt x="22" y="138"/>
                    </a:cubicBezTo>
                    <a:cubicBezTo>
                      <a:pt x="26" y="141"/>
                      <a:pt x="19" y="145"/>
                      <a:pt x="22" y="146"/>
                    </a:cubicBezTo>
                    <a:cubicBezTo>
                      <a:pt x="26" y="147"/>
                      <a:pt x="30" y="153"/>
                      <a:pt x="32" y="156"/>
                    </a:cubicBezTo>
                    <a:cubicBezTo>
                      <a:pt x="35" y="158"/>
                      <a:pt x="38" y="154"/>
                      <a:pt x="42" y="154"/>
                    </a:cubicBezTo>
                    <a:cubicBezTo>
                      <a:pt x="45" y="154"/>
                      <a:pt x="44" y="149"/>
                      <a:pt x="46" y="151"/>
                    </a:cubicBezTo>
                    <a:cubicBezTo>
                      <a:pt x="48" y="153"/>
                      <a:pt x="51" y="158"/>
                      <a:pt x="49" y="160"/>
                    </a:cubicBezTo>
                    <a:cubicBezTo>
                      <a:pt x="47" y="161"/>
                      <a:pt x="48" y="166"/>
                      <a:pt x="48" y="168"/>
                    </a:cubicBezTo>
                    <a:cubicBezTo>
                      <a:pt x="48" y="170"/>
                      <a:pt x="56" y="169"/>
                      <a:pt x="57" y="167"/>
                    </a:cubicBezTo>
                    <a:cubicBezTo>
                      <a:pt x="57" y="164"/>
                      <a:pt x="64" y="164"/>
                      <a:pt x="68" y="168"/>
                    </a:cubicBezTo>
                    <a:cubicBezTo>
                      <a:pt x="72" y="172"/>
                      <a:pt x="73" y="172"/>
                      <a:pt x="73" y="169"/>
                    </a:cubicBezTo>
                    <a:cubicBezTo>
                      <a:pt x="73" y="166"/>
                      <a:pt x="76" y="163"/>
                      <a:pt x="76" y="165"/>
                    </a:cubicBezTo>
                    <a:cubicBezTo>
                      <a:pt x="76" y="168"/>
                      <a:pt x="80" y="169"/>
                      <a:pt x="85" y="166"/>
                    </a:cubicBezTo>
                    <a:cubicBezTo>
                      <a:pt x="91" y="164"/>
                      <a:pt x="88" y="166"/>
                      <a:pt x="85" y="170"/>
                    </a:cubicBezTo>
                    <a:cubicBezTo>
                      <a:pt x="81" y="175"/>
                      <a:pt x="85" y="182"/>
                      <a:pt x="82" y="183"/>
                    </a:cubicBezTo>
                    <a:cubicBezTo>
                      <a:pt x="80" y="183"/>
                      <a:pt x="77" y="191"/>
                      <a:pt x="73" y="191"/>
                    </a:cubicBezTo>
                    <a:cubicBezTo>
                      <a:pt x="68" y="192"/>
                      <a:pt x="60" y="201"/>
                      <a:pt x="59" y="202"/>
                    </a:cubicBezTo>
                    <a:cubicBezTo>
                      <a:pt x="58" y="203"/>
                      <a:pt x="48" y="199"/>
                      <a:pt x="47" y="203"/>
                    </a:cubicBezTo>
                    <a:cubicBezTo>
                      <a:pt x="45" y="207"/>
                      <a:pt x="39" y="210"/>
                      <a:pt x="41" y="212"/>
                    </a:cubicBezTo>
                    <a:cubicBezTo>
                      <a:pt x="42" y="213"/>
                      <a:pt x="50" y="209"/>
                      <a:pt x="50" y="207"/>
                    </a:cubicBezTo>
                    <a:cubicBezTo>
                      <a:pt x="51" y="205"/>
                      <a:pt x="52" y="205"/>
                      <a:pt x="53" y="207"/>
                    </a:cubicBezTo>
                    <a:cubicBezTo>
                      <a:pt x="55" y="208"/>
                      <a:pt x="58" y="206"/>
                      <a:pt x="60" y="204"/>
                    </a:cubicBezTo>
                    <a:cubicBezTo>
                      <a:pt x="61" y="203"/>
                      <a:pt x="64" y="204"/>
                      <a:pt x="66" y="204"/>
                    </a:cubicBezTo>
                    <a:cubicBezTo>
                      <a:pt x="67" y="204"/>
                      <a:pt x="68" y="202"/>
                      <a:pt x="73" y="201"/>
                    </a:cubicBezTo>
                    <a:cubicBezTo>
                      <a:pt x="78" y="200"/>
                      <a:pt x="76" y="199"/>
                      <a:pt x="78" y="196"/>
                    </a:cubicBezTo>
                    <a:cubicBezTo>
                      <a:pt x="79" y="194"/>
                      <a:pt x="90" y="188"/>
                      <a:pt x="92" y="188"/>
                    </a:cubicBezTo>
                    <a:cubicBezTo>
                      <a:pt x="94" y="187"/>
                      <a:pt x="93" y="184"/>
                      <a:pt x="95" y="183"/>
                    </a:cubicBezTo>
                    <a:cubicBezTo>
                      <a:pt x="98" y="183"/>
                      <a:pt x="101" y="180"/>
                      <a:pt x="104" y="178"/>
                    </a:cubicBezTo>
                    <a:cubicBezTo>
                      <a:pt x="107" y="175"/>
                      <a:pt x="108" y="176"/>
                      <a:pt x="110" y="176"/>
                    </a:cubicBezTo>
                    <a:cubicBezTo>
                      <a:pt x="113" y="175"/>
                      <a:pt x="111" y="170"/>
                      <a:pt x="113" y="170"/>
                    </a:cubicBezTo>
                    <a:cubicBezTo>
                      <a:pt x="116" y="169"/>
                      <a:pt x="117" y="168"/>
                      <a:pt x="117" y="166"/>
                    </a:cubicBezTo>
                    <a:cubicBezTo>
                      <a:pt x="117" y="164"/>
                      <a:pt x="111" y="164"/>
                      <a:pt x="111" y="162"/>
                    </a:cubicBezTo>
                    <a:cubicBezTo>
                      <a:pt x="110" y="161"/>
                      <a:pt x="116" y="156"/>
                      <a:pt x="118" y="157"/>
                    </a:cubicBezTo>
                    <a:cubicBezTo>
                      <a:pt x="119" y="157"/>
                      <a:pt x="123" y="155"/>
                      <a:pt x="123" y="152"/>
                    </a:cubicBezTo>
                    <a:cubicBezTo>
                      <a:pt x="123" y="149"/>
                      <a:pt x="126" y="148"/>
                      <a:pt x="128" y="146"/>
                    </a:cubicBezTo>
                    <a:cubicBezTo>
                      <a:pt x="131" y="143"/>
                      <a:pt x="130" y="141"/>
                      <a:pt x="132" y="141"/>
                    </a:cubicBezTo>
                    <a:cubicBezTo>
                      <a:pt x="135" y="141"/>
                      <a:pt x="137" y="138"/>
                      <a:pt x="139" y="136"/>
                    </a:cubicBezTo>
                    <a:cubicBezTo>
                      <a:pt x="142" y="135"/>
                      <a:pt x="139" y="138"/>
                      <a:pt x="144" y="138"/>
                    </a:cubicBezTo>
                    <a:cubicBezTo>
                      <a:pt x="149" y="138"/>
                      <a:pt x="148" y="143"/>
                      <a:pt x="144" y="141"/>
                    </a:cubicBezTo>
                    <a:cubicBezTo>
                      <a:pt x="141" y="140"/>
                      <a:pt x="139" y="140"/>
                      <a:pt x="136" y="143"/>
                    </a:cubicBezTo>
                    <a:cubicBezTo>
                      <a:pt x="133" y="146"/>
                      <a:pt x="135" y="147"/>
                      <a:pt x="133" y="150"/>
                    </a:cubicBezTo>
                    <a:cubicBezTo>
                      <a:pt x="130" y="154"/>
                      <a:pt x="130" y="156"/>
                      <a:pt x="133" y="156"/>
                    </a:cubicBezTo>
                    <a:cubicBezTo>
                      <a:pt x="136" y="156"/>
                      <a:pt x="133" y="159"/>
                      <a:pt x="130" y="160"/>
                    </a:cubicBezTo>
                    <a:cubicBezTo>
                      <a:pt x="127" y="161"/>
                      <a:pt x="129" y="162"/>
                      <a:pt x="134" y="162"/>
                    </a:cubicBezTo>
                    <a:cubicBezTo>
                      <a:pt x="138" y="162"/>
                      <a:pt x="144" y="156"/>
                      <a:pt x="149" y="154"/>
                    </a:cubicBezTo>
                    <a:cubicBezTo>
                      <a:pt x="155" y="151"/>
                      <a:pt x="159" y="154"/>
                      <a:pt x="161" y="153"/>
                    </a:cubicBezTo>
                    <a:cubicBezTo>
                      <a:pt x="163" y="153"/>
                      <a:pt x="159" y="150"/>
                      <a:pt x="161" y="149"/>
                    </a:cubicBezTo>
                    <a:cubicBezTo>
                      <a:pt x="163" y="148"/>
                      <a:pt x="159" y="148"/>
                      <a:pt x="158" y="144"/>
                    </a:cubicBezTo>
                    <a:cubicBezTo>
                      <a:pt x="156" y="141"/>
                      <a:pt x="160" y="143"/>
                      <a:pt x="160" y="140"/>
                    </a:cubicBezTo>
                    <a:cubicBezTo>
                      <a:pt x="161" y="138"/>
                      <a:pt x="163" y="139"/>
                      <a:pt x="165" y="140"/>
                    </a:cubicBezTo>
                    <a:cubicBezTo>
                      <a:pt x="167" y="141"/>
                      <a:pt x="169" y="139"/>
                      <a:pt x="171" y="142"/>
                    </a:cubicBezTo>
                    <a:cubicBezTo>
                      <a:pt x="172" y="145"/>
                      <a:pt x="174" y="141"/>
                      <a:pt x="177" y="143"/>
                    </a:cubicBezTo>
                    <a:cubicBezTo>
                      <a:pt x="180" y="146"/>
                      <a:pt x="176" y="145"/>
                      <a:pt x="173" y="146"/>
                    </a:cubicBezTo>
                    <a:cubicBezTo>
                      <a:pt x="170" y="147"/>
                      <a:pt x="172" y="151"/>
                      <a:pt x="174" y="149"/>
                    </a:cubicBezTo>
                    <a:cubicBezTo>
                      <a:pt x="177" y="147"/>
                      <a:pt x="179" y="146"/>
                      <a:pt x="181" y="148"/>
                    </a:cubicBezTo>
                    <a:cubicBezTo>
                      <a:pt x="183" y="150"/>
                      <a:pt x="184" y="149"/>
                      <a:pt x="185" y="147"/>
                    </a:cubicBezTo>
                    <a:cubicBezTo>
                      <a:pt x="187" y="145"/>
                      <a:pt x="187" y="147"/>
                      <a:pt x="187" y="149"/>
                    </a:cubicBezTo>
                    <a:cubicBezTo>
                      <a:pt x="187" y="150"/>
                      <a:pt x="191" y="151"/>
                      <a:pt x="196" y="151"/>
                    </a:cubicBezTo>
                    <a:cubicBezTo>
                      <a:pt x="202" y="152"/>
                      <a:pt x="211" y="151"/>
                      <a:pt x="214" y="151"/>
                    </a:cubicBezTo>
                    <a:cubicBezTo>
                      <a:pt x="216" y="151"/>
                      <a:pt x="215" y="155"/>
                      <a:pt x="221" y="156"/>
                    </a:cubicBezTo>
                    <a:cubicBezTo>
                      <a:pt x="226" y="157"/>
                      <a:pt x="228" y="150"/>
                      <a:pt x="231" y="153"/>
                    </a:cubicBezTo>
                    <a:cubicBezTo>
                      <a:pt x="234" y="155"/>
                      <a:pt x="231" y="156"/>
                      <a:pt x="229" y="158"/>
                    </a:cubicBezTo>
                    <a:cubicBezTo>
                      <a:pt x="228" y="159"/>
                      <a:pt x="231" y="159"/>
                      <a:pt x="233" y="160"/>
                    </a:cubicBezTo>
                    <a:cubicBezTo>
                      <a:pt x="235" y="161"/>
                      <a:pt x="240" y="163"/>
                      <a:pt x="243" y="165"/>
                    </a:cubicBezTo>
                    <a:cubicBezTo>
                      <a:pt x="245" y="167"/>
                      <a:pt x="246" y="170"/>
                      <a:pt x="252" y="173"/>
                    </a:cubicBezTo>
                    <a:cubicBezTo>
                      <a:pt x="258" y="176"/>
                      <a:pt x="252" y="166"/>
                      <a:pt x="257" y="169"/>
                    </a:cubicBezTo>
                    <a:cubicBezTo>
                      <a:pt x="261" y="172"/>
                      <a:pt x="259" y="169"/>
                      <a:pt x="263" y="172"/>
                    </a:cubicBezTo>
                    <a:cubicBezTo>
                      <a:pt x="267" y="175"/>
                      <a:pt x="265" y="171"/>
                      <a:pt x="264" y="165"/>
                    </a:cubicBezTo>
                    <a:cubicBezTo>
                      <a:pt x="262" y="160"/>
                      <a:pt x="265" y="164"/>
                      <a:pt x="267" y="166"/>
                    </a:cubicBezTo>
                    <a:cubicBezTo>
                      <a:pt x="269" y="169"/>
                      <a:pt x="269" y="173"/>
                      <a:pt x="268" y="177"/>
                    </a:cubicBezTo>
                    <a:cubicBezTo>
                      <a:pt x="266" y="180"/>
                      <a:pt x="261" y="177"/>
                      <a:pt x="262" y="175"/>
                    </a:cubicBezTo>
                    <a:cubicBezTo>
                      <a:pt x="262" y="174"/>
                      <a:pt x="256" y="174"/>
                      <a:pt x="256" y="177"/>
                    </a:cubicBezTo>
                    <a:cubicBezTo>
                      <a:pt x="256" y="179"/>
                      <a:pt x="260" y="184"/>
                      <a:pt x="263" y="185"/>
                    </a:cubicBezTo>
                    <a:cubicBezTo>
                      <a:pt x="266" y="185"/>
                      <a:pt x="263" y="190"/>
                      <a:pt x="265" y="190"/>
                    </a:cubicBezTo>
                    <a:cubicBezTo>
                      <a:pt x="268" y="191"/>
                      <a:pt x="268" y="196"/>
                      <a:pt x="269" y="195"/>
                    </a:cubicBezTo>
                    <a:cubicBezTo>
                      <a:pt x="270" y="194"/>
                      <a:pt x="270" y="189"/>
                      <a:pt x="268" y="186"/>
                    </a:cubicBezTo>
                    <a:cubicBezTo>
                      <a:pt x="267" y="184"/>
                      <a:pt x="267" y="180"/>
                      <a:pt x="269" y="181"/>
                    </a:cubicBezTo>
                    <a:cubicBezTo>
                      <a:pt x="272" y="181"/>
                      <a:pt x="269" y="185"/>
                      <a:pt x="271" y="186"/>
                    </a:cubicBezTo>
                    <a:cubicBezTo>
                      <a:pt x="272" y="188"/>
                      <a:pt x="273" y="185"/>
                      <a:pt x="275" y="184"/>
                    </a:cubicBezTo>
                    <a:cubicBezTo>
                      <a:pt x="278" y="182"/>
                      <a:pt x="274" y="178"/>
                      <a:pt x="275" y="176"/>
                    </a:cubicBezTo>
                    <a:cubicBezTo>
                      <a:pt x="276" y="174"/>
                      <a:pt x="279" y="178"/>
                      <a:pt x="280" y="182"/>
                    </a:cubicBezTo>
                    <a:cubicBezTo>
                      <a:pt x="281" y="185"/>
                      <a:pt x="277" y="185"/>
                      <a:pt x="277" y="187"/>
                    </a:cubicBezTo>
                    <a:cubicBezTo>
                      <a:pt x="277" y="189"/>
                      <a:pt x="274" y="188"/>
                      <a:pt x="273" y="189"/>
                    </a:cubicBezTo>
                    <a:cubicBezTo>
                      <a:pt x="272" y="190"/>
                      <a:pt x="272" y="197"/>
                      <a:pt x="274" y="198"/>
                    </a:cubicBezTo>
                    <a:cubicBezTo>
                      <a:pt x="275" y="198"/>
                      <a:pt x="276" y="192"/>
                      <a:pt x="277" y="195"/>
                    </a:cubicBezTo>
                    <a:cubicBezTo>
                      <a:pt x="278" y="198"/>
                      <a:pt x="281" y="191"/>
                      <a:pt x="282" y="194"/>
                    </a:cubicBezTo>
                    <a:cubicBezTo>
                      <a:pt x="283" y="197"/>
                      <a:pt x="287" y="200"/>
                      <a:pt x="289" y="199"/>
                    </a:cubicBezTo>
                    <a:cubicBezTo>
                      <a:pt x="291" y="198"/>
                      <a:pt x="288" y="195"/>
                      <a:pt x="286" y="195"/>
                    </a:cubicBezTo>
                    <a:cubicBezTo>
                      <a:pt x="283" y="195"/>
                      <a:pt x="284" y="191"/>
                      <a:pt x="286" y="191"/>
                    </a:cubicBezTo>
                    <a:cubicBezTo>
                      <a:pt x="288" y="191"/>
                      <a:pt x="292" y="197"/>
                      <a:pt x="292" y="199"/>
                    </a:cubicBezTo>
                    <a:cubicBezTo>
                      <a:pt x="292" y="201"/>
                      <a:pt x="290" y="201"/>
                      <a:pt x="288" y="203"/>
                    </a:cubicBezTo>
                    <a:cubicBezTo>
                      <a:pt x="286" y="205"/>
                      <a:pt x="283" y="199"/>
                      <a:pt x="281" y="199"/>
                    </a:cubicBezTo>
                    <a:cubicBezTo>
                      <a:pt x="279" y="200"/>
                      <a:pt x="281" y="203"/>
                      <a:pt x="282" y="206"/>
                    </a:cubicBezTo>
                    <a:cubicBezTo>
                      <a:pt x="283" y="208"/>
                      <a:pt x="279" y="212"/>
                      <a:pt x="282" y="214"/>
                    </a:cubicBezTo>
                    <a:cubicBezTo>
                      <a:pt x="285" y="215"/>
                      <a:pt x="284" y="212"/>
                      <a:pt x="285" y="211"/>
                    </a:cubicBezTo>
                    <a:cubicBezTo>
                      <a:pt x="286" y="209"/>
                      <a:pt x="288" y="211"/>
                      <a:pt x="289" y="212"/>
                    </a:cubicBezTo>
                    <a:cubicBezTo>
                      <a:pt x="291" y="214"/>
                      <a:pt x="291" y="210"/>
                      <a:pt x="291" y="208"/>
                    </a:cubicBezTo>
                    <a:cubicBezTo>
                      <a:pt x="291" y="206"/>
                      <a:pt x="294" y="207"/>
                      <a:pt x="295" y="209"/>
                    </a:cubicBezTo>
                    <a:cubicBezTo>
                      <a:pt x="297" y="212"/>
                      <a:pt x="297" y="207"/>
                      <a:pt x="299" y="207"/>
                    </a:cubicBezTo>
                    <a:cubicBezTo>
                      <a:pt x="301" y="208"/>
                      <a:pt x="300" y="211"/>
                      <a:pt x="300" y="213"/>
                    </a:cubicBezTo>
                    <a:cubicBezTo>
                      <a:pt x="300" y="215"/>
                      <a:pt x="304" y="212"/>
                      <a:pt x="303" y="214"/>
                    </a:cubicBezTo>
                    <a:cubicBezTo>
                      <a:pt x="303" y="214"/>
                      <a:pt x="303" y="214"/>
                      <a:pt x="303" y="215"/>
                    </a:cubicBezTo>
                    <a:cubicBezTo>
                      <a:pt x="305" y="213"/>
                      <a:pt x="307" y="212"/>
                      <a:pt x="309" y="211"/>
                    </a:cubicBezTo>
                    <a:cubicBezTo>
                      <a:pt x="312" y="208"/>
                      <a:pt x="306" y="206"/>
                      <a:pt x="307" y="20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Freeform 128">
                <a:extLst>
                  <a:ext uri="{FF2B5EF4-FFF2-40B4-BE49-F238E27FC236}">
                    <a16:creationId xmlns:a16="http://schemas.microsoft.com/office/drawing/2014/main" id="{C5756188-8FC8-4C25-848D-E96D6256B4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2937" y="2963055"/>
                <a:ext cx="20076" cy="23840"/>
              </a:xfrm>
              <a:custGeom>
                <a:avLst/>
                <a:gdLst>
                  <a:gd name="T0" fmla="*/ 3 w 9"/>
                  <a:gd name="T1" fmla="*/ 9 h 10"/>
                  <a:gd name="T2" fmla="*/ 7 w 9"/>
                  <a:gd name="T3" fmla="*/ 3 h 10"/>
                  <a:gd name="T4" fmla="*/ 3 w 9"/>
                  <a:gd name="T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10">
                    <a:moveTo>
                      <a:pt x="3" y="9"/>
                    </a:moveTo>
                    <a:cubicBezTo>
                      <a:pt x="7" y="7"/>
                      <a:pt x="9" y="5"/>
                      <a:pt x="7" y="3"/>
                    </a:cubicBezTo>
                    <a:cubicBezTo>
                      <a:pt x="6" y="0"/>
                      <a:pt x="0" y="10"/>
                      <a:pt x="3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Freeform 129">
                <a:extLst>
                  <a:ext uri="{FF2B5EF4-FFF2-40B4-BE49-F238E27FC236}">
                    <a16:creationId xmlns:a16="http://schemas.microsoft.com/office/drawing/2014/main" id="{23E3022C-7389-4858-8D15-FA12CE4EE5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6853" y="2942979"/>
                <a:ext cx="41406" cy="16311"/>
              </a:xfrm>
              <a:custGeom>
                <a:avLst/>
                <a:gdLst>
                  <a:gd name="T0" fmla="*/ 14 w 18"/>
                  <a:gd name="T1" fmla="*/ 2 h 7"/>
                  <a:gd name="T2" fmla="*/ 4 w 18"/>
                  <a:gd name="T3" fmla="*/ 7 h 7"/>
                  <a:gd name="T4" fmla="*/ 10 w 18"/>
                  <a:gd name="T5" fmla="*/ 5 h 7"/>
                  <a:gd name="T6" fmla="*/ 14 w 18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7">
                    <a:moveTo>
                      <a:pt x="14" y="2"/>
                    </a:moveTo>
                    <a:cubicBezTo>
                      <a:pt x="10" y="0"/>
                      <a:pt x="0" y="6"/>
                      <a:pt x="4" y="7"/>
                    </a:cubicBezTo>
                    <a:cubicBezTo>
                      <a:pt x="6" y="7"/>
                      <a:pt x="7" y="5"/>
                      <a:pt x="10" y="5"/>
                    </a:cubicBezTo>
                    <a:cubicBezTo>
                      <a:pt x="13" y="5"/>
                      <a:pt x="18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Freeform 130">
                <a:extLst>
                  <a:ext uri="{FF2B5EF4-FFF2-40B4-BE49-F238E27FC236}">
                    <a16:creationId xmlns:a16="http://schemas.microsoft.com/office/drawing/2014/main" id="{70A79249-3A58-4E21-99E4-3B6CC8152F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0081" y="2846365"/>
                <a:ext cx="55208" cy="50189"/>
              </a:xfrm>
              <a:custGeom>
                <a:avLst/>
                <a:gdLst>
                  <a:gd name="T0" fmla="*/ 21 w 24"/>
                  <a:gd name="T1" fmla="*/ 2 h 22"/>
                  <a:gd name="T2" fmla="*/ 15 w 24"/>
                  <a:gd name="T3" fmla="*/ 4 h 22"/>
                  <a:gd name="T4" fmla="*/ 7 w 24"/>
                  <a:gd name="T5" fmla="*/ 12 h 22"/>
                  <a:gd name="T6" fmla="*/ 2 w 24"/>
                  <a:gd name="T7" fmla="*/ 14 h 22"/>
                  <a:gd name="T8" fmla="*/ 5 w 24"/>
                  <a:gd name="T9" fmla="*/ 21 h 22"/>
                  <a:gd name="T10" fmla="*/ 9 w 24"/>
                  <a:gd name="T11" fmla="*/ 21 h 22"/>
                  <a:gd name="T12" fmla="*/ 20 w 24"/>
                  <a:gd name="T13" fmla="*/ 13 h 22"/>
                  <a:gd name="T14" fmla="*/ 17 w 24"/>
                  <a:gd name="T15" fmla="*/ 8 h 22"/>
                  <a:gd name="T16" fmla="*/ 22 w 24"/>
                  <a:gd name="T17" fmla="*/ 6 h 22"/>
                  <a:gd name="T18" fmla="*/ 21 w 24"/>
                  <a:gd name="T1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2">
                    <a:moveTo>
                      <a:pt x="21" y="2"/>
                    </a:moveTo>
                    <a:cubicBezTo>
                      <a:pt x="21" y="0"/>
                      <a:pt x="18" y="0"/>
                      <a:pt x="15" y="4"/>
                    </a:cubicBezTo>
                    <a:cubicBezTo>
                      <a:pt x="11" y="8"/>
                      <a:pt x="8" y="10"/>
                      <a:pt x="7" y="12"/>
                    </a:cubicBezTo>
                    <a:cubicBezTo>
                      <a:pt x="7" y="14"/>
                      <a:pt x="3" y="12"/>
                      <a:pt x="2" y="14"/>
                    </a:cubicBezTo>
                    <a:cubicBezTo>
                      <a:pt x="0" y="17"/>
                      <a:pt x="2" y="22"/>
                      <a:pt x="5" y="21"/>
                    </a:cubicBezTo>
                    <a:cubicBezTo>
                      <a:pt x="7" y="19"/>
                      <a:pt x="8" y="21"/>
                      <a:pt x="9" y="21"/>
                    </a:cubicBezTo>
                    <a:cubicBezTo>
                      <a:pt x="11" y="21"/>
                      <a:pt x="18" y="16"/>
                      <a:pt x="20" y="13"/>
                    </a:cubicBezTo>
                    <a:cubicBezTo>
                      <a:pt x="21" y="11"/>
                      <a:pt x="17" y="10"/>
                      <a:pt x="17" y="8"/>
                    </a:cubicBezTo>
                    <a:cubicBezTo>
                      <a:pt x="17" y="7"/>
                      <a:pt x="20" y="7"/>
                      <a:pt x="22" y="6"/>
                    </a:cubicBezTo>
                    <a:cubicBezTo>
                      <a:pt x="24" y="5"/>
                      <a:pt x="21" y="4"/>
                      <a:pt x="21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Freeform 131">
                <a:extLst>
                  <a:ext uri="{FF2B5EF4-FFF2-40B4-BE49-F238E27FC236}">
                    <a16:creationId xmlns:a16="http://schemas.microsoft.com/office/drawing/2014/main" id="{8BBC3B11-E425-46A6-ACD3-342300E318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6702" y="2794921"/>
                <a:ext cx="37642" cy="23840"/>
              </a:xfrm>
              <a:custGeom>
                <a:avLst/>
                <a:gdLst>
                  <a:gd name="T0" fmla="*/ 8 w 16"/>
                  <a:gd name="T1" fmla="*/ 3 h 10"/>
                  <a:gd name="T2" fmla="*/ 1 w 16"/>
                  <a:gd name="T3" fmla="*/ 5 h 10"/>
                  <a:gd name="T4" fmla="*/ 12 w 16"/>
                  <a:gd name="T5" fmla="*/ 9 h 10"/>
                  <a:gd name="T6" fmla="*/ 14 w 16"/>
                  <a:gd name="T7" fmla="*/ 3 h 10"/>
                  <a:gd name="T8" fmla="*/ 8 w 16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0">
                    <a:moveTo>
                      <a:pt x="8" y="3"/>
                    </a:moveTo>
                    <a:cubicBezTo>
                      <a:pt x="8" y="0"/>
                      <a:pt x="0" y="2"/>
                      <a:pt x="1" y="5"/>
                    </a:cubicBezTo>
                    <a:cubicBezTo>
                      <a:pt x="2" y="8"/>
                      <a:pt x="9" y="10"/>
                      <a:pt x="12" y="9"/>
                    </a:cubicBezTo>
                    <a:cubicBezTo>
                      <a:pt x="15" y="8"/>
                      <a:pt x="16" y="5"/>
                      <a:pt x="14" y="3"/>
                    </a:cubicBezTo>
                    <a:cubicBezTo>
                      <a:pt x="12" y="1"/>
                      <a:pt x="9" y="6"/>
                      <a:pt x="8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Freeform 132">
                <a:extLst>
                  <a:ext uri="{FF2B5EF4-FFF2-40B4-BE49-F238E27FC236}">
                    <a16:creationId xmlns:a16="http://schemas.microsoft.com/office/drawing/2014/main" id="{76557874-C6A4-4D64-BA0F-605130AF8F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4707" y="3077235"/>
                <a:ext cx="1076555" cy="537022"/>
              </a:xfrm>
              <a:custGeom>
                <a:avLst/>
                <a:gdLst>
                  <a:gd name="T0" fmla="*/ 439 w 467"/>
                  <a:gd name="T1" fmla="*/ 36 h 233"/>
                  <a:gd name="T2" fmla="*/ 391 w 467"/>
                  <a:gd name="T3" fmla="*/ 55 h 233"/>
                  <a:gd name="T4" fmla="*/ 369 w 467"/>
                  <a:gd name="T5" fmla="*/ 64 h 233"/>
                  <a:gd name="T6" fmla="*/ 348 w 467"/>
                  <a:gd name="T7" fmla="*/ 81 h 233"/>
                  <a:gd name="T8" fmla="*/ 342 w 467"/>
                  <a:gd name="T9" fmla="*/ 74 h 233"/>
                  <a:gd name="T10" fmla="*/ 329 w 467"/>
                  <a:gd name="T11" fmla="*/ 59 h 233"/>
                  <a:gd name="T12" fmla="*/ 311 w 467"/>
                  <a:gd name="T13" fmla="*/ 49 h 233"/>
                  <a:gd name="T14" fmla="*/ 297 w 467"/>
                  <a:gd name="T15" fmla="*/ 63 h 233"/>
                  <a:gd name="T16" fmla="*/ 328 w 467"/>
                  <a:gd name="T17" fmla="*/ 35 h 233"/>
                  <a:gd name="T18" fmla="*/ 323 w 467"/>
                  <a:gd name="T19" fmla="*/ 32 h 233"/>
                  <a:gd name="T20" fmla="*/ 295 w 467"/>
                  <a:gd name="T21" fmla="*/ 27 h 233"/>
                  <a:gd name="T22" fmla="*/ 264 w 467"/>
                  <a:gd name="T23" fmla="*/ 29 h 233"/>
                  <a:gd name="T24" fmla="*/ 272 w 467"/>
                  <a:gd name="T25" fmla="*/ 15 h 233"/>
                  <a:gd name="T26" fmla="*/ 251 w 467"/>
                  <a:gd name="T27" fmla="*/ 11 h 233"/>
                  <a:gd name="T28" fmla="*/ 238 w 467"/>
                  <a:gd name="T29" fmla="*/ 6 h 233"/>
                  <a:gd name="T30" fmla="*/ 19 w 467"/>
                  <a:gd name="T31" fmla="*/ 17 h 233"/>
                  <a:gd name="T32" fmla="*/ 14 w 467"/>
                  <a:gd name="T33" fmla="*/ 16 h 233"/>
                  <a:gd name="T34" fmla="*/ 0 w 467"/>
                  <a:gd name="T35" fmla="*/ 13 h 233"/>
                  <a:gd name="T36" fmla="*/ 8 w 467"/>
                  <a:gd name="T37" fmla="*/ 34 h 233"/>
                  <a:gd name="T38" fmla="*/ 3 w 467"/>
                  <a:gd name="T39" fmla="*/ 74 h 233"/>
                  <a:gd name="T40" fmla="*/ 9 w 467"/>
                  <a:gd name="T41" fmla="*/ 108 h 233"/>
                  <a:gd name="T42" fmla="*/ 22 w 467"/>
                  <a:gd name="T43" fmla="*/ 124 h 233"/>
                  <a:gd name="T44" fmla="*/ 36 w 467"/>
                  <a:gd name="T45" fmla="*/ 147 h 233"/>
                  <a:gd name="T46" fmla="*/ 60 w 467"/>
                  <a:gd name="T47" fmla="*/ 162 h 233"/>
                  <a:gd name="T48" fmla="*/ 89 w 467"/>
                  <a:gd name="T49" fmla="*/ 169 h 233"/>
                  <a:gd name="T50" fmla="*/ 136 w 467"/>
                  <a:gd name="T51" fmla="*/ 173 h 233"/>
                  <a:gd name="T52" fmla="*/ 162 w 467"/>
                  <a:gd name="T53" fmla="*/ 187 h 233"/>
                  <a:gd name="T54" fmla="*/ 181 w 467"/>
                  <a:gd name="T55" fmla="*/ 190 h 233"/>
                  <a:gd name="T56" fmla="*/ 205 w 467"/>
                  <a:gd name="T57" fmla="*/ 215 h 233"/>
                  <a:gd name="T58" fmla="*/ 222 w 467"/>
                  <a:gd name="T59" fmla="*/ 225 h 233"/>
                  <a:gd name="T60" fmla="*/ 227 w 467"/>
                  <a:gd name="T61" fmla="*/ 202 h 233"/>
                  <a:gd name="T62" fmla="*/ 244 w 467"/>
                  <a:gd name="T63" fmla="*/ 192 h 233"/>
                  <a:gd name="T64" fmla="*/ 257 w 467"/>
                  <a:gd name="T65" fmla="*/ 190 h 233"/>
                  <a:gd name="T66" fmla="*/ 276 w 467"/>
                  <a:gd name="T67" fmla="*/ 195 h 233"/>
                  <a:gd name="T68" fmla="*/ 284 w 467"/>
                  <a:gd name="T69" fmla="*/ 193 h 233"/>
                  <a:gd name="T70" fmla="*/ 295 w 467"/>
                  <a:gd name="T71" fmla="*/ 183 h 233"/>
                  <a:gd name="T72" fmla="*/ 317 w 467"/>
                  <a:gd name="T73" fmla="*/ 190 h 233"/>
                  <a:gd name="T74" fmla="*/ 338 w 467"/>
                  <a:gd name="T75" fmla="*/ 197 h 233"/>
                  <a:gd name="T76" fmla="*/ 345 w 467"/>
                  <a:gd name="T77" fmla="*/ 222 h 233"/>
                  <a:gd name="T78" fmla="*/ 360 w 467"/>
                  <a:gd name="T79" fmla="*/ 221 h 233"/>
                  <a:gd name="T80" fmla="*/ 349 w 467"/>
                  <a:gd name="T81" fmla="*/ 181 h 233"/>
                  <a:gd name="T82" fmla="*/ 372 w 467"/>
                  <a:gd name="T83" fmla="*/ 154 h 233"/>
                  <a:gd name="T84" fmla="*/ 386 w 467"/>
                  <a:gd name="T85" fmla="*/ 141 h 233"/>
                  <a:gd name="T86" fmla="*/ 395 w 467"/>
                  <a:gd name="T87" fmla="*/ 134 h 233"/>
                  <a:gd name="T88" fmla="*/ 390 w 467"/>
                  <a:gd name="T89" fmla="*/ 122 h 233"/>
                  <a:gd name="T90" fmla="*/ 389 w 467"/>
                  <a:gd name="T91" fmla="*/ 101 h 233"/>
                  <a:gd name="T92" fmla="*/ 393 w 467"/>
                  <a:gd name="T93" fmla="*/ 119 h 233"/>
                  <a:gd name="T94" fmla="*/ 398 w 467"/>
                  <a:gd name="T95" fmla="*/ 103 h 233"/>
                  <a:gd name="T96" fmla="*/ 413 w 467"/>
                  <a:gd name="T97" fmla="*/ 90 h 233"/>
                  <a:gd name="T98" fmla="*/ 425 w 467"/>
                  <a:gd name="T99" fmla="*/ 82 h 233"/>
                  <a:gd name="T100" fmla="*/ 434 w 467"/>
                  <a:gd name="T101" fmla="*/ 73 h 233"/>
                  <a:gd name="T102" fmla="*/ 445 w 467"/>
                  <a:gd name="T103" fmla="*/ 58 h 233"/>
                  <a:gd name="T104" fmla="*/ 467 w 467"/>
                  <a:gd name="T105" fmla="*/ 48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67" h="233">
                    <a:moveTo>
                      <a:pt x="460" y="25"/>
                    </a:moveTo>
                    <a:cubicBezTo>
                      <a:pt x="460" y="23"/>
                      <a:pt x="452" y="25"/>
                      <a:pt x="449" y="22"/>
                    </a:cubicBezTo>
                    <a:cubicBezTo>
                      <a:pt x="446" y="19"/>
                      <a:pt x="440" y="31"/>
                      <a:pt x="439" y="36"/>
                    </a:cubicBezTo>
                    <a:cubicBezTo>
                      <a:pt x="438" y="41"/>
                      <a:pt x="429" y="47"/>
                      <a:pt x="429" y="47"/>
                    </a:cubicBezTo>
                    <a:cubicBezTo>
                      <a:pt x="429" y="47"/>
                      <a:pt x="404" y="47"/>
                      <a:pt x="401" y="47"/>
                    </a:cubicBezTo>
                    <a:cubicBezTo>
                      <a:pt x="400" y="47"/>
                      <a:pt x="394" y="52"/>
                      <a:pt x="391" y="55"/>
                    </a:cubicBezTo>
                    <a:cubicBezTo>
                      <a:pt x="391" y="55"/>
                      <a:pt x="391" y="55"/>
                      <a:pt x="391" y="56"/>
                    </a:cubicBezTo>
                    <a:cubicBezTo>
                      <a:pt x="393" y="60"/>
                      <a:pt x="384" y="63"/>
                      <a:pt x="375" y="63"/>
                    </a:cubicBezTo>
                    <a:cubicBezTo>
                      <a:pt x="372" y="64"/>
                      <a:pt x="370" y="64"/>
                      <a:pt x="369" y="64"/>
                    </a:cubicBezTo>
                    <a:cubicBezTo>
                      <a:pt x="369" y="65"/>
                      <a:pt x="369" y="66"/>
                      <a:pt x="369" y="67"/>
                    </a:cubicBezTo>
                    <a:cubicBezTo>
                      <a:pt x="369" y="68"/>
                      <a:pt x="368" y="69"/>
                      <a:pt x="367" y="69"/>
                    </a:cubicBezTo>
                    <a:cubicBezTo>
                      <a:pt x="366" y="72"/>
                      <a:pt x="355" y="77"/>
                      <a:pt x="348" y="81"/>
                    </a:cubicBezTo>
                    <a:cubicBezTo>
                      <a:pt x="342" y="84"/>
                      <a:pt x="332" y="82"/>
                      <a:pt x="332" y="77"/>
                    </a:cubicBezTo>
                    <a:cubicBezTo>
                      <a:pt x="332" y="72"/>
                      <a:pt x="337" y="73"/>
                      <a:pt x="338" y="75"/>
                    </a:cubicBezTo>
                    <a:cubicBezTo>
                      <a:pt x="339" y="76"/>
                      <a:pt x="340" y="76"/>
                      <a:pt x="342" y="74"/>
                    </a:cubicBezTo>
                    <a:cubicBezTo>
                      <a:pt x="340" y="73"/>
                      <a:pt x="340" y="70"/>
                      <a:pt x="340" y="68"/>
                    </a:cubicBezTo>
                    <a:cubicBezTo>
                      <a:pt x="338" y="67"/>
                      <a:pt x="342" y="59"/>
                      <a:pt x="337" y="58"/>
                    </a:cubicBezTo>
                    <a:cubicBezTo>
                      <a:pt x="333" y="56"/>
                      <a:pt x="328" y="64"/>
                      <a:pt x="329" y="59"/>
                    </a:cubicBezTo>
                    <a:cubicBezTo>
                      <a:pt x="330" y="55"/>
                      <a:pt x="336" y="51"/>
                      <a:pt x="332" y="45"/>
                    </a:cubicBezTo>
                    <a:cubicBezTo>
                      <a:pt x="328" y="39"/>
                      <a:pt x="321" y="39"/>
                      <a:pt x="320" y="43"/>
                    </a:cubicBezTo>
                    <a:cubicBezTo>
                      <a:pt x="318" y="48"/>
                      <a:pt x="313" y="46"/>
                      <a:pt x="311" y="49"/>
                    </a:cubicBezTo>
                    <a:cubicBezTo>
                      <a:pt x="310" y="53"/>
                      <a:pt x="308" y="61"/>
                      <a:pt x="309" y="66"/>
                    </a:cubicBezTo>
                    <a:cubicBezTo>
                      <a:pt x="311" y="72"/>
                      <a:pt x="309" y="75"/>
                      <a:pt x="304" y="78"/>
                    </a:cubicBezTo>
                    <a:cubicBezTo>
                      <a:pt x="298" y="81"/>
                      <a:pt x="295" y="73"/>
                      <a:pt x="297" y="63"/>
                    </a:cubicBezTo>
                    <a:cubicBezTo>
                      <a:pt x="299" y="56"/>
                      <a:pt x="303" y="49"/>
                      <a:pt x="299" y="49"/>
                    </a:cubicBezTo>
                    <a:cubicBezTo>
                      <a:pt x="296" y="49"/>
                      <a:pt x="304" y="40"/>
                      <a:pt x="311" y="39"/>
                    </a:cubicBezTo>
                    <a:cubicBezTo>
                      <a:pt x="319" y="37"/>
                      <a:pt x="328" y="37"/>
                      <a:pt x="328" y="35"/>
                    </a:cubicBezTo>
                    <a:cubicBezTo>
                      <a:pt x="328" y="35"/>
                      <a:pt x="328" y="35"/>
                      <a:pt x="329" y="34"/>
                    </a:cubicBezTo>
                    <a:cubicBezTo>
                      <a:pt x="328" y="33"/>
                      <a:pt x="326" y="32"/>
                      <a:pt x="324" y="31"/>
                    </a:cubicBezTo>
                    <a:cubicBezTo>
                      <a:pt x="324" y="32"/>
                      <a:pt x="324" y="32"/>
                      <a:pt x="323" y="32"/>
                    </a:cubicBezTo>
                    <a:cubicBezTo>
                      <a:pt x="321" y="34"/>
                      <a:pt x="321" y="29"/>
                      <a:pt x="316" y="29"/>
                    </a:cubicBezTo>
                    <a:cubicBezTo>
                      <a:pt x="311" y="29"/>
                      <a:pt x="305" y="34"/>
                      <a:pt x="301" y="32"/>
                    </a:cubicBezTo>
                    <a:cubicBezTo>
                      <a:pt x="297" y="30"/>
                      <a:pt x="299" y="27"/>
                      <a:pt x="295" y="27"/>
                    </a:cubicBezTo>
                    <a:cubicBezTo>
                      <a:pt x="291" y="27"/>
                      <a:pt x="298" y="20"/>
                      <a:pt x="292" y="23"/>
                    </a:cubicBezTo>
                    <a:cubicBezTo>
                      <a:pt x="286" y="26"/>
                      <a:pt x="278" y="34"/>
                      <a:pt x="274" y="30"/>
                    </a:cubicBezTo>
                    <a:cubicBezTo>
                      <a:pt x="270" y="27"/>
                      <a:pt x="266" y="31"/>
                      <a:pt x="264" y="29"/>
                    </a:cubicBezTo>
                    <a:cubicBezTo>
                      <a:pt x="261" y="26"/>
                      <a:pt x="274" y="18"/>
                      <a:pt x="280" y="18"/>
                    </a:cubicBezTo>
                    <a:cubicBezTo>
                      <a:pt x="281" y="18"/>
                      <a:pt x="282" y="18"/>
                      <a:pt x="284" y="17"/>
                    </a:cubicBezTo>
                    <a:cubicBezTo>
                      <a:pt x="281" y="15"/>
                      <a:pt x="274" y="13"/>
                      <a:pt x="272" y="15"/>
                    </a:cubicBezTo>
                    <a:cubicBezTo>
                      <a:pt x="270" y="18"/>
                      <a:pt x="267" y="16"/>
                      <a:pt x="265" y="14"/>
                    </a:cubicBezTo>
                    <a:cubicBezTo>
                      <a:pt x="264" y="12"/>
                      <a:pt x="262" y="14"/>
                      <a:pt x="259" y="11"/>
                    </a:cubicBezTo>
                    <a:cubicBezTo>
                      <a:pt x="256" y="8"/>
                      <a:pt x="253" y="10"/>
                      <a:pt x="251" y="11"/>
                    </a:cubicBezTo>
                    <a:cubicBezTo>
                      <a:pt x="250" y="12"/>
                      <a:pt x="248" y="10"/>
                      <a:pt x="244" y="9"/>
                    </a:cubicBezTo>
                    <a:cubicBezTo>
                      <a:pt x="241" y="7"/>
                      <a:pt x="244" y="4"/>
                      <a:pt x="241" y="2"/>
                    </a:cubicBezTo>
                    <a:cubicBezTo>
                      <a:pt x="238" y="0"/>
                      <a:pt x="238" y="6"/>
                      <a:pt x="238" y="6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20" y="11"/>
                      <a:pt x="18" y="13"/>
                      <a:pt x="19" y="17"/>
                    </a:cubicBezTo>
                    <a:cubicBezTo>
                      <a:pt x="20" y="20"/>
                      <a:pt x="19" y="25"/>
                      <a:pt x="16" y="25"/>
                    </a:cubicBezTo>
                    <a:cubicBezTo>
                      <a:pt x="14" y="25"/>
                      <a:pt x="13" y="22"/>
                      <a:pt x="15" y="21"/>
                    </a:cubicBezTo>
                    <a:cubicBezTo>
                      <a:pt x="17" y="20"/>
                      <a:pt x="16" y="16"/>
                      <a:pt x="14" y="16"/>
                    </a:cubicBezTo>
                    <a:cubicBezTo>
                      <a:pt x="13" y="16"/>
                      <a:pt x="13" y="14"/>
                      <a:pt x="13" y="13"/>
                    </a:cubicBezTo>
                    <a:cubicBezTo>
                      <a:pt x="9" y="14"/>
                      <a:pt x="5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6"/>
                      <a:pt x="1" y="20"/>
                      <a:pt x="4" y="24"/>
                    </a:cubicBezTo>
                    <a:cubicBezTo>
                      <a:pt x="7" y="28"/>
                      <a:pt x="5" y="30"/>
                      <a:pt x="8" y="32"/>
                    </a:cubicBezTo>
                    <a:cubicBezTo>
                      <a:pt x="10" y="33"/>
                      <a:pt x="10" y="35"/>
                      <a:pt x="8" y="34"/>
                    </a:cubicBezTo>
                    <a:cubicBezTo>
                      <a:pt x="5" y="34"/>
                      <a:pt x="7" y="36"/>
                      <a:pt x="6" y="42"/>
                    </a:cubicBezTo>
                    <a:cubicBezTo>
                      <a:pt x="5" y="47"/>
                      <a:pt x="5" y="58"/>
                      <a:pt x="5" y="61"/>
                    </a:cubicBezTo>
                    <a:cubicBezTo>
                      <a:pt x="4" y="65"/>
                      <a:pt x="1" y="70"/>
                      <a:pt x="3" y="74"/>
                    </a:cubicBezTo>
                    <a:cubicBezTo>
                      <a:pt x="5" y="77"/>
                      <a:pt x="7" y="82"/>
                      <a:pt x="5" y="87"/>
                    </a:cubicBezTo>
                    <a:cubicBezTo>
                      <a:pt x="4" y="91"/>
                      <a:pt x="4" y="94"/>
                      <a:pt x="6" y="97"/>
                    </a:cubicBezTo>
                    <a:cubicBezTo>
                      <a:pt x="8" y="101"/>
                      <a:pt x="7" y="107"/>
                      <a:pt x="9" y="108"/>
                    </a:cubicBezTo>
                    <a:cubicBezTo>
                      <a:pt x="11" y="109"/>
                      <a:pt x="13" y="112"/>
                      <a:pt x="15" y="115"/>
                    </a:cubicBezTo>
                    <a:cubicBezTo>
                      <a:pt x="17" y="118"/>
                      <a:pt x="19" y="116"/>
                      <a:pt x="19" y="119"/>
                    </a:cubicBezTo>
                    <a:cubicBezTo>
                      <a:pt x="19" y="123"/>
                      <a:pt x="19" y="123"/>
                      <a:pt x="22" y="124"/>
                    </a:cubicBezTo>
                    <a:cubicBezTo>
                      <a:pt x="25" y="126"/>
                      <a:pt x="23" y="129"/>
                      <a:pt x="23" y="131"/>
                    </a:cubicBezTo>
                    <a:cubicBezTo>
                      <a:pt x="23" y="132"/>
                      <a:pt x="27" y="136"/>
                      <a:pt x="32" y="140"/>
                    </a:cubicBezTo>
                    <a:cubicBezTo>
                      <a:pt x="36" y="144"/>
                      <a:pt x="32" y="147"/>
                      <a:pt x="36" y="147"/>
                    </a:cubicBezTo>
                    <a:cubicBezTo>
                      <a:pt x="39" y="147"/>
                      <a:pt x="42" y="149"/>
                      <a:pt x="46" y="151"/>
                    </a:cubicBezTo>
                    <a:cubicBezTo>
                      <a:pt x="49" y="153"/>
                      <a:pt x="50" y="152"/>
                      <a:pt x="53" y="153"/>
                    </a:cubicBezTo>
                    <a:cubicBezTo>
                      <a:pt x="55" y="153"/>
                      <a:pt x="59" y="158"/>
                      <a:pt x="60" y="162"/>
                    </a:cubicBezTo>
                    <a:cubicBezTo>
                      <a:pt x="60" y="163"/>
                      <a:pt x="61" y="165"/>
                      <a:pt x="62" y="167"/>
                    </a:cubicBezTo>
                    <a:cubicBezTo>
                      <a:pt x="80" y="164"/>
                      <a:pt x="80" y="164"/>
                      <a:pt x="80" y="164"/>
                    </a:cubicBezTo>
                    <a:cubicBezTo>
                      <a:pt x="80" y="164"/>
                      <a:pt x="86" y="168"/>
                      <a:pt x="89" y="169"/>
                    </a:cubicBezTo>
                    <a:cubicBezTo>
                      <a:pt x="93" y="170"/>
                      <a:pt x="110" y="176"/>
                      <a:pt x="110" y="176"/>
                    </a:cubicBezTo>
                    <a:cubicBezTo>
                      <a:pt x="133" y="176"/>
                      <a:pt x="133" y="176"/>
                      <a:pt x="133" y="176"/>
                    </a:cubicBez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48" y="173"/>
                      <a:pt x="148" y="173"/>
                      <a:pt x="148" y="173"/>
                    </a:cubicBezTo>
                    <a:cubicBezTo>
                      <a:pt x="148" y="173"/>
                      <a:pt x="156" y="180"/>
                      <a:pt x="157" y="181"/>
                    </a:cubicBezTo>
                    <a:cubicBezTo>
                      <a:pt x="158" y="181"/>
                      <a:pt x="162" y="185"/>
                      <a:pt x="162" y="187"/>
                    </a:cubicBezTo>
                    <a:cubicBezTo>
                      <a:pt x="162" y="189"/>
                      <a:pt x="163" y="191"/>
                      <a:pt x="165" y="192"/>
                    </a:cubicBezTo>
                    <a:cubicBezTo>
                      <a:pt x="167" y="193"/>
                      <a:pt x="174" y="197"/>
                      <a:pt x="175" y="197"/>
                    </a:cubicBezTo>
                    <a:cubicBezTo>
                      <a:pt x="176" y="197"/>
                      <a:pt x="178" y="189"/>
                      <a:pt x="181" y="190"/>
                    </a:cubicBezTo>
                    <a:cubicBezTo>
                      <a:pt x="184" y="190"/>
                      <a:pt x="194" y="192"/>
                      <a:pt x="195" y="198"/>
                    </a:cubicBezTo>
                    <a:cubicBezTo>
                      <a:pt x="197" y="203"/>
                      <a:pt x="201" y="207"/>
                      <a:pt x="203" y="209"/>
                    </a:cubicBezTo>
                    <a:cubicBezTo>
                      <a:pt x="204" y="210"/>
                      <a:pt x="204" y="213"/>
                      <a:pt x="205" y="215"/>
                    </a:cubicBezTo>
                    <a:cubicBezTo>
                      <a:pt x="206" y="216"/>
                      <a:pt x="206" y="220"/>
                      <a:pt x="207" y="220"/>
                    </a:cubicBezTo>
                    <a:cubicBezTo>
                      <a:pt x="208" y="220"/>
                      <a:pt x="215" y="224"/>
                      <a:pt x="218" y="224"/>
                    </a:cubicBezTo>
                    <a:cubicBezTo>
                      <a:pt x="219" y="224"/>
                      <a:pt x="220" y="224"/>
                      <a:pt x="222" y="225"/>
                    </a:cubicBezTo>
                    <a:cubicBezTo>
                      <a:pt x="222" y="219"/>
                      <a:pt x="215" y="217"/>
                      <a:pt x="219" y="215"/>
                    </a:cubicBezTo>
                    <a:cubicBezTo>
                      <a:pt x="224" y="211"/>
                      <a:pt x="219" y="208"/>
                      <a:pt x="221" y="207"/>
                    </a:cubicBezTo>
                    <a:cubicBezTo>
                      <a:pt x="223" y="205"/>
                      <a:pt x="227" y="204"/>
                      <a:pt x="227" y="202"/>
                    </a:cubicBezTo>
                    <a:cubicBezTo>
                      <a:pt x="227" y="200"/>
                      <a:pt x="229" y="200"/>
                      <a:pt x="232" y="200"/>
                    </a:cubicBezTo>
                    <a:cubicBezTo>
                      <a:pt x="235" y="200"/>
                      <a:pt x="240" y="195"/>
                      <a:pt x="240" y="193"/>
                    </a:cubicBezTo>
                    <a:cubicBezTo>
                      <a:pt x="239" y="192"/>
                      <a:pt x="240" y="191"/>
                      <a:pt x="244" y="192"/>
                    </a:cubicBezTo>
                    <a:cubicBezTo>
                      <a:pt x="247" y="193"/>
                      <a:pt x="247" y="188"/>
                      <a:pt x="249" y="189"/>
                    </a:cubicBezTo>
                    <a:cubicBezTo>
                      <a:pt x="251" y="189"/>
                      <a:pt x="253" y="191"/>
                      <a:pt x="253" y="189"/>
                    </a:cubicBezTo>
                    <a:cubicBezTo>
                      <a:pt x="253" y="187"/>
                      <a:pt x="255" y="188"/>
                      <a:pt x="257" y="190"/>
                    </a:cubicBezTo>
                    <a:cubicBezTo>
                      <a:pt x="258" y="192"/>
                      <a:pt x="263" y="193"/>
                      <a:pt x="263" y="190"/>
                    </a:cubicBezTo>
                    <a:cubicBezTo>
                      <a:pt x="264" y="188"/>
                      <a:pt x="266" y="190"/>
                      <a:pt x="269" y="193"/>
                    </a:cubicBezTo>
                    <a:cubicBezTo>
                      <a:pt x="271" y="195"/>
                      <a:pt x="272" y="194"/>
                      <a:pt x="276" y="195"/>
                    </a:cubicBezTo>
                    <a:cubicBezTo>
                      <a:pt x="279" y="195"/>
                      <a:pt x="279" y="194"/>
                      <a:pt x="279" y="192"/>
                    </a:cubicBezTo>
                    <a:cubicBezTo>
                      <a:pt x="279" y="190"/>
                      <a:pt x="283" y="196"/>
                      <a:pt x="286" y="197"/>
                    </a:cubicBezTo>
                    <a:cubicBezTo>
                      <a:pt x="290" y="197"/>
                      <a:pt x="287" y="195"/>
                      <a:pt x="284" y="193"/>
                    </a:cubicBezTo>
                    <a:cubicBezTo>
                      <a:pt x="282" y="191"/>
                      <a:pt x="285" y="190"/>
                      <a:pt x="283" y="188"/>
                    </a:cubicBezTo>
                    <a:cubicBezTo>
                      <a:pt x="281" y="187"/>
                      <a:pt x="286" y="184"/>
                      <a:pt x="290" y="185"/>
                    </a:cubicBezTo>
                    <a:cubicBezTo>
                      <a:pt x="294" y="185"/>
                      <a:pt x="294" y="186"/>
                      <a:pt x="295" y="183"/>
                    </a:cubicBezTo>
                    <a:cubicBezTo>
                      <a:pt x="297" y="181"/>
                      <a:pt x="299" y="183"/>
                      <a:pt x="299" y="185"/>
                    </a:cubicBezTo>
                    <a:cubicBezTo>
                      <a:pt x="299" y="188"/>
                      <a:pt x="306" y="184"/>
                      <a:pt x="309" y="184"/>
                    </a:cubicBezTo>
                    <a:cubicBezTo>
                      <a:pt x="313" y="184"/>
                      <a:pt x="317" y="187"/>
                      <a:pt x="317" y="190"/>
                    </a:cubicBezTo>
                    <a:cubicBezTo>
                      <a:pt x="317" y="192"/>
                      <a:pt x="320" y="193"/>
                      <a:pt x="322" y="190"/>
                    </a:cubicBezTo>
                    <a:cubicBezTo>
                      <a:pt x="325" y="188"/>
                      <a:pt x="327" y="185"/>
                      <a:pt x="330" y="188"/>
                    </a:cubicBezTo>
                    <a:cubicBezTo>
                      <a:pt x="332" y="190"/>
                      <a:pt x="335" y="194"/>
                      <a:pt x="338" y="197"/>
                    </a:cubicBezTo>
                    <a:cubicBezTo>
                      <a:pt x="341" y="200"/>
                      <a:pt x="337" y="204"/>
                      <a:pt x="338" y="206"/>
                    </a:cubicBezTo>
                    <a:cubicBezTo>
                      <a:pt x="340" y="208"/>
                      <a:pt x="338" y="212"/>
                      <a:pt x="342" y="214"/>
                    </a:cubicBezTo>
                    <a:cubicBezTo>
                      <a:pt x="345" y="216"/>
                      <a:pt x="342" y="222"/>
                      <a:pt x="345" y="222"/>
                    </a:cubicBezTo>
                    <a:cubicBezTo>
                      <a:pt x="348" y="223"/>
                      <a:pt x="350" y="228"/>
                      <a:pt x="350" y="229"/>
                    </a:cubicBezTo>
                    <a:cubicBezTo>
                      <a:pt x="351" y="231"/>
                      <a:pt x="356" y="233"/>
                      <a:pt x="356" y="230"/>
                    </a:cubicBezTo>
                    <a:cubicBezTo>
                      <a:pt x="357" y="227"/>
                      <a:pt x="360" y="224"/>
                      <a:pt x="360" y="221"/>
                    </a:cubicBezTo>
                    <a:cubicBezTo>
                      <a:pt x="360" y="218"/>
                      <a:pt x="358" y="208"/>
                      <a:pt x="355" y="205"/>
                    </a:cubicBezTo>
                    <a:cubicBezTo>
                      <a:pt x="353" y="202"/>
                      <a:pt x="356" y="201"/>
                      <a:pt x="353" y="197"/>
                    </a:cubicBezTo>
                    <a:cubicBezTo>
                      <a:pt x="350" y="193"/>
                      <a:pt x="348" y="187"/>
                      <a:pt x="349" y="181"/>
                    </a:cubicBezTo>
                    <a:cubicBezTo>
                      <a:pt x="349" y="176"/>
                      <a:pt x="355" y="167"/>
                      <a:pt x="358" y="165"/>
                    </a:cubicBezTo>
                    <a:cubicBezTo>
                      <a:pt x="361" y="162"/>
                      <a:pt x="365" y="163"/>
                      <a:pt x="365" y="160"/>
                    </a:cubicBezTo>
                    <a:cubicBezTo>
                      <a:pt x="366" y="158"/>
                      <a:pt x="370" y="154"/>
                      <a:pt x="372" y="154"/>
                    </a:cubicBezTo>
                    <a:cubicBezTo>
                      <a:pt x="374" y="154"/>
                      <a:pt x="376" y="155"/>
                      <a:pt x="377" y="152"/>
                    </a:cubicBezTo>
                    <a:cubicBezTo>
                      <a:pt x="377" y="150"/>
                      <a:pt x="381" y="147"/>
                      <a:pt x="385" y="146"/>
                    </a:cubicBezTo>
                    <a:cubicBezTo>
                      <a:pt x="390" y="146"/>
                      <a:pt x="387" y="143"/>
                      <a:pt x="386" y="141"/>
                    </a:cubicBezTo>
                    <a:cubicBezTo>
                      <a:pt x="385" y="139"/>
                      <a:pt x="387" y="137"/>
                      <a:pt x="388" y="138"/>
                    </a:cubicBezTo>
                    <a:cubicBezTo>
                      <a:pt x="389" y="140"/>
                      <a:pt x="392" y="140"/>
                      <a:pt x="393" y="139"/>
                    </a:cubicBezTo>
                    <a:cubicBezTo>
                      <a:pt x="395" y="137"/>
                      <a:pt x="399" y="134"/>
                      <a:pt x="395" y="134"/>
                    </a:cubicBezTo>
                    <a:cubicBezTo>
                      <a:pt x="391" y="134"/>
                      <a:pt x="391" y="132"/>
                      <a:pt x="393" y="131"/>
                    </a:cubicBezTo>
                    <a:cubicBezTo>
                      <a:pt x="395" y="130"/>
                      <a:pt x="393" y="126"/>
                      <a:pt x="390" y="126"/>
                    </a:cubicBezTo>
                    <a:cubicBezTo>
                      <a:pt x="387" y="125"/>
                      <a:pt x="388" y="124"/>
                      <a:pt x="390" y="122"/>
                    </a:cubicBezTo>
                    <a:cubicBezTo>
                      <a:pt x="392" y="120"/>
                      <a:pt x="387" y="116"/>
                      <a:pt x="385" y="115"/>
                    </a:cubicBezTo>
                    <a:cubicBezTo>
                      <a:pt x="382" y="113"/>
                      <a:pt x="386" y="112"/>
                      <a:pt x="388" y="112"/>
                    </a:cubicBezTo>
                    <a:cubicBezTo>
                      <a:pt x="390" y="112"/>
                      <a:pt x="388" y="103"/>
                      <a:pt x="389" y="101"/>
                    </a:cubicBezTo>
                    <a:cubicBezTo>
                      <a:pt x="390" y="100"/>
                      <a:pt x="393" y="100"/>
                      <a:pt x="392" y="101"/>
                    </a:cubicBezTo>
                    <a:cubicBezTo>
                      <a:pt x="391" y="103"/>
                      <a:pt x="389" y="107"/>
                      <a:pt x="391" y="109"/>
                    </a:cubicBezTo>
                    <a:cubicBezTo>
                      <a:pt x="393" y="112"/>
                      <a:pt x="394" y="115"/>
                      <a:pt x="393" y="119"/>
                    </a:cubicBezTo>
                    <a:cubicBezTo>
                      <a:pt x="392" y="123"/>
                      <a:pt x="394" y="122"/>
                      <a:pt x="397" y="117"/>
                    </a:cubicBezTo>
                    <a:cubicBezTo>
                      <a:pt x="399" y="111"/>
                      <a:pt x="400" y="107"/>
                      <a:pt x="398" y="106"/>
                    </a:cubicBezTo>
                    <a:cubicBezTo>
                      <a:pt x="396" y="106"/>
                      <a:pt x="396" y="100"/>
                      <a:pt x="398" y="103"/>
                    </a:cubicBezTo>
                    <a:cubicBezTo>
                      <a:pt x="400" y="105"/>
                      <a:pt x="401" y="106"/>
                      <a:pt x="404" y="102"/>
                    </a:cubicBezTo>
                    <a:cubicBezTo>
                      <a:pt x="407" y="99"/>
                      <a:pt x="410" y="94"/>
                      <a:pt x="408" y="92"/>
                    </a:cubicBezTo>
                    <a:cubicBezTo>
                      <a:pt x="406" y="91"/>
                      <a:pt x="409" y="90"/>
                      <a:pt x="413" y="90"/>
                    </a:cubicBezTo>
                    <a:cubicBezTo>
                      <a:pt x="416" y="90"/>
                      <a:pt x="424" y="88"/>
                      <a:pt x="425" y="87"/>
                    </a:cubicBezTo>
                    <a:cubicBezTo>
                      <a:pt x="426" y="83"/>
                      <a:pt x="412" y="88"/>
                      <a:pt x="412" y="86"/>
                    </a:cubicBezTo>
                    <a:cubicBezTo>
                      <a:pt x="412" y="85"/>
                      <a:pt x="421" y="83"/>
                      <a:pt x="425" y="82"/>
                    </a:cubicBezTo>
                    <a:cubicBezTo>
                      <a:pt x="429" y="82"/>
                      <a:pt x="427" y="77"/>
                      <a:pt x="429" y="79"/>
                    </a:cubicBezTo>
                    <a:cubicBezTo>
                      <a:pt x="431" y="81"/>
                      <a:pt x="434" y="81"/>
                      <a:pt x="436" y="80"/>
                    </a:cubicBezTo>
                    <a:cubicBezTo>
                      <a:pt x="438" y="78"/>
                      <a:pt x="437" y="74"/>
                      <a:pt x="434" y="73"/>
                    </a:cubicBezTo>
                    <a:cubicBezTo>
                      <a:pt x="431" y="73"/>
                      <a:pt x="436" y="71"/>
                      <a:pt x="435" y="69"/>
                    </a:cubicBezTo>
                    <a:cubicBezTo>
                      <a:pt x="434" y="68"/>
                      <a:pt x="437" y="61"/>
                      <a:pt x="440" y="60"/>
                    </a:cubicBezTo>
                    <a:cubicBezTo>
                      <a:pt x="444" y="60"/>
                      <a:pt x="442" y="58"/>
                      <a:pt x="445" y="58"/>
                    </a:cubicBezTo>
                    <a:cubicBezTo>
                      <a:pt x="448" y="58"/>
                      <a:pt x="448" y="54"/>
                      <a:pt x="451" y="52"/>
                    </a:cubicBezTo>
                    <a:cubicBezTo>
                      <a:pt x="453" y="49"/>
                      <a:pt x="457" y="56"/>
                      <a:pt x="461" y="52"/>
                    </a:cubicBezTo>
                    <a:cubicBezTo>
                      <a:pt x="462" y="51"/>
                      <a:pt x="464" y="49"/>
                      <a:pt x="467" y="48"/>
                    </a:cubicBezTo>
                    <a:cubicBezTo>
                      <a:pt x="457" y="35"/>
                      <a:pt x="460" y="27"/>
                      <a:pt x="46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Freeform 133">
                <a:extLst>
                  <a:ext uri="{FF2B5EF4-FFF2-40B4-BE49-F238E27FC236}">
                    <a16:creationId xmlns:a16="http://schemas.microsoft.com/office/drawing/2014/main" id="{9A7B86E2-5E9B-4427-9EF3-5EC9B13829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47817" y="3212745"/>
                <a:ext cx="239653" cy="170643"/>
              </a:xfrm>
              <a:custGeom>
                <a:avLst/>
                <a:gdLst>
                  <a:gd name="T0" fmla="*/ 102 w 104"/>
                  <a:gd name="T1" fmla="*/ 13 h 74"/>
                  <a:gd name="T2" fmla="*/ 94 w 104"/>
                  <a:gd name="T3" fmla="*/ 13 h 74"/>
                  <a:gd name="T4" fmla="*/ 85 w 104"/>
                  <a:gd name="T5" fmla="*/ 11 h 74"/>
                  <a:gd name="T6" fmla="*/ 81 w 104"/>
                  <a:gd name="T7" fmla="*/ 10 h 74"/>
                  <a:gd name="T8" fmla="*/ 74 w 104"/>
                  <a:gd name="T9" fmla="*/ 11 h 74"/>
                  <a:gd name="T10" fmla="*/ 67 w 104"/>
                  <a:gd name="T11" fmla="*/ 7 h 74"/>
                  <a:gd name="T12" fmla="*/ 62 w 104"/>
                  <a:gd name="T13" fmla="*/ 5 h 74"/>
                  <a:gd name="T14" fmla="*/ 48 w 104"/>
                  <a:gd name="T15" fmla="*/ 3 h 74"/>
                  <a:gd name="T16" fmla="*/ 22 w 104"/>
                  <a:gd name="T17" fmla="*/ 3 h 74"/>
                  <a:gd name="T18" fmla="*/ 12 w 104"/>
                  <a:gd name="T19" fmla="*/ 0 h 74"/>
                  <a:gd name="T20" fmla="*/ 5 w 104"/>
                  <a:gd name="T21" fmla="*/ 4 h 74"/>
                  <a:gd name="T22" fmla="*/ 3 w 104"/>
                  <a:gd name="T23" fmla="*/ 10 h 74"/>
                  <a:gd name="T24" fmla="*/ 5 w 104"/>
                  <a:gd name="T25" fmla="*/ 18 h 74"/>
                  <a:gd name="T26" fmla="*/ 7 w 104"/>
                  <a:gd name="T27" fmla="*/ 17 h 74"/>
                  <a:gd name="T28" fmla="*/ 10 w 104"/>
                  <a:gd name="T29" fmla="*/ 18 h 74"/>
                  <a:gd name="T30" fmla="*/ 15 w 104"/>
                  <a:gd name="T31" fmla="*/ 19 h 74"/>
                  <a:gd name="T32" fmla="*/ 18 w 104"/>
                  <a:gd name="T33" fmla="*/ 19 h 74"/>
                  <a:gd name="T34" fmla="*/ 23 w 104"/>
                  <a:gd name="T35" fmla="*/ 20 h 74"/>
                  <a:gd name="T36" fmla="*/ 25 w 104"/>
                  <a:gd name="T37" fmla="*/ 23 h 74"/>
                  <a:gd name="T38" fmla="*/ 20 w 104"/>
                  <a:gd name="T39" fmla="*/ 27 h 74"/>
                  <a:gd name="T40" fmla="*/ 20 w 104"/>
                  <a:gd name="T41" fmla="*/ 35 h 74"/>
                  <a:gd name="T42" fmla="*/ 19 w 104"/>
                  <a:gd name="T43" fmla="*/ 40 h 74"/>
                  <a:gd name="T44" fmla="*/ 17 w 104"/>
                  <a:gd name="T45" fmla="*/ 44 h 74"/>
                  <a:gd name="T46" fmla="*/ 19 w 104"/>
                  <a:gd name="T47" fmla="*/ 48 h 74"/>
                  <a:gd name="T48" fmla="*/ 17 w 104"/>
                  <a:gd name="T49" fmla="*/ 52 h 74"/>
                  <a:gd name="T50" fmla="*/ 19 w 104"/>
                  <a:gd name="T51" fmla="*/ 56 h 74"/>
                  <a:gd name="T52" fmla="*/ 16 w 104"/>
                  <a:gd name="T53" fmla="*/ 61 h 74"/>
                  <a:gd name="T54" fmla="*/ 17 w 104"/>
                  <a:gd name="T55" fmla="*/ 64 h 74"/>
                  <a:gd name="T56" fmla="*/ 21 w 104"/>
                  <a:gd name="T57" fmla="*/ 64 h 74"/>
                  <a:gd name="T58" fmla="*/ 31 w 104"/>
                  <a:gd name="T59" fmla="*/ 73 h 74"/>
                  <a:gd name="T60" fmla="*/ 33 w 104"/>
                  <a:gd name="T61" fmla="*/ 71 h 74"/>
                  <a:gd name="T62" fmla="*/ 37 w 104"/>
                  <a:gd name="T63" fmla="*/ 71 h 74"/>
                  <a:gd name="T64" fmla="*/ 45 w 104"/>
                  <a:gd name="T65" fmla="*/ 68 h 74"/>
                  <a:gd name="T66" fmla="*/ 55 w 104"/>
                  <a:gd name="T67" fmla="*/ 67 h 74"/>
                  <a:gd name="T68" fmla="*/ 61 w 104"/>
                  <a:gd name="T69" fmla="*/ 65 h 74"/>
                  <a:gd name="T70" fmla="*/ 67 w 104"/>
                  <a:gd name="T71" fmla="*/ 60 h 74"/>
                  <a:gd name="T72" fmla="*/ 70 w 104"/>
                  <a:gd name="T73" fmla="*/ 55 h 74"/>
                  <a:gd name="T74" fmla="*/ 76 w 104"/>
                  <a:gd name="T75" fmla="*/ 48 h 74"/>
                  <a:gd name="T76" fmla="*/ 76 w 104"/>
                  <a:gd name="T77" fmla="*/ 37 h 74"/>
                  <a:gd name="T78" fmla="*/ 83 w 104"/>
                  <a:gd name="T79" fmla="*/ 29 h 74"/>
                  <a:gd name="T80" fmla="*/ 90 w 104"/>
                  <a:gd name="T81" fmla="*/ 25 h 74"/>
                  <a:gd name="T82" fmla="*/ 99 w 104"/>
                  <a:gd name="T83" fmla="*/ 20 h 74"/>
                  <a:gd name="T84" fmla="*/ 102 w 104"/>
                  <a:gd name="T85" fmla="*/ 13 h 74"/>
                  <a:gd name="T86" fmla="*/ 103 w 104"/>
                  <a:gd name="T87" fmla="*/ 39 h 74"/>
                  <a:gd name="T88" fmla="*/ 96 w 104"/>
                  <a:gd name="T89" fmla="*/ 42 h 74"/>
                  <a:gd name="T90" fmla="*/ 103 w 104"/>
                  <a:gd name="T91" fmla="*/ 3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4" h="74">
                    <a:moveTo>
                      <a:pt x="102" y="13"/>
                    </a:moveTo>
                    <a:cubicBezTo>
                      <a:pt x="100" y="13"/>
                      <a:pt x="96" y="14"/>
                      <a:pt x="94" y="13"/>
                    </a:cubicBezTo>
                    <a:cubicBezTo>
                      <a:pt x="92" y="13"/>
                      <a:pt x="86" y="12"/>
                      <a:pt x="85" y="11"/>
                    </a:cubicBezTo>
                    <a:cubicBezTo>
                      <a:pt x="83" y="9"/>
                      <a:pt x="81" y="8"/>
                      <a:pt x="81" y="10"/>
                    </a:cubicBezTo>
                    <a:cubicBezTo>
                      <a:pt x="81" y="12"/>
                      <a:pt x="77" y="12"/>
                      <a:pt x="74" y="11"/>
                    </a:cubicBezTo>
                    <a:cubicBezTo>
                      <a:pt x="72" y="9"/>
                      <a:pt x="68" y="8"/>
                      <a:pt x="67" y="7"/>
                    </a:cubicBezTo>
                    <a:cubicBezTo>
                      <a:pt x="66" y="6"/>
                      <a:pt x="64" y="5"/>
                      <a:pt x="62" y="5"/>
                    </a:cubicBezTo>
                    <a:cubicBezTo>
                      <a:pt x="60" y="5"/>
                      <a:pt x="53" y="2"/>
                      <a:pt x="48" y="3"/>
                    </a:cubicBezTo>
                    <a:cubicBezTo>
                      <a:pt x="43" y="4"/>
                      <a:pt x="28" y="2"/>
                      <a:pt x="22" y="3"/>
                    </a:cubicBezTo>
                    <a:cubicBezTo>
                      <a:pt x="16" y="3"/>
                      <a:pt x="15" y="0"/>
                      <a:pt x="12" y="0"/>
                    </a:cubicBezTo>
                    <a:cubicBezTo>
                      <a:pt x="9" y="0"/>
                      <a:pt x="10" y="4"/>
                      <a:pt x="5" y="4"/>
                    </a:cubicBezTo>
                    <a:cubicBezTo>
                      <a:pt x="1" y="5"/>
                      <a:pt x="0" y="8"/>
                      <a:pt x="3" y="10"/>
                    </a:cubicBezTo>
                    <a:cubicBezTo>
                      <a:pt x="5" y="12"/>
                      <a:pt x="5" y="15"/>
                      <a:pt x="5" y="18"/>
                    </a:cubicBezTo>
                    <a:cubicBezTo>
                      <a:pt x="6" y="18"/>
                      <a:pt x="7" y="18"/>
                      <a:pt x="7" y="17"/>
                    </a:cubicBezTo>
                    <a:cubicBezTo>
                      <a:pt x="9" y="16"/>
                      <a:pt x="10" y="16"/>
                      <a:pt x="10" y="18"/>
                    </a:cubicBezTo>
                    <a:cubicBezTo>
                      <a:pt x="10" y="19"/>
                      <a:pt x="13" y="19"/>
                      <a:pt x="15" y="19"/>
                    </a:cubicBezTo>
                    <a:cubicBezTo>
                      <a:pt x="17" y="19"/>
                      <a:pt x="16" y="20"/>
                      <a:pt x="18" y="19"/>
                    </a:cubicBezTo>
                    <a:cubicBezTo>
                      <a:pt x="20" y="17"/>
                      <a:pt x="23" y="18"/>
                      <a:pt x="23" y="20"/>
                    </a:cubicBezTo>
                    <a:cubicBezTo>
                      <a:pt x="23" y="21"/>
                      <a:pt x="27" y="20"/>
                      <a:pt x="25" y="23"/>
                    </a:cubicBezTo>
                    <a:cubicBezTo>
                      <a:pt x="23" y="25"/>
                      <a:pt x="20" y="26"/>
                      <a:pt x="20" y="27"/>
                    </a:cubicBezTo>
                    <a:cubicBezTo>
                      <a:pt x="20" y="29"/>
                      <a:pt x="22" y="33"/>
                      <a:pt x="20" y="35"/>
                    </a:cubicBezTo>
                    <a:cubicBezTo>
                      <a:pt x="18" y="37"/>
                      <a:pt x="21" y="40"/>
                      <a:pt x="19" y="40"/>
                    </a:cubicBezTo>
                    <a:cubicBezTo>
                      <a:pt x="17" y="40"/>
                      <a:pt x="15" y="41"/>
                      <a:pt x="17" y="44"/>
                    </a:cubicBezTo>
                    <a:cubicBezTo>
                      <a:pt x="19" y="46"/>
                      <a:pt x="21" y="48"/>
                      <a:pt x="19" y="48"/>
                    </a:cubicBezTo>
                    <a:cubicBezTo>
                      <a:pt x="17" y="48"/>
                      <a:pt x="16" y="51"/>
                      <a:pt x="17" y="52"/>
                    </a:cubicBezTo>
                    <a:cubicBezTo>
                      <a:pt x="18" y="53"/>
                      <a:pt x="22" y="56"/>
                      <a:pt x="19" y="56"/>
                    </a:cubicBezTo>
                    <a:cubicBezTo>
                      <a:pt x="16" y="57"/>
                      <a:pt x="16" y="59"/>
                      <a:pt x="16" y="61"/>
                    </a:cubicBezTo>
                    <a:cubicBezTo>
                      <a:pt x="16" y="62"/>
                      <a:pt x="16" y="63"/>
                      <a:pt x="17" y="64"/>
                    </a:cubicBezTo>
                    <a:cubicBezTo>
                      <a:pt x="18" y="64"/>
                      <a:pt x="20" y="64"/>
                      <a:pt x="21" y="64"/>
                    </a:cubicBezTo>
                    <a:cubicBezTo>
                      <a:pt x="25" y="66"/>
                      <a:pt x="26" y="74"/>
                      <a:pt x="31" y="73"/>
                    </a:cubicBezTo>
                    <a:cubicBezTo>
                      <a:pt x="33" y="73"/>
                      <a:pt x="32" y="72"/>
                      <a:pt x="33" y="71"/>
                    </a:cubicBezTo>
                    <a:cubicBezTo>
                      <a:pt x="34" y="70"/>
                      <a:pt x="36" y="71"/>
                      <a:pt x="37" y="71"/>
                    </a:cubicBezTo>
                    <a:cubicBezTo>
                      <a:pt x="39" y="71"/>
                      <a:pt x="40" y="68"/>
                      <a:pt x="45" y="68"/>
                    </a:cubicBezTo>
                    <a:cubicBezTo>
                      <a:pt x="49" y="68"/>
                      <a:pt x="52" y="67"/>
                      <a:pt x="55" y="67"/>
                    </a:cubicBezTo>
                    <a:cubicBezTo>
                      <a:pt x="58" y="67"/>
                      <a:pt x="60" y="67"/>
                      <a:pt x="61" y="65"/>
                    </a:cubicBezTo>
                    <a:cubicBezTo>
                      <a:pt x="62" y="62"/>
                      <a:pt x="64" y="61"/>
                      <a:pt x="67" y="60"/>
                    </a:cubicBezTo>
                    <a:cubicBezTo>
                      <a:pt x="70" y="60"/>
                      <a:pt x="70" y="56"/>
                      <a:pt x="70" y="55"/>
                    </a:cubicBezTo>
                    <a:cubicBezTo>
                      <a:pt x="70" y="53"/>
                      <a:pt x="76" y="50"/>
                      <a:pt x="76" y="48"/>
                    </a:cubicBezTo>
                    <a:cubicBezTo>
                      <a:pt x="76" y="47"/>
                      <a:pt x="73" y="41"/>
                      <a:pt x="76" y="37"/>
                    </a:cubicBezTo>
                    <a:cubicBezTo>
                      <a:pt x="79" y="32"/>
                      <a:pt x="83" y="31"/>
                      <a:pt x="83" y="29"/>
                    </a:cubicBezTo>
                    <a:cubicBezTo>
                      <a:pt x="83" y="26"/>
                      <a:pt x="86" y="25"/>
                      <a:pt x="90" y="25"/>
                    </a:cubicBezTo>
                    <a:cubicBezTo>
                      <a:pt x="94" y="24"/>
                      <a:pt x="96" y="22"/>
                      <a:pt x="99" y="20"/>
                    </a:cubicBezTo>
                    <a:cubicBezTo>
                      <a:pt x="102" y="19"/>
                      <a:pt x="103" y="17"/>
                      <a:pt x="102" y="13"/>
                    </a:cubicBezTo>
                    <a:close/>
                    <a:moveTo>
                      <a:pt x="103" y="39"/>
                    </a:moveTo>
                    <a:cubicBezTo>
                      <a:pt x="103" y="35"/>
                      <a:pt x="94" y="41"/>
                      <a:pt x="96" y="42"/>
                    </a:cubicBezTo>
                    <a:cubicBezTo>
                      <a:pt x="100" y="44"/>
                      <a:pt x="104" y="43"/>
                      <a:pt x="103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Freeform 134">
                <a:extLst>
                  <a:ext uri="{FF2B5EF4-FFF2-40B4-BE49-F238E27FC236}">
                    <a16:creationId xmlns:a16="http://schemas.microsoft.com/office/drawing/2014/main" id="{0EAC33F8-EB65-4B8E-803E-A78A01694A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131" y="3138716"/>
                <a:ext cx="61482" cy="37642"/>
              </a:xfrm>
              <a:custGeom>
                <a:avLst/>
                <a:gdLst>
                  <a:gd name="T0" fmla="*/ 0 w 27"/>
                  <a:gd name="T1" fmla="*/ 14 h 16"/>
                  <a:gd name="T2" fmla="*/ 5 w 27"/>
                  <a:gd name="T3" fmla="*/ 13 h 16"/>
                  <a:gd name="T4" fmla="*/ 7 w 27"/>
                  <a:gd name="T5" fmla="*/ 15 h 16"/>
                  <a:gd name="T6" fmla="*/ 12 w 27"/>
                  <a:gd name="T7" fmla="*/ 14 h 16"/>
                  <a:gd name="T8" fmla="*/ 17 w 27"/>
                  <a:gd name="T9" fmla="*/ 15 h 16"/>
                  <a:gd name="T10" fmla="*/ 20 w 27"/>
                  <a:gd name="T11" fmla="*/ 11 h 16"/>
                  <a:gd name="T12" fmla="*/ 22 w 27"/>
                  <a:gd name="T13" fmla="*/ 7 h 16"/>
                  <a:gd name="T14" fmla="*/ 27 w 27"/>
                  <a:gd name="T15" fmla="*/ 4 h 16"/>
                  <a:gd name="T16" fmla="*/ 25 w 27"/>
                  <a:gd name="T17" fmla="*/ 1 h 16"/>
                  <a:gd name="T18" fmla="*/ 20 w 27"/>
                  <a:gd name="T19" fmla="*/ 2 h 16"/>
                  <a:gd name="T20" fmla="*/ 13 w 27"/>
                  <a:gd name="T21" fmla="*/ 5 h 16"/>
                  <a:gd name="T22" fmla="*/ 4 w 27"/>
                  <a:gd name="T23" fmla="*/ 3 h 16"/>
                  <a:gd name="T24" fmla="*/ 0 w 27"/>
                  <a:gd name="T25" fmla="*/ 3 h 16"/>
                  <a:gd name="T26" fmla="*/ 0 w 27"/>
                  <a:gd name="T27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16">
                    <a:moveTo>
                      <a:pt x="0" y="14"/>
                    </a:moveTo>
                    <a:cubicBezTo>
                      <a:pt x="2" y="13"/>
                      <a:pt x="4" y="13"/>
                      <a:pt x="5" y="13"/>
                    </a:cubicBezTo>
                    <a:cubicBezTo>
                      <a:pt x="6" y="13"/>
                      <a:pt x="6" y="14"/>
                      <a:pt x="7" y="15"/>
                    </a:cubicBezTo>
                    <a:cubicBezTo>
                      <a:pt x="8" y="15"/>
                      <a:pt x="11" y="15"/>
                      <a:pt x="12" y="14"/>
                    </a:cubicBezTo>
                    <a:cubicBezTo>
                      <a:pt x="14" y="14"/>
                      <a:pt x="17" y="16"/>
                      <a:pt x="17" y="15"/>
                    </a:cubicBezTo>
                    <a:cubicBezTo>
                      <a:pt x="18" y="13"/>
                      <a:pt x="19" y="11"/>
                      <a:pt x="20" y="11"/>
                    </a:cubicBezTo>
                    <a:cubicBezTo>
                      <a:pt x="21" y="11"/>
                      <a:pt x="21" y="7"/>
                      <a:pt x="22" y="7"/>
                    </a:cubicBezTo>
                    <a:cubicBezTo>
                      <a:pt x="23" y="7"/>
                      <a:pt x="27" y="4"/>
                      <a:pt x="27" y="4"/>
                    </a:cubicBezTo>
                    <a:cubicBezTo>
                      <a:pt x="27" y="4"/>
                      <a:pt x="26" y="1"/>
                      <a:pt x="25" y="1"/>
                    </a:cubicBezTo>
                    <a:cubicBezTo>
                      <a:pt x="25" y="0"/>
                      <a:pt x="23" y="2"/>
                      <a:pt x="20" y="2"/>
                    </a:cubicBezTo>
                    <a:cubicBezTo>
                      <a:pt x="16" y="2"/>
                      <a:pt x="14" y="5"/>
                      <a:pt x="13" y="5"/>
                    </a:cubicBezTo>
                    <a:cubicBezTo>
                      <a:pt x="11" y="5"/>
                      <a:pt x="7" y="3"/>
                      <a:pt x="4" y="3"/>
                    </a:cubicBezTo>
                    <a:cubicBezTo>
                      <a:pt x="3" y="3"/>
                      <a:pt x="1" y="3"/>
                      <a:pt x="0" y="3"/>
                    </a:cubicBezTo>
                    <a:cubicBezTo>
                      <a:pt x="0" y="6"/>
                      <a:pt x="0" y="10"/>
                      <a:pt x="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Freeform 135">
                <a:extLst>
                  <a:ext uri="{FF2B5EF4-FFF2-40B4-BE49-F238E27FC236}">
                    <a16:creationId xmlns:a16="http://schemas.microsoft.com/office/drawing/2014/main" id="{63B85D47-BAA8-4528-9EB7-B18C507388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1113" y="3259170"/>
                <a:ext cx="117944" cy="144293"/>
              </a:xfrm>
              <a:custGeom>
                <a:avLst/>
                <a:gdLst>
                  <a:gd name="T0" fmla="*/ 50 w 51"/>
                  <a:gd name="T1" fmla="*/ 0 h 63"/>
                  <a:gd name="T2" fmla="*/ 46 w 51"/>
                  <a:gd name="T3" fmla="*/ 1 h 63"/>
                  <a:gd name="T4" fmla="*/ 43 w 51"/>
                  <a:gd name="T5" fmla="*/ 3 h 63"/>
                  <a:gd name="T6" fmla="*/ 34 w 51"/>
                  <a:gd name="T7" fmla="*/ 2 h 63"/>
                  <a:gd name="T8" fmla="*/ 24 w 51"/>
                  <a:gd name="T9" fmla="*/ 2 h 63"/>
                  <a:gd name="T10" fmla="*/ 23 w 51"/>
                  <a:gd name="T11" fmla="*/ 2 h 63"/>
                  <a:gd name="T12" fmla="*/ 16 w 51"/>
                  <a:gd name="T13" fmla="*/ 6 h 63"/>
                  <a:gd name="T14" fmla="*/ 12 w 51"/>
                  <a:gd name="T15" fmla="*/ 8 h 63"/>
                  <a:gd name="T16" fmla="*/ 7 w 51"/>
                  <a:gd name="T17" fmla="*/ 9 h 63"/>
                  <a:gd name="T18" fmla="*/ 4 w 51"/>
                  <a:gd name="T19" fmla="*/ 13 h 63"/>
                  <a:gd name="T20" fmla="*/ 2 w 51"/>
                  <a:gd name="T21" fmla="*/ 16 h 63"/>
                  <a:gd name="T22" fmla="*/ 0 w 51"/>
                  <a:gd name="T23" fmla="*/ 21 h 63"/>
                  <a:gd name="T24" fmla="*/ 0 w 51"/>
                  <a:gd name="T25" fmla="*/ 21 h 63"/>
                  <a:gd name="T26" fmla="*/ 4 w 51"/>
                  <a:gd name="T27" fmla="*/ 28 h 63"/>
                  <a:gd name="T28" fmla="*/ 10 w 51"/>
                  <a:gd name="T29" fmla="*/ 30 h 63"/>
                  <a:gd name="T30" fmla="*/ 17 w 51"/>
                  <a:gd name="T31" fmla="*/ 32 h 63"/>
                  <a:gd name="T32" fmla="*/ 9 w 51"/>
                  <a:gd name="T33" fmla="*/ 33 h 63"/>
                  <a:gd name="T34" fmla="*/ 10 w 51"/>
                  <a:gd name="T35" fmla="*/ 40 h 63"/>
                  <a:gd name="T36" fmla="*/ 14 w 51"/>
                  <a:gd name="T37" fmla="*/ 45 h 63"/>
                  <a:gd name="T38" fmla="*/ 22 w 51"/>
                  <a:gd name="T39" fmla="*/ 49 h 63"/>
                  <a:gd name="T40" fmla="*/ 20 w 51"/>
                  <a:gd name="T41" fmla="*/ 41 h 63"/>
                  <a:gd name="T42" fmla="*/ 26 w 51"/>
                  <a:gd name="T43" fmla="*/ 40 h 63"/>
                  <a:gd name="T44" fmla="*/ 22 w 51"/>
                  <a:gd name="T45" fmla="*/ 37 h 63"/>
                  <a:gd name="T46" fmla="*/ 25 w 51"/>
                  <a:gd name="T47" fmla="*/ 36 h 63"/>
                  <a:gd name="T48" fmla="*/ 31 w 51"/>
                  <a:gd name="T49" fmla="*/ 35 h 63"/>
                  <a:gd name="T50" fmla="*/ 28 w 51"/>
                  <a:gd name="T51" fmla="*/ 28 h 63"/>
                  <a:gd name="T52" fmla="*/ 22 w 51"/>
                  <a:gd name="T53" fmla="*/ 29 h 63"/>
                  <a:gd name="T54" fmla="*/ 24 w 51"/>
                  <a:gd name="T55" fmla="*/ 24 h 63"/>
                  <a:gd name="T56" fmla="*/ 18 w 51"/>
                  <a:gd name="T57" fmla="*/ 15 h 63"/>
                  <a:gd name="T58" fmla="*/ 22 w 51"/>
                  <a:gd name="T59" fmla="*/ 13 h 63"/>
                  <a:gd name="T60" fmla="*/ 28 w 51"/>
                  <a:gd name="T61" fmla="*/ 14 h 63"/>
                  <a:gd name="T62" fmla="*/ 30 w 51"/>
                  <a:gd name="T63" fmla="*/ 8 h 63"/>
                  <a:gd name="T64" fmla="*/ 35 w 51"/>
                  <a:gd name="T65" fmla="*/ 10 h 63"/>
                  <a:gd name="T66" fmla="*/ 41 w 51"/>
                  <a:gd name="T67" fmla="*/ 7 h 63"/>
                  <a:gd name="T68" fmla="*/ 46 w 51"/>
                  <a:gd name="T69" fmla="*/ 9 h 63"/>
                  <a:gd name="T70" fmla="*/ 48 w 51"/>
                  <a:gd name="T71" fmla="*/ 6 h 63"/>
                  <a:gd name="T72" fmla="*/ 51 w 51"/>
                  <a:gd name="T73" fmla="*/ 3 h 63"/>
                  <a:gd name="T74" fmla="*/ 50 w 51"/>
                  <a:gd name="T75" fmla="*/ 0 h 63"/>
                  <a:gd name="T76" fmla="*/ 43 w 51"/>
                  <a:gd name="T77" fmla="*/ 59 h 63"/>
                  <a:gd name="T78" fmla="*/ 30 w 51"/>
                  <a:gd name="T79" fmla="*/ 58 h 63"/>
                  <a:gd name="T80" fmla="*/ 26 w 51"/>
                  <a:gd name="T81" fmla="*/ 60 h 63"/>
                  <a:gd name="T82" fmla="*/ 37 w 51"/>
                  <a:gd name="T83" fmla="*/ 63 h 63"/>
                  <a:gd name="T84" fmla="*/ 48 w 51"/>
                  <a:gd name="T85" fmla="*/ 60 h 63"/>
                  <a:gd name="T86" fmla="*/ 43 w 51"/>
                  <a:gd name="T87" fmla="*/ 5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1" h="63">
                    <a:moveTo>
                      <a:pt x="50" y="0"/>
                    </a:moveTo>
                    <a:cubicBezTo>
                      <a:pt x="48" y="0"/>
                      <a:pt x="46" y="0"/>
                      <a:pt x="46" y="1"/>
                    </a:cubicBezTo>
                    <a:cubicBezTo>
                      <a:pt x="47" y="3"/>
                      <a:pt x="45" y="3"/>
                      <a:pt x="43" y="3"/>
                    </a:cubicBezTo>
                    <a:cubicBezTo>
                      <a:pt x="43" y="3"/>
                      <a:pt x="36" y="3"/>
                      <a:pt x="34" y="2"/>
                    </a:cubicBezTo>
                    <a:cubicBezTo>
                      <a:pt x="33" y="1"/>
                      <a:pt x="27" y="1"/>
                      <a:pt x="24" y="2"/>
                    </a:cubicBezTo>
                    <a:cubicBezTo>
                      <a:pt x="24" y="2"/>
                      <a:pt x="24" y="2"/>
                      <a:pt x="23" y="2"/>
                    </a:cubicBezTo>
                    <a:cubicBezTo>
                      <a:pt x="23" y="3"/>
                      <a:pt x="17" y="6"/>
                      <a:pt x="16" y="6"/>
                    </a:cubicBezTo>
                    <a:cubicBezTo>
                      <a:pt x="15" y="5"/>
                      <a:pt x="14" y="7"/>
                      <a:pt x="12" y="8"/>
                    </a:cubicBezTo>
                    <a:cubicBezTo>
                      <a:pt x="10" y="8"/>
                      <a:pt x="7" y="8"/>
                      <a:pt x="7" y="9"/>
                    </a:cubicBezTo>
                    <a:cubicBezTo>
                      <a:pt x="7" y="9"/>
                      <a:pt x="5" y="12"/>
                      <a:pt x="4" y="13"/>
                    </a:cubicBezTo>
                    <a:cubicBezTo>
                      <a:pt x="3" y="14"/>
                      <a:pt x="4" y="16"/>
                      <a:pt x="2" y="16"/>
                    </a:cubicBezTo>
                    <a:cubicBezTo>
                      <a:pt x="1" y="16"/>
                      <a:pt x="0" y="19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3" y="22"/>
                      <a:pt x="5" y="25"/>
                      <a:pt x="4" y="28"/>
                    </a:cubicBezTo>
                    <a:cubicBezTo>
                      <a:pt x="4" y="31"/>
                      <a:pt x="8" y="32"/>
                      <a:pt x="10" y="30"/>
                    </a:cubicBezTo>
                    <a:cubicBezTo>
                      <a:pt x="12" y="27"/>
                      <a:pt x="17" y="31"/>
                      <a:pt x="17" y="32"/>
                    </a:cubicBezTo>
                    <a:cubicBezTo>
                      <a:pt x="17" y="34"/>
                      <a:pt x="12" y="31"/>
                      <a:pt x="9" y="33"/>
                    </a:cubicBezTo>
                    <a:cubicBezTo>
                      <a:pt x="6" y="35"/>
                      <a:pt x="11" y="37"/>
                      <a:pt x="10" y="40"/>
                    </a:cubicBezTo>
                    <a:cubicBezTo>
                      <a:pt x="10" y="42"/>
                      <a:pt x="12" y="45"/>
                      <a:pt x="14" y="45"/>
                    </a:cubicBezTo>
                    <a:cubicBezTo>
                      <a:pt x="17" y="45"/>
                      <a:pt x="20" y="50"/>
                      <a:pt x="22" y="49"/>
                    </a:cubicBezTo>
                    <a:cubicBezTo>
                      <a:pt x="24" y="48"/>
                      <a:pt x="20" y="42"/>
                      <a:pt x="20" y="41"/>
                    </a:cubicBezTo>
                    <a:cubicBezTo>
                      <a:pt x="21" y="40"/>
                      <a:pt x="24" y="42"/>
                      <a:pt x="26" y="40"/>
                    </a:cubicBezTo>
                    <a:cubicBezTo>
                      <a:pt x="28" y="39"/>
                      <a:pt x="25" y="37"/>
                      <a:pt x="22" y="37"/>
                    </a:cubicBezTo>
                    <a:cubicBezTo>
                      <a:pt x="20" y="37"/>
                      <a:pt x="22" y="34"/>
                      <a:pt x="25" y="36"/>
                    </a:cubicBezTo>
                    <a:cubicBezTo>
                      <a:pt x="28" y="37"/>
                      <a:pt x="30" y="35"/>
                      <a:pt x="31" y="35"/>
                    </a:cubicBezTo>
                    <a:cubicBezTo>
                      <a:pt x="32" y="35"/>
                      <a:pt x="33" y="30"/>
                      <a:pt x="28" y="28"/>
                    </a:cubicBezTo>
                    <a:cubicBezTo>
                      <a:pt x="24" y="27"/>
                      <a:pt x="25" y="32"/>
                      <a:pt x="22" y="29"/>
                    </a:cubicBezTo>
                    <a:cubicBezTo>
                      <a:pt x="19" y="26"/>
                      <a:pt x="24" y="27"/>
                      <a:pt x="24" y="24"/>
                    </a:cubicBezTo>
                    <a:cubicBezTo>
                      <a:pt x="24" y="22"/>
                      <a:pt x="20" y="18"/>
                      <a:pt x="18" y="15"/>
                    </a:cubicBezTo>
                    <a:cubicBezTo>
                      <a:pt x="16" y="12"/>
                      <a:pt x="21" y="11"/>
                      <a:pt x="22" y="13"/>
                    </a:cubicBezTo>
                    <a:cubicBezTo>
                      <a:pt x="23" y="15"/>
                      <a:pt x="26" y="15"/>
                      <a:pt x="28" y="14"/>
                    </a:cubicBezTo>
                    <a:cubicBezTo>
                      <a:pt x="30" y="13"/>
                      <a:pt x="26" y="9"/>
                      <a:pt x="30" y="8"/>
                    </a:cubicBezTo>
                    <a:cubicBezTo>
                      <a:pt x="34" y="7"/>
                      <a:pt x="34" y="9"/>
                      <a:pt x="35" y="10"/>
                    </a:cubicBezTo>
                    <a:cubicBezTo>
                      <a:pt x="36" y="10"/>
                      <a:pt x="37" y="7"/>
                      <a:pt x="41" y="7"/>
                    </a:cubicBezTo>
                    <a:cubicBezTo>
                      <a:pt x="43" y="7"/>
                      <a:pt x="45" y="8"/>
                      <a:pt x="46" y="9"/>
                    </a:cubicBezTo>
                    <a:cubicBezTo>
                      <a:pt x="47" y="8"/>
                      <a:pt x="48" y="7"/>
                      <a:pt x="48" y="6"/>
                    </a:cubicBezTo>
                    <a:cubicBezTo>
                      <a:pt x="48" y="5"/>
                      <a:pt x="51" y="5"/>
                      <a:pt x="51" y="3"/>
                    </a:cubicBezTo>
                    <a:cubicBezTo>
                      <a:pt x="51" y="2"/>
                      <a:pt x="50" y="1"/>
                      <a:pt x="50" y="0"/>
                    </a:cubicBezTo>
                    <a:close/>
                    <a:moveTo>
                      <a:pt x="43" y="59"/>
                    </a:moveTo>
                    <a:cubicBezTo>
                      <a:pt x="41" y="58"/>
                      <a:pt x="33" y="60"/>
                      <a:pt x="30" y="58"/>
                    </a:cubicBezTo>
                    <a:cubicBezTo>
                      <a:pt x="28" y="56"/>
                      <a:pt x="24" y="60"/>
                      <a:pt x="26" y="60"/>
                    </a:cubicBezTo>
                    <a:cubicBezTo>
                      <a:pt x="28" y="61"/>
                      <a:pt x="33" y="63"/>
                      <a:pt x="37" y="63"/>
                    </a:cubicBezTo>
                    <a:cubicBezTo>
                      <a:pt x="42" y="63"/>
                      <a:pt x="48" y="61"/>
                      <a:pt x="48" y="60"/>
                    </a:cubicBezTo>
                    <a:cubicBezTo>
                      <a:pt x="48" y="59"/>
                      <a:pt x="45" y="61"/>
                      <a:pt x="43" y="5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136">
                <a:extLst>
                  <a:ext uri="{FF2B5EF4-FFF2-40B4-BE49-F238E27FC236}">
                    <a16:creationId xmlns:a16="http://schemas.microsoft.com/office/drawing/2014/main" id="{59B2558C-3635-4BB4-A34F-F911FFC792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181" y="3385897"/>
                <a:ext cx="48934" cy="30113"/>
              </a:xfrm>
              <a:custGeom>
                <a:avLst/>
                <a:gdLst>
                  <a:gd name="T0" fmla="*/ 14 w 21"/>
                  <a:gd name="T1" fmla="*/ 8 h 13"/>
                  <a:gd name="T2" fmla="*/ 19 w 21"/>
                  <a:gd name="T3" fmla="*/ 3 h 13"/>
                  <a:gd name="T4" fmla="*/ 19 w 21"/>
                  <a:gd name="T5" fmla="*/ 1 h 13"/>
                  <a:gd name="T6" fmla="*/ 7 w 21"/>
                  <a:gd name="T7" fmla="*/ 5 h 13"/>
                  <a:gd name="T8" fmla="*/ 4 w 21"/>
                  <a:gd name="T9" fmla="*/ 10 h 13"/>
                  <a:gd name="T10" fmla="*/ 14 w 21"/>
                  <a:gd name="T1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3">
                    <a:moveTo>
                      <a:pt x="14" y="8"/>
                    </a:moveTo>
                    <a:cubicBezTo>
                      <a:pt x="14" y="7"/>
                      <a:pt x="16" y="4"/>
                      <a:pt x="19" y="3"/>
                    </a:cubicBezTo>
                    <a:cubicBezTo>
                      <a:pt x="21" y="2"/>
                      <a:pt x="20" y="0"/>
                      <a:pt x="19" y="1"/>
                    </a:cubicBezTo>
                    <a:cubicBezTo>
                      <a:pt x="17" y="3"/>
                      <a:pt x="13" y="4"/>
                      <a:pt x="7" y="5"/>
                    </a:cubicBezTo>
                    <a:cubicBezTo>
                      <a:pt x="2" y="5"/>
                      <a:pt x="0" y="8"/>
                      <a:pt x="4" y="10"/>
                    </a:cubicBezTo>
                    <a:cubicBezTo>
                      <a:pt x="8" y="13"/>
                      <a:pt x="15" y="9"/>
                      <a:pt x="14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Freeform 137">
                <a:extLst>
                  <a:ext uri="{FF2B5EF4-FFF2-40B4-BE49-F238E27FC236}">
                    <a16:creationId xmlns:a16="http://schemas.microsoft.com/office/drawing/2014/main" id="{C1073807-0CAA-43F1-BC3F-A273356A7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3032" y="2610477"/>
                <a:ext cx="198247" cy="99123"/>
              </a:xfrm>
              <a:custGeom>
                <a:avLst/>
                <a:gdLst>
                  <a:gd name="T0" fmla="*/ 72 w 86"/>
                  <a:gd name="T1" fmla="*/ 31 h 43"/>
                  <a:gd name="T2" fmla="*/ 79 w 86"/>
                  <a:gd name="T3" fmla="*/ 26 h 43"/>
                  <a:gd name="T4" fmla="*/ 85 w 86"/>
                  <a:gd name="T5" fmla="*/ 20 h 43"/>
                  <a:gd name="T6" fmla="*/ 81 w 86"/>
                  <a:gd name="T7" fmla="*/ 13 h 43"/>
                  <a:gd name="T8" fmla="*/ 76 w 86"/>
                  <a:gd name="T9" fmla="*/ 9 h 43"/>
                  <a:gd name="T10" fmla="*/ 75 w 86"/>
                  <a:gd name="T11" fmla="*/ 4 h 43"/>
                  <a:gd name="T12" fmla="*/ 69 w 86"/>
                  <a:gd name="T13" fmla="*/ 4 h 43"/>
                  <a:gd name="T14" fmla="*/ 62 w 86"/>
                  <a:gd name="T15" fmla="*/ 1 h 43"/>
                  <a:gd name="T16" fmla="*/ 61 w 86"/>
                  <a:gd name="T17" fmla="*/ 6 h 43"/>
                  <a:gd name="T18" fmla="*/ 56 w 86"/>
                  <a:gd name="T19" fmla="*/ 6 h 43"/>
                  <a:gd name="T20" fmla="*/ 53 w 86"/>
                  <a:gd name="T21" fmla="*/ 6 h 43"/>
                  <a:gd name="T22" fmla="*/ 48 w 86"/>
                  <a:gd name="T23" fmla="*/ 7 h 43"/>
                  <a:gd name="T24" fmla="*/ 44 w 86"/>
                  <a:gd name="T25" fmla="*/ 5 h 43"/>
                  <a:gd name="T26" fmla="*/ 39 w 86"/>
                  <a:gd name="T27" fmla="*/ 9 h 43"/>
                  <a:gd name="T28" fmla="*/ 35 w 86"/>
                  <a:gd name="T29" fmla="*/ 7 h 43"/>
                  <a:gd name="T30" fmla="*/ 32 w 86"/>
                  <a:gd name="T31" fmla="*/ 10 h 43"/>
                  <a:gd name="T32" fmla="*/ 31 w 86"/>
                  <a:gd name="T33" fmla="*/ 14 h 43"/>
                  <a:gd name="T34" fmla="*/ 25 w 86"/>
                  <a:gd name="T35" fmla="*/ 16 h 43"/>
                  <a:gd name="T36" fmla="*/ 23 w 86"/>
                  <a:gd name="T37" fmla="*/ 10 h 43"/>
                  <a:gd name="T38" fmla="*/ 11 w 86"/>
                  <a:gd name="T39" fmla="*/ 2 h 43"/>
                  <a:gd name="T40" fmla="*/ 12 w 86"/>
                  <a:gd name="T41" fmla="*/ 6 h 43"/>
                  <a:gd name="T42" fmla="*/ 9 w 86"/>
                  <a:gd name="T43" fmla="*/ 6 h 43"/>
                  <a:gd name="T44" fmla="*/ 4 w 86"/>
                  <a:gd name="T45" fmla="*/ 8 h 43"/>
                  <a:gd name="T46" fmla="*/ 0 w 86"/>
                  <a:gd name="T47" fmla="*/ 13 h 43"/>
                  <a:gd name="T48" fmla="*/ 8 w 86"/>
                  <a:gd name="T49" fmla="*/ 15 h 43"/>
                  <a:gd name="T50" fmla="*/ 17 w 86"/>
                  <a:gd name="T51" fmla="*/ 15 h 43"/>
                  <a:gd name="T52" fmla="*/ 16 w 86"/>
                  <a:gd name="T53" fmla="*/ 19 h 43"/>
                  <a:gd name="T54" fmla="*/ 12 w 86"/>
                  <a:gd name="T55" fmla="*/ 21 h 43"/>
                  <a:gd name="T56" fmla="*/ 3 w 86"/>
                  <a:gd name="T57" fmla="*/ 24 h 43"/>
                  <a:gd name="T58" fmla="*/ 14 w 86"/>
                  <a:gd name="T59" fmla="*/ 24 h 43"/>
                  <a:gd name="T60" fmla="*/ 17 w 86"/>
                  <a:gd name="T61" fmla="*/ 27 h 43"/>
                  <a:gd name="T62" fmla="*/ 19 w 86"/>
                  <a:gd name="T63" fmla="*/ 30 h 43"/>
                  <a:gd name="T64" fmla="*/ 17 w 86"/>
                  <a:gd name="T65" fmla="*/ 33 h 43"/>
                  <a:gd name="T66" fmla="*/ 13 w 86"/>
                  <a:gd name="T67" fmla="*/ 36 h 43"/>
                  <a:gd name="T68" fmla="*/ 23 w 86"/>
                  <a:gd name="T69" fmla="*/ 36 h 43"/>
                  <a:gd name="T70" fmla="*/ 37 w 86"/>
                  <a:gd name="T71" fmla="*/ 41 h 43"/>
                  <a:gd name="T72" fmla="*/ 51 w 86"/>
                  <a:gd name="T73" fmla="*/ 38 h 43"/>
                  <a:gd name="T74" fmla="*/ 61 w 86"/>
                  <a:gd name="T75" fmla="*/ 35 h 43"/>
                  <a:gd name="T76" fmla="*/ 72 w 86"/>
                  <a:gd name="T77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6" h="43">
                    <a:moveTo>
                      <a:pt x="72" y="31"/>
                    </a:moveTo>
                    <a:cubicBezTo>
                      <a:pt x="77" y="31"/>
                      <a:pt x="77" y="25"/>
                      <a:pt x="79" y="26"/>
                    </a:cubicBezTo>
                    <a:cubicBezTo>
                      <a:pt x="81" y="26"/>
                      <a:pt x="84" y="22"/>
                      <a:pt x="85" y="20"/>
                    </a:cubicBezTo>
                    <a:cubicBezTo>
                      <a:pt x="86" y="17"/>
                      <a:pt x="83" y="13"/>
                      <a:pt x="81" y="13"/>
                    </a:cubicBezTo>
                    <a:cubicBezTo>
                      <a:pt x="78" y="13"/>
                      <a:pt x="76" y="11"/>
                      <a:pt x="76" y="9"/>
                    </a:cubicBezTo>
                    <a:cubicBezTo>
                      <a:pt x="77" y="7"/>
                      <a:pt x="75" y="5"/>
                      <a:pt x="75" y="4"/>
                    </a:cubicBezTo>
                    <a:cubicBezTo>
                      <a:pt x="75" y="3"/>
                      <a:pt x="71" y="4"/>
                      <a:pt x="69" y="4"/>
                    </a:cubicBezTo>
                    <a:cubicBezTo>
                      <a:pt x="67" y="5"/>
                      <a:pt x="63" y="0"/>
                      <a:pt x="62" y="1"/>
                    </a:cubicBezTo>
                    <a:cubicBezTo>
                      <a:pt x="60" y="2"/>
                      <a:pt x="61" y="4"/>
                      <a:pt x="61" y="6"/>
                    </a:cubicBezTo>
                    <a:cubicBezTo>
                      <a:pt x="60" y="7"/>
                      <a:pt x="56" y="4"/>
                      <a:pt x="56" y="6"/>
                    </a:cubicBezTo>
                    <a:cubicBezTo>
                      <a:pt x="56" y="8"/>
                      <a:pt x="54" y="8"/>
                      <a:pt x="53" y="6"/>
                    </a:cubicBezTo>
                    <a:cubicBezTo>
                      <a:pt x="51" y="4"/>
                      <a:pt x="48" y="5"/>
                      <a:pt x="48" y="7"/>
                    </a:cubicBezTo>
                    <a:cubicBezTo>
                      <a:pt x="48" y="8"/>
                      <a:pt x="47" y="7"/>
                      <a:pt x="44" y="5"/>
                    </a:cubicBezTo>
                    <a:cubicBezTo>
                      <a:pt x="41" y="4"/>
                      <a:pt x="38" y="7"/>
                      <a:pt x="39" y="9"/>
                    </a:cubicBezTo>
                    <a:cubicBezTo>
                      <a:pt x="39" y="11"/>
                      <a:pt x="38" y="11"/>
                      <a:pt x="35" y="7"/>
                    </a:cubicBezTo>
                    <a:cubicBezTo>
                      <a:pt x="33" y="4"/>
                      <a:pt x="30" y="8"/>
                      <a:pt x="32" y="10"/>
                    </a:cubicBezTo>
                    <a:cubicBezTo>
                      <a:pt x="33" y="12"/>
                      <a:pt x="32" y="15"/>
                      <a:pt x="31" y="14"/>
                    </a:cubicBezTo>
                    <a:cubicBezTo>
                      <a:pt x="29" y="13"/>
                      <a:pt x="26" y="14"/>
                      <a:pt x="25" y="16"/>
                    </a:cubicBezTo>
                    <a:cubicBezTo>
                      <a:pt x="24" y="18"/>
                      <a:pt x="20" y="11"/>
                      <a:pt x="23" y="10"/>
                    </a:cubicBezTo>
                    <a:cubicBezTo>
                      <a:pt x="26" y="8"/>
                      <a:pt x="15" y="2"/>
                      <a:pt x="11" y="2"/>
                    </a:cubicBezTo>
                    <a:cubicBezTo>
                      <a:pt x="7" y="2"/>
                      <a:pt x="10" y="4"/>
                      <a:pt x="12" y="6"/>
                    </a:cubicBezTo>
                    <a:cubicBezTo>
                      <a:pt x="15" y="8"/>
                      <a:pt x="10" y="7"/>
                      <a:pt x="9" y="6"/>
                    </a:cubicBezTo>
                    <a:cubicBezTo>
                      <a:pt x="8" y="4"/>
                      <a:pt x="5" y="5"/>
                      <a:pt x="4" y="8"/>
                    </a:cubicBezTo>
                    <a:cubicBezTo>
                      <a:pt x="3" y="10"/>
                      <a:pt x="0" y="12"/>
                      <a:pt x="0" y="13"/>
                    </a:cubicBezTo>
                    <a:cubicBezTo>
                      <a:pt x="0" y="15"/>
                      <a:pt x="4" y="17"/>
                      <a:pt x="8" y="15"/>
                    </a:cubicBezTo>
                    <a:cubicBezTo>
                      <a:pt x="11" y="14"/>
                      <a:pt x="15" y="13"/>
                      <a:pt x="17" y="15"/>
                    </a:cubicBezTo>
                    <a:cubicBezTo>
                      <a:pt x="19" y="17"/>
                      <a:pt x="14" y="18"/>
                      <a:pt x="16" y="19"/>
                    </a:cubicBezTo>
                    <a:cubicBezTo>
                      <a:pt x="18" y="20"/>
                      <a:pt x="16" y="22"/>
                      <a:pt x="12" y="21"/>
                    </a:cubicBezTo>
                    <a:cubicBezTo>
                      <a:pt x="7" y="21"/>
                      <a:pt x="2" y="22"/>
                      <a:pt x="3" y="24"/>
                    </a:cubicBezTo>
                    <a:cubicBezTo>
                      <a:pt x="3" y="25"/>
                      <a:pt x="14" y="22"/>
                      <a:pt x="14" y="24"/>
                    </a:cubicBezTo>
                    <a:cubicBezTo>
                      <a:pt x="14" y="26"/>
                      <a:pt x="14" y="28"/>
                      <a:pt x="17" y="27"/>
                    </a:cubicBezTo>
                    <a:cubicBezTo>
                      <a:pt x="20" y="26"/>
                      <a:pt x="18" y="29"/>
                      <a:pt x="19" y="30"/>
                    </a:cubicBezTo>
                    <a:cubicBezTo>
                      <a:pt x="21" y="30"/>
                      <a:pt x="20" y="33"/>
                      <a:pt x="17" y="33"/>
                    </a:cubicBezTo>
                    <a:cubicBezTo>
                      <a:pt x="13" y="34"/>
                      <a:pt x="11" y="34"/>
                      <a:pt x="13" y="36"/>
                    </a:cubicBezTo>
                    <a:cubicBezTo>
                      <a:pt x="15" y="38"/>
                      <a:pt x="19" y="37"/>
                      <a:pt x="23" y="36"/>
                    </a:cubicBezTo>
                    <a:cubicBezTo>
                      <a:pt x="27" y="35"/>
                      <a:pt x="33" y="40"/>
                      <a:pt x="37" y="41"/>
                    </a:cubicBezTo>
                    <a:cubicBezTo>
                      <a:pt x="42" y="43"/>
                      <a:pt x="50" y="41"/>
                      <a:pt x="51" y="38"/>
                    </a:cubicBezTo>
                    <a:cubicBezTo>
                      <a:pt x="52" y="36"/>
                      <a:pt x="59" y="37"/>
                      <a:pt x="61" y="35"/>
                    </a:cubicBezTo>
                    <a:cubicBezTo>
                      <a:pt x="64" y="33"/>
                      <a:pt x="68" y="31"/>
                      <a:pt x="72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138">
                <a:extLst>
                  <a:ext uri="{FF2B5EF4-FFF2-40B4-BE49-F238E27FC236}">
                    <a16:creationId xmlns:a16="http://schemas.microsoft.com/office/drawing/2014/main" id="{CCFA9354-8D59-4F0E-8C64-D9D529BCA0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6487" y="2935451"/>
                <a:ext cx="85321" cy="92850"/>
              </a:xfrm>
              <a:custGeom>
                <a:avLst/>
                <a:gdLst>
                  <a:gd name="T0" fmla="*/ 33 w 37"/>
                  <a:gd name="T1" fmla="*/ 12 h 40"/>
                  <a:gd name="T2" fmla="*/ 30 w 37"/>
                  <a:gd name="T3" fmla="*/ 10 h 40"/>
                  <a:gd name="T4" fmla="*/ 26 w 37"/>
                  <a:gd name="T5" fmla="*/ 11 h 40"/>
                  <a:gd name="T6" fmla="*/ 21 w 37"/>
                  <a:gd name="T7" fmla="*/ 10 h 40"/>
                  <a:gd name="T8" fmla="*/ 22 w 37"/>
                  <a:gd name="T9" fmla="*/ 6 h 40"/>
                  <a:gd name="T10" fmla="*/ 25 w 37"/>
                  <a:gd name="T11" fmla="*/ 1 h 40"/>
                  <a:gd name="T12" fmla="*/ 24 w 37"/>
                  <a:gd name="T13" fmla="*/ 1 h 40"/>
                  <a:gd name="T14" fmla="*/ 16 w 37"/>
                  <a:gd name="T15" fmla="*/ 3 h 40"/>
                  <a:gd name="T16" fmla="*/ 19 w 37"/>
                  <a:gd name="T17" fmla="*/ 6 h 40"/>
                  <a:gd name="T18" fmla="*/ 13 w 37"/>
                  <a:gd name="T19" fmla="*/ 10 h 40"/>
                  <a:gd name="T20" fmla="*/ 4 w 37"/>
                  <a:gd name="T21" fmla="*/ 10 h 40"/>
                  <a:gd name="T22" fmla="*/ 5 w 37"/>
                  <a:gd name="T23" fmla="*/ 16 h 40"/>
                  <a:gd name="T24" fmla="*/ 9 w 37"/>
                  <a:gd name="T25" fmla="*/ 22 h 40"/>
                  <a:gd name="T26" fmla="*/ 7 w 37"/>
                  <a:gd name="T27" fmla="*/ 28 h 40"/>
                  <a:gd name="T28" fmla="*/ 1 w 37"/>
                  <a:gd name="T29" fmla="*/ 34 h 40"/>
                  <a:gd name="T30" fmla="*/ 9 w 37"/>
                  <a:gd name="T31" fmla="*/ 40 h 40"/>
                  <a:gd name="T32" fmla="*/ 23 w 37"/>
                  <a:gd name="T33" fmla="*/ 34 h 40"/>
                  <a:gd name="T34" fmla="*/ 33 w 37"/>
                  <a:gd name="T35" fmla="*/ 32 h 40"/>
                  <a:gd name="T36" fmla="*/ 33 w 37"/>
                  <a:gd name="T37" fmla="*/ 14 h 40"/>
                  <a:gd name="T38" fmla="*/ 33 w 37"/>
                  <a:gd name="T39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" h="40">
                    <a:moveTo>
                      <a:pt x="33" y="12"/>
                    </a:moveTo>
                    <a:cubicBezTo>
                      <a:pt x="32" y="12"/>
                      <a:pt x="31" y="11"/>
                      <a:pt x="30" y="10"/>
                    </a:cubicBezTo>
                    <a:cubicBezTo>
                      <a:pt x="27" y="6"/>
                      <a:pt x="26" y="9"/>
                      <a:pt x="26" y="11"/>
                    </a:cubicBezTo>
                    <a:cubicBezTo>
                      <a:pt x="25" y="14"/>
                      <a:pt x="22" y="11"/>
                      <a:pt x="21" y="10"/>
                    </a:cubicBezTo>
                    <a:cubicBezTo>
                      <a:pt x="19" y="10"/>
                      <a:pt x="21" y="7"/>
                      <a:pt x="22" y="6"/>
                    </a:cubicBezTo>
                    <a:cubicBezTo>
                      <a:pt x="23" y="5"/>
                      <a:pt x="24" y="3"/>
                      <a:pt x="25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0" y="0"/>
                      <a:pt x="16" y="0"/>
                      <a:pt x="16" y="3"/>
                    </a:cubicBezTo>
                    <a:cubicBezTo>
                      <a:pt x="15" y="6"/>
                      <a:pt x="19" y="5"/>
                      <a:pt x="19" y="6"/>
                    </a:cubicBezTo>
                    <a:cubicBezTo>
                      <a:pt x="19" y="8"/>
                      <a:pt x="16" y="8"/>
                      <a:pt x="13" y="10"/>
                    </a:cubicBezTo>
                    <a:cubicBezTo>
                      <a:pt x="10" y="12"/>
                      <a:pt x="7" y="8"/>
                      <a:pt x="4" y="10"/>
                    </a:cubicBezTo>
                    <a:cubicBezTo>
                      <a:pt x="1" y="11"/>
                      <a:pt x="7" y="13"/>
                      <a:pt x="5" y="16"/>
                    </a:cubicBezTo>
                    <a:cubicBezTo>
                      <a:pt x="3" y="19"/>
                      <a:pt x="5" y="19"/>
                      <a:pt x="9" y="22"/>
                    </a:cubicBezTo>
                    <a:cubicBezTo>
                      <a:pt x="12" y="24"/>
                      <a:pt x="7" y="25"/>
                      <a:pt x="7" y="28"/>
                    </a:cubicBezTo>
                    <a:cubicBezTo>
                      <a:pt x="7" y="32"/>
                      <a:pt x="2" y="31"/>
                      <a:pt x="1" y="34"/>
                    </a:cubicBezTo>
                    <a:cubicBezTo>
                      <a:pt x="0" y="36"/>
                      <a:pt x="5" y="40"/>
                      <a:pt x="9" y="40"/>
                    </a:cubicBezTo>
                    <a:cubicBezTo>
                      <a:pt x="12" y="40"/>
                      <a:pt x="19" y="38"/>
                      <a:pt x="23" y="34"/>
                    </a:cubicBezTo>
                    <a:cubicBezTo>
                      <a:pt x="27" y="31"/>
                      <a:pt x="29" y="34"/>
                      <a:pt x="33" y="32"/>
                    </a:cubicBezTo>
                    <a:cubicBezTo>
                      <a:pt x="37" y="30"/>
                      <a:pt x="35" y="17"/>
                      <a:pt x="33" y="14"/>
                    </a:cubicBezTo>
                    <a:cubicBezTo>
                      <a:pt x="33" y="13"/>
                      <a:pt x="33" y="13"/>
                      <a:pt x="33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139">
                <a:extLst>
                  <a:ext uri="{FF2B5EF4-FFF2-40B4-BE49-F238E27FC236}">
                    <a16:creationId xmlns:a16="http://schemas.microsoft.com/office/drawing/2014/main" id="{302DE450-F28F-40CE-A152-968E9DE14E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140">
                <a:extLst>
                  <a:ext uri="{FF2B5EF4-FFF2-40B4-BE49-F238E27FC236}">
                    <a16:creationId xmlns:a16="http://schemas.microsoft.com/office/drawing/2014/main" id="{0163AC0F-A3E5-40A1-BED1-9632663B1C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141">
                <a:extLst>
                  <a:ext uri="{FF2B5EF4-FFF2-40B4-BE49-F238E27FC236}">
                    <a16:creationId xmlns:a16="http://schemas.microsoft.com/office/drawing/2014/main" id="{F7943544-FC11-46BC-80DD-E11842C960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72791" y="2866441"/>
                <a:ext cx="87831" cy="82812"/>
              </a:xfrm>
              <a:custGeom>
                <a:avLst/>
                <a:gdLst>
                  <a:gd name="T0" fmla="*/ 19 w 38"/>
                  <a:gd name="T1" fmla="*/ 13 h 36"/>
                  <a:gd name="T2" fmla="*/ 19 w 38"/>
                  <a:gd name="T3" fmla="*/ 8 h 36"/>
                  <a:gd name="T4" fmla="*/ 20 w 38"/>
                  <a:gd name="T5" fmla="*/ 1 h 36"/>
                  <a:gd name="T6" fmla="*/ 14 w 38"/>
                  <a:gd name="T7" fmla="*/ 4 h 36"/>
                  <a:gd name="T8" fmla="*/ 9 w 38"/>
                  <a:gd name="T9" fmla="*/ 6 h 36"/>
                  <a:gd name="T10" fmla="*/ 10 w 38"/>
                  <a:gd name="T11" fmla="*/ 10 h 36"/>
                  <a:gd name="T12" fmla="*/ 5 w 38"/>
                  <a:gd name="T13" fmla="*/ 8 h 36"/>
                  <a:gd name="T14" fmla="*/ 1 w 38"/>
                  <a:gd name="T15" fmla="*/ 13 h 36"/>
                  <a:gd name="T16" fmla="*/ 1 w 38"/>
                  <a:gd name="T17" fmla="*/ 23 h 36"/>
                  <a:gd name="T18" fmla="*/ 4 w 38"/>
                  <a:gd name="T19" fmla="*/ 30 h 36"/>
                  <a:gd name="T20" fmla="*/ 5 w 38"/>
                  <a:gd name="T21" fmla="*/ 33 h 36"/>
                  <a:gd name="T22" fmla="*/ 13 w 38"/>
                  <a:gd name="T23" fmla="*/ 34 h 36"/>
                  <a:gd name="T24" fmla="*/ 16 w 38"/>
                  <a:gd name="T25" fmla="*/ 34 h 36"/>
                  <a:gd name="T26" fmla="*/ 12 w 38"/>
                  <a:gd name="T27" fmla="*/ 30 h 36"/>
                  <a:gd name="T28" fmla="*/ 17 w 38"/>
                  <a:gd name="T29" fmla="*/ 30 h 36"/>
                  <a:gd name="T30" fmla="*/ 22 w 38"/>
                  <a:gd name="T31" fmla="*/ 30 h 36"/>
                  <a:gd name="T32" fmla="*/ 19 w 38"/>
                  <a:gd name="T33" fmla="*/ 25 h 36"/>
                  <a:gd name="T34" fmla="*/ 16 w 38"/>
                  <a:gd name="T35" fmla="*/ 25 h 36"/>
                  <a:gd name="T36" fmla="*/ 18 w 38"/>
                  <a:gd name="T37" fmla="*/ 20 h 36"/>
                  <a:gd name="T38" fmla="*/ 23 w 38"/>
                  <a:gd name="T39" fmla="*/ 17 h 36"/>
                  <a:gd name="T40" fmla="*/ 19 w 38"/>
                  <a:gd name="T41" fmla="*/ 13 h 36"/>
                  <a:gd name="T42" fmla="*/ 37 w 38"/>
                  <a:gd name="T43" fmla="*/ 20 h 36"/>
                  <a:gd name="T44" fmla="*/ 35 w 38"/>
                  <a:gd name="T45" fmla="*/ 22 h 36"/>
                  <a:gd name="T46" fmla="*/ 32 w 38"/>
                  <a:gd name="T47" fmla="*/ 20 h 36"/>
                  <a:gd name="T48" fmla="*/ 27 w 38"/>
                  <a:gd name="T49" fmla="*/ 23 h 36"/>
                  <a:gd name="T50" fmla="*/ 30 w 38"/>
                  <a:gd name="T51" fmla="*/ 30 h 36"/>
                  <a:gd name="T52" fmla="*/ 27 w 38"/>
                  <a:gd name="T53" fmla="*/ 32 h 36"/>
                  <a:gd name="T54" fmla="*/ 30 w 38"/>
                  <a:gd name="T55" fmla="*/ 36 h 36"/>
                  <a:gd name="T56" fmla="*/ 35 w 38"/>
                  <a:gd name="T57" fmla="*/ 29 h 36"/>
                  <a:gd name="T58" fmla="*/ 37 w 38"/>
                  <a:gd name="T5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" h="36">
                    <a:moveTo>
                      <a:pt x="19" y="13"/>
                    </a:moveTo>
                    <a:cubicBezTo>
                      <a:pt x="18" y="13"/>
                      <a:pt x="18" y="9"/>
                      <a:pt x="19" y="8"/>
                    </a:cubicBezTo>
                    <a:cubicBezTo>
                      <a:pt x="20" y="6"/>
                      <a:pt x="21" y="2"/>
                      <a:pt x="20" y="1"/>
                    </a:cubicBezTo>
                    <a:cubicBezTo>
                      <a:pt x="19" y="0"/>
                      <a:pt x="14" y="1"/>
                      <a:pt x="14" y="4"/>
                    </a:cubicBezTo>
                    <a:cubicBezTo>
                      <a:pt x="14" y="7"/>
                      <a:pt x="10" y="6"/>
                      <a:pt x="9" y="6"/>
                    </a:cubicBezTo>
                    <a:cubicBezTo>
                      <a:pt x="8" y="7"/>
                      <a:pt x="11" y="9"/>
                      <a:pt x="10" y="10"/>
                    </a:cubicBezTo>
                    <a:cubicBezTo>
                      <a:pt x="8" y="11"/>
                      <a:pt x="8" y="8"/>
                      <a:pt x="5" y="8"/>
                    </a:cubicBezTo>
                    <a:cubicBezTo>
                      <a:pt x="3" y="7"/>
                      <a:pt x="2" y="11"/>
                      <a:pt x="1" y="13"/>
                    </a:cubicBezTo>
                    <a:cubicBezTo>
                      <a:pt x="0" y="15"/>
                      <a:pt x="1" y="20"/>
                      <a:pt x="1" y="23"/>
                    </a:cubicBezTo>
                    <a:cubicBezTo>
                      <a:pt x="1" y="25"/>
                      <a:pt x="5" y="27"/>
                      <a:pt x="4" y="30"/>
                    </a:cubicBezTo>
                    <a:cubicBezTo>
                      <a:pt x="4" y="31"/>
                      <a:pt x="4" y="32"/>
                      <a:pt x="5" y="33"/>
                    </a:cubicBezTo>
                    <a:cubicBezTo>
                      <a:pt x="8" y="33"/>
                      <a:pt x="11" y="33"/>
                      <a:pt x="13" y="34"/>
                    </a:cubicBezTo>
                    <a:cubicBezTo>
                      <a:pt x="13" y="34"/>
                      <a:pt x="14" y="34"/>
                      <a:pt x="16" y="34"/>
                    </a:cubicBezTo>
                    <a:cubicBezTo>
                      <a:pt x="15" y="32"/>
                      <a:pt x="12" y="31"/>
                      <a:pt x="12" y="30"/>
                    </a:cubicBezTo>
                    <a:cubicBezTo>
                      <a:pt x="13" y="28"/>
                      <a:pt x="15" y="29"/>
                      <a:pt x="17" y="30"/>
                    </a:cubicBezTo>
                    <a:cubicBezTo>
                      <a:pt x="18" y="32"/>
                      <a:pt x="22" y="32"/>
                      <a:pt x="22" y="30"/>
                    </a:cubicBezTo>
                    <a:cubicBezTo>
                      <a:pt x="22" y="29"/>
                      <a:pt x="22" y="24"/>
                      <a:pt x="19" y="25"/>
                    </a:cubicBezTo>
                    <a:cubicBezTo>
                      <a:pt x="17" y="26"/>
                      <a:pt x="17" y="26"/>
                      <a:pt x="16" y="25"/>
                    </a:cubicBezTo>
                    <a:cubicBezTo>
                      <a:pt x="15" y="24"/>
                      <a:pt x="17" y="22"/>
                      <a:pt x="18" y="20"/>
                    </a:cubicBezTo>
                    <a:cubicBezTo>
                      <a:pt x="19" y="18"/>
                      <a:pt x="23" y="19"/>
                      <a:pt x="23" y="17"/>
                    </a:cubicBezTo>
                    <a:cubicBezTo>
                      <a:pt x="24" y="15"/>
                      <a:pt x="20" y="14"/>
                      <a:pt x="19" y="13"/>
                    </a:cubicBezTo>
                    <a:close/>
                    <a:moveTo>
                      <a:pt x="37" y="20"/>
                    </a:moveTo>
                    <a:cubicBezTo>
                      <a:pt x="36" y="20"/>
                      <a:pt x="36" y="22"/>
                      <a:pt x="35" y="22"/>
                    </a:cubicBezTo>
                    <a:cubicBezTo>
                      <a:pt x="33" y="23"/>
                      <a:pt x="32" y="18"/>
                      <a:pt x="32" y="20"/>
                    </a:cubicBezTo>
                    <a:cubicBezTo>
                      <a:pt x="31" y="23"/>
                      <a:pt x="29" y="19"/>
                      <a:pt x="27" y="23"/>
                    </a:cubicBezTo>
                    <a:cubicBezTo>
                      <a:pt x="24" y="26"/>
                      <a:pt x="28" y="29"/>
                      <a:pt x="30" y="30"/>
                    </a:cubicBezTo>
                    <a:cubicBezTo>
                      <a:pt x="31" y="31"/>
                      <a:pt x="30" y="33"/>
                      <a:pt x="27" y="32"/>
                    </a:cubicBezTo>
                    <a:cubicBezTo>
                      <a:pt x="25" y="32"/>
                      <a:pt x="27" y="35"/>
                      <a:pt x="30" y="36"/>
                    </a:cubicBezTo>
                    <a:cubicBezTo>
                      <a:pt x="32" y="36"/>
                      <a:pt x="36" y="31"/>
                      <a:pt x="35" y="29"/>
                    </a:cubicBezTo>
                    <a:cubicBezTo>
                      <a:pt x="35" y="28"/>
                      <a:pt x="38" y="21"/>
                      <a:pt x="37" y="2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142">
                <a:extLst>
                  <a:ext uri="{FF2B5EF4-FFF2-40B4-BE49-F238E27FC236}">
                    <a16:creationId xmlns:a16="http://schemas.microsoft.com/office/drawing/2014/main" id="{F5BC48B7-BB30-48FE-BC28-665FA18E7B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33018" y="2525155"/>
                <a:ext cx="229615" cy="406531"/>
              </a:xfrm>
              <a:custGeom>
                <a:avLst/>
                <a:gdLst>
                  <a:gd name="T0" fmla="*/ 98 w 100"/>
                  <a:gd name="T1" fmla="*/ 38 h 176"/>
                  <a:gd name="T2" fmla="*/ 96 w 100"/>
                  <a:gd name="T3" fmla="*/ 24 h 176"/>
                  <a:gd name="T4" fmla="*/ 84 w 100"/>
                  <a:gd name="T5" fmla="*/ 9 h 176"/>
                  <a:gd name="T6" fmla="*/ 70 w 100"/>
                  <a:gd name="T7" fmla="*/ 8 h 176"/>
                  <a:gd name="T8" fmla="*/ 56 w 100"/>
                  <a:gd name="T9" fmla="*/ 8 h 176"/>
                  <a:gd name="T10" fmla="*/ 48 w 100"/>
                  <a:gd name="T11" fmla="*/ 16 h 176"/>
                  <a:gd name="T12" fmla="*/ 40 w 100"/>
                  <a:gd name="T13" fmla="*/ 27 h 176"/>
                  <a:gd name="T14" fmla="*/ 34 w 100"/>
                  <a:gd name="T15" fmla="*/ 37 h 176"/>
                  <a:gd name="T16" fmla="*/ 26 w 100"/>
                  <a:gd name="T17" fmla="*/ 43 h 176"/>
                  <a:gd name="T18" fmla="*/ 21 w 100"/>
                  <a:gd name="T19" fmla="*/ 61 h 176"/>
                  <a:gd name="T20" fmla="*/ 22 w 100"/>
                  <a:gd name="T21" fmla="*/ 70 h 176"/>
                  <a:gd name="T22" fmla="*/ 9 w 100"/>
                  <a:gd name="T23" fmla="*/ 75 h 176"/>
                  <a:gd name="T24" fmla="*/ 8 w 100"/>
                  <a:gd name="T25" fmla="*/ 91 h 176"/>
                  <a:gd name="T26" fmla="*/ 13 w 100"/>
                  <a:gd name="T27" fmla="*/ 105 h 176"/>
                  <a:gd name="T28" fmla="*/ 11 w 100"/>
                  <a:gd name="T29" fmla="*/ 113 h 176"/>
                  <a:gd name="T30" fmla="*/ 6 w 100"/>
                  <a:gd name="T31" fmla="*/ 122 h 176"/>
                  <a:gd name="T32" fmla="*/ 3 w 100"/>
                  <a:gd name="T33" fmla="*/ 134 h 176"/>
                  <a:gd name="T34" fmla="*/ 0 w 100"/>
                  <a:gd name="T35" fmla="*/ 134 h 176"/>
                  <a:gd name="T36" fmla="*/ 6 w 100"/>
                  <a:gd name="T37" fmla="*/ 151 h 176"/>
                  <a:gd name="T38" fmla="*/ 12 w 100"/>
                  <a:gd name="T39" fmla="*/ 164 h 176"/>
                  <a:gd name="T40" fmla="*/ 15 w 100"/>
                  <a:gd name="T41" fmla="*/ 175 h 176"/>
                  <a:gd name="T42" fmla="*/ 24 w 100"/>
                  <a:gd name="T43" fmla="*/ 170 h 176"/>
                  <a:gd name="T44" fmla="*/ 33 w 100"/>
                  <a:gd name="T45" fmla="*/ 167 h 176"/>
                  <a:gd name="T46" fmla="*/ 41 w 100"/>
                  <a:gd name="T47" fmla="*/ 164 h 176"/>
                  <a:gd name="T48" fmla="*/ 42 w 100"/>
                  <a:gd name="T49" fmla="*/ 157 h 176"/>
                  <a:gd name="T50" fmla="*/ 43 w 100"/>
                  <a:gd name="T51" fmla="*/ 140 h 176"/>
                  <a:gd name="T52" fmla="*/ 55 w 100"/>
                  <a:gd name="T53" fmla="*/ 128 h 176"/>
                  <a:gd name="T54" fmla="*/ 52 w 100"/>
                  <a:gd name="T55" fmla="*/ 113 h 176"/>
                  <a:gd name="T56" fmla="*/ 46 w 100"/>
                  <a:gd name="T57" fmla="*/ 103 h 176"/>
                  <a:gd name="T58" fmla="*/ 51 w 100"/>
                  <a:gd name="T59" fmla="*/ 89 h 176"/>
                  <a:gd name="T60" fmla="*/ 60 w 100"/>
                  <a:gd name="T61" fmla="*/ 79 h 176"/>
                  <a:gd name="T62" fmla="*/ 80 w 100"/>
                  <a:gd name="T63" fmla="*/ 65 h 176"/>
                  <a:gd name="T64" fmla="*/ 82 w 100"/>
                  <a:gd name="T65" fmla="*/ 51 h 176"/>
                  <a:gd name="T66" fmla="*/ 96 w 100"/>
                  <a:gd name="T67" fmla="*/ 46 h 176"/>
                  <a:gd name="T68" fmla="*/ 99 w 100"/>
                  <a:gd name="T69" fmla="*/ 42 h 176"/>
                  <a:gd name="T70" fmla="*/ 54 w 100"/>
                  <a:gd name="T71" fmla="*/ 15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0" h="176">
                    <a:moveTo>
                      <a:pt x="99" y="42"/>
                    </a:moveTo>
                    <a:cubicBezTo>
                      <a:pt x="98" y="41"/>
                      <a:pt x="96" y="38"/>
                      <a:pt x="98" y="38"/>
                    </a:cubicBezTo>
                    <a:cubicBezTo>
                      <a:pt x="100" y="38"/>
                      <a:pt x="100" y="32"/>
                      <a:pt x="98" y="31"/>
                    </a:cubicBezTo>
                    <a:cubicBezTo>
                      <a:pt x="96" y="30"/>
                      <a:pt x="98" y="25"/>
                      <a:pt x="96" y="24"/>
                    </a:cubicBezTo>
                    <a:cubicBezTo>
                      <a:pt x="94" y="23"/>
                      <a:pt x="95" y="19"/>
                      <a:pt x="96" y="16"/>
                    </a:cubicBezTo>
                    <a:cubicBezTo>
                      <a:pt x="96" y="13"/>
                      <a:pt x="89" y="11"/>
                      <a:pt x="84" y="9"/>
                    </a:cubicBezTo>
                    <a:cubicBezTo>
                      <a:pt x="80" y="7"/>
                      <a:pt x="78" y="4"/>
                      <a:pt x="75" y="2"/>
                    </a:cubicBezTo>
                    <a:cubicBezTo>
                      <a:pt x="71" y="0"/>
                      <a:pt x="70" y="5"/>
                      <a:pt x="70" y="8"/>
                    </a:cubicBezTo>
                    <a:cubicBezTo>
                      <a:pt x="70" y="11"/>
                      <a:pt x="67" y="12"/>
                      <a:pt x="65" y="10"/>
                    </a:cubicBezTo>
                    <a:cubicBezTo>
                      <a:pt x="63" y="8"/>
                      <a:pt x="60" y="10"/>
                      <a:pt x="56" y="8"/>
                    </a:cubicBezTo>
                    <a:cubicBezTo>
                      <a:pt x="53" y="7"/>
                      <a:pt x="55" y="12"/>
                      <a:pt x="55" y="14"/>
                    </a:cubicBezTo>
                    <a:cubicBezTo>
                      <a:pt x="55" y="16"/>
                      <a:pt x="51" y="16"/>
                      <a:pt x="48" y="16"/>
                    </a:cubicBezTo>
                    <a:cubicBezTo>
                      <a:pt x="46" y="16"/>
                      <a:pt x="42" y="18"/>
                      <a:pt x="42" y="21"/>
                    </a:cubicBezTo>
                    <a:cubicBezTo>
                      <a:pt x="42" y="24"/>
                      <a:pt x="39" y="25"/>
                      <a:pt x="40" y="27"/>
                    </a:cubicBezTo>
                    <a:cubicBezTo>
                      <a:pt x="41" y="28"/>
                      <a:pt x="40" y="30"/>
                      <a:pt x="38" y="31"/>
                    </a:cubicBezTo>
                    <a:cubicBezTo>
                      <a:pt x="37" y="32"/>
                      <a:pt x="35" y="36"/>
                      <a:pt x="34" y="37"/>
                    </a:cubicBezTo>
                    <a:cubicBezTo>
                      <a:pt x="33" y="38"/>
                      <a:pt x="35" y="40"/>
                      <a:pt x="32" y="42"/>
                    </a:cubicBezTo>
                    <a:cubicBezTo>
                      <a:pt x="30" y="43"/>
                      <a:pt x="27" y="42"/>
                      <a:pt x="26" y="43"/>
                    </a:cubicBezTo>
                    <a:cubicBezTo>
                      <a:pt x="25" y="44"/>
                      <a:pt x="26" y="47"/>
                      <a:pt x="26" y="50"/>
                    </a:cubicBezTo>
                    <a:cubicBezTo>
                      <a:pt x="26" y="54"/>
                      <a:pt x="23" y="58"/>
                      <a:pt x="21" y="61"/>
                    </a:cubicBezTo>
                    <a:cubicBezTo>
                      <a:pt x="18" y="64"/>
                      <a:pt x="21" y="65"/>
                      <a:pt x="22" y="65"/>
                    </a:cubicBezTo>
                    <a:cubicBezTo>
                      <a:pt x="24" y="65"/>
                      <a:pt x="24" y="67"/>
                      <a:pt x="22" y="70"/>
                    </a:cubicBezTo>
                    <a:cubicBezTo>
                      <a:pt x="21" y="72"/>
                      <a:pt x="19" y="70"/>
                      <a:pt x="17" y="70"/>
                    </a:cubicBezTo>
                    <a:cubicBezTo>
                      <a:pt x="16" y="70"/>
                      <a:pt x="11" y="71"/>
                      <a:pt x="9" y="75"/>
                    </a:cubicBezTo>
                    <a:cubicBezTo>
                      <a:pt x="7" y="79"/>
                      <a:pt x="8" y="81"/>
                      <a:pt x="8" y="83"/>
                    </a:cubicBezTo>
                    <a:cubicBezTo>
                      <a:pt x="9" y="85"/>
                      <a:pt x="6" y="87"/>
                      <a:pt x="8" y="91"/>
                    </a:cubicBezTo>
                    <a:cubicBezTo>
                      <a:pt x="10" y="95"/>
                      <a:pt x="8" y="96"/>
                      <a:pt x="8" y="99"/>
                    </a:cubicBezTo>
                    <a:cubicBezTo>
                      <a:pt x="8" y="102"/>
                      <a:pt x="13" y="102"/>
                      <a:pt x="13" y="105"/>
                    </a:cubicBezTo>
                    <a:cubicBezTo>
                      <a:pt x="14" y="108"/>
                      <a:pt x="12" y="109"/>
                      <a:pt x="10" y="109"/>
                    </a:cubicBezTo>
                    <a:cubicBezTo>
                      <a:pt x="9" y="109"/>
                      <a:pt x="9" y="112"/>
                      <a:pt x="11" y="113"/>
                    </a:cubicBezTo>
                    <a:cubicBezTo>
                      <a:pt x="12" y="113"/>
                      <a:pt x="12" y="119"/>
                      <a:pt x="11" y="120"/>
                    </a:cubicBezTo>
                    <a:cubicBezTo>
                      <a:pt x="10" y="122"/>
                      <a:pt x="5" y="120"/>
                      <a:pt x="6" y="122"/>
                    </a:cubicBezTo>
                    <a:cubicBezTo>
                      <a:pt x="6" y="124"/>
                      <a:pt x="5" y="127"/>
                      <a:pt x="5" y="129"/>
                    </a:cubicBezTo>
                    <a:cubicBezTo>
                      <a:pt x="5" y="130"/>
                      <a:pt x="4" y="135"/>
                      <a:pt x="3" y="134"/>
                    </a:cubicBezTo>
                    <a:cubicBezTo>
                      <a:pt x="2" y="134"/>
                      <a:pt x="1" y="134"/>
                      <a:pt x="0" y="134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7"/>
                      <a:pt x="1" y="140"/>
                      <a:pt x="4" y="143"/>
                    </a:cubicBezTo>
                    <a:cubicBezTo>
                      <a:pt x="6" y="145"/>
                      <a:pt x="4" y="148"/>
                      <a:pt x="6" y="151"/>
                    </a:cubicBezTo>
                    <a:cubicBezTo>
                      <a:pt x="9" y="154"/>
                      <a:pt x="8" y="156"/>
                      <a:pt x="11" y="158"/>
                    </a:cubicBezTo>
                    <a:cubicBezTo>
                      <a:pt x="13" y="160"/>
                      <a:pt x="13" y="161"/>
                      <a:pt x="12" y="164"/>
                    </a:cubicBezTo>
                    <a:cubicBezTo>
                      <a:pt x="11" y="167"/>
                      <a:pt x="14" y="166"/>
                      <a:pt x="14" y="168"/>
                    </a:cubicBezTo>
                    <a:cubicBezTo>
                      <a:pt x="15" y="170"/>
                      <a:pt x="14" y="173"/>
                      <a:pt x="15" y="175"/>
                    </a:cubicBezTo>
                    <a:cubicBezTo>
                      <a:pt x="15" y="176"/>
                      <a:pt x="17" y="175"/>
                      <a:pt x="21" y="175"/>
                    </a:cubicBezTo>
                    <a:cubicBezTo>
                      <a:pt x="25" y="174"/>
                      <a:pt x="24" y="172"/>
                      <a:pt x="24" y="170"/>
                    </a:cubicBezTo>
                    <a:cubicBezTo>
                      <a:pt x="24" y="168"/>
                      <a:pt x="26" y="169"/>
                      <a:pt x="26" y="167"/>
                    </a:cubicBezTo>
                    <a:cubicBezTo>
                      <a:pt x="27" y="166"/>
                      <a:pt x="30" y="165"/>
                      <a:pt x="33" y="167"/>
                    </a:cubicBezTo>
                    <a:cubicBezTo>
                      <a:pt x="36" y="168"/>
                      <a:pt x="37" y="166"/>
                      <a:pt x="38" y="163"/>
                    </a:cubicBezTo>
                    <a:cubicBezTo>
                      <a:pt x="38" y="160"/>
                      <a:pt x="40" y="163"/>
                      <a:pt x="41" y="164"/>
                    </a:cubicBezTo>
                    <a:cubicBezTo>
                      <a:pt x="41" y="165"/>
                      <a:pt x="44" y="160"/>
                      <a:pt x="45" y="156"/>
                    </a:cubicBezTo>
                    <a:cubicBezTo>
                      <a:pt x="46" y="153"/>
                      <a:pt x="45" y="154"/>
                      <a:pt x="42" y="157"/>
                    </a:cubicBezTo>
                    <a:cubicBezTo>
                      <a:pt x="39" y="160"/>
                      <a:pt x="41" y="154"/>
                      <a:pt x="42" y="151"/>
                    </a:cubicBezTo>
                    <a:cubicBezTo>
                      <a:pt x="43" y="149"/>
                      <a:pt x="43" y="142"/>
                      <a:pt x="43" y="140"/>
                    </a:cubicBezTo>
                    <a:cubicBezTo>
                      <a:pt x="44" y="138"/>
                      <a:pt x="44" y="136"/>
                      <a:pt x="48" y="135"/>
                    </a:cubicBezTo>
                    <a:cubicBezTo>
                      <a:pt x="51" y="134"/>
                      <a:pt x="56" y="130"/>
                      <a:pt x="55" y="128"/>
                    </a:cubicBezTo>
                    <a:cubicBezTo>
                      <a:pt x="54" y="127"/>
                      <a:pt x="60" y="124"/>
                      <a:pt x="60" y="122"/>
                    </a:cubicBezTo>
                    <a:cubicBezTo>
                      <a:pt x="60" y="120"/>
                      <a:pt x="54" y="114"/>
                      <a:pt x="52" y="113"/>
                    </a:cubicBezTo>
                    <a:cubicBezTo>
                      <a:pt x="50" y="112"/>
                      <a:pt x="46" y="113"/>
                      <a:pt x="47" y="112"/>
                    </a:cubicBezTo>
                    <a:cubicBezTo>
                      <a:pt x="47" y="110"/>
                      <a:pt x="46" y="105"/>
                      <a:pt x="46" y="103"/>
                    </a:cubicBezTo>
                    <a:cubicBezTo>
                      <a:pt x="45" y="100"/>
                      <a:pt x="49" y="97"/>
                      <a:pt x="49" y="95"/>
                    </a:cubicBezTo>
                    <a:cubicBezTo>
                      <a:pt x="49" y="92"/>
                      <a:pt x="48" y="90"/>
                      <a:pt x="51" y="89"/>
                    </a:cubicBezTo>
                    <a:cubicBezTo>
                      <a:pt x="53" y="88"/>
                      <a:pt x="52" y="86"/>
                      <a:pt x="55" y="85"/>
                    </a:cubicBezTo>
                    <a:cubicBezTo>
                      <a:pt x="58" y="84"/>
                      <a:pt x="57" y="80"/>
                      <a:pt x="60" y="79"/>
                    </a:cubicBezTo>
                    <a:cubicBezTo>
                      <a:pt x="63" y="77"/>
                      <a:pt x="64" y="76"/>
                      <a:pt x="68" y="74"/>
                    </a:cubicBezTo>
                    <a:cubicBezTo>
                      <a:pt x="72" y="72"/>
                      <a:pt x="79" y="68"/>
                      <a:pt x="80" y="65"/>
                    </a:cubicBezTo>
                    <a:cubicBezTo>
                      <a:pt x="81" y="63"/>
                      <a:pt x="76" y="60"/>
                      <a:pt x="79" y="57"/>
                    </a:cubicBezTo>
                    <a:cubicBezTo>
                      <a:pt x="83" y="55"/>
                      <a:pt x="80" y="52"/>
                      <a:pt x="82" y="51"/>
                    </a:cubicBezTo>
                    <a:cubicBezTo>
                      <a:pt x="85" y="50"/>
                      <a:pt x="86" y="49"/>
                      <a:pt x="88" y="47"/>
                    </a:cubicBezTo>
                    <a:cubicBezTo>
                      <a:pt x="89" y="45"/>
                      <a:pt x="92" y="46"/>
                      <a:pt x="96" y="46"/>
                    </a:cubicBezTo>
                    <a:cubicBezTo>
                      <a:pt x="98" y="46"/>
                      <a:pt x="99" y="46"/>
                      <a:pt x="100" y="46"/>
                    </a:cubicBezTo>
                    <a:cubicBezTo>
                      <a:pt x="100" y="44"/>
                      <a:pt x="100" y="43"/>
                      <a:pt x="99" y="42"/>
                    </a:cubicBezTo>
                    <a:close/>
                    <a:moveTo>
                      <a:pt x="59" y="147"/>
                    </a:moveTo>
                    <a:cubicBezTo>
                      <a:pt x="55" y="147"/>
                      <a:pt x="52" y="156"/>
                      <a:pt x="54" y="157"/>
                    </a:cubicBezTo>
                    <a:cubicBezTo>
                      <a:pt x="55" y="158"/>
                      <a:pt x="64" y="146"/>
                      <a:pt x="59" y="14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143">
                <a:extLst>
                  <a:ext uri="{FF2B5EF4-FFF2-40B4-BE49-F238E27FC236}">
                    <a16:creationId xmlns:a16="http://schemas.microsoft.com/office/drawing/2014/main" id="{25F82FD4-DFD3-4D32-8EB0-4011BECF62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3736" y="2813742"/>
                <a:ext cx="115435" cy="55208"/>
              </a:xfrm>
              <a:custGeom>
                <a:avLst/>
                <a:gdLst>
                  <a:gd name="T0" fmla="*/ 47 w 50"/>
                  <a:gd name="T1" fmla="*/ 6 h 24"/>
                  <a:gd name="T2" fmla="*/ 48 w 50"/>
                  <a:gd name="T3" fmla="*/ 1 h 24"/>
                  <a:gd name="T4" fmla="*/ 46 w 50"/>
                  <a:gd name="T5" fmla="*/ 2 h 24"/>
                  <a:gd name="T6" fmla="*/ 31 w 50"/>
                  <a:gd name="T7" fmla="*/ 0 h 24"/>
                  <a:gd name="T8" fmla="*/ 16 w 50"/>
                  <a:gd name="T9" fmla="*/ 3 h 24"/>
                  <a:gd name="T10" fmla="*/ 11 w 50"/>
                  <a:gd name="T11" fmla="*/ 8 h 24"/>
                  <a:gd name="T12" fmla="*/ 13 w 50"/>
                  <a:gd name="T13" fmla="*/ 13 h 24"/>
                  <a:gd name="T14" fmla="*/ 18 w 50"/>
                  <a:gd name="T15" fmla="*/ 16 h 24"/>
                  <a:gd name="T16" fmla="*/ 19 w 50"/>
                  <a:gd name="T17" fmla="*/ 19 h 24"/>
                  <a:gd name="T18" fmla="*/ 19 w 50"/>
                  <a:gd name="T19" fmla="*/ 19 h 24"/>
                  <a:gd name="T20" fmla="*/ 28 w 50"/>
                  <a:gd name="T21" fmla="*/ 19 h 24"/>
                  <a:gd name="T22" fmla="*/ 36 w 50"/>
                  <a:gd name="T23" fmla="*/ 24 h 24"/>
                  <a:gd name="T24" fmla="*/ 44 w 50"/>
                  <a:gd name="T25" fmla="*/ 24 h 24"/>
                  <a:gd name="T26" fmla="*/ 44 w 50"/>
                  <a:gd name="T27" fmla="*/ 22 h 24"/>
                  <a:gd name="T28" fmla="*/ 46 w 50"/>
                  <a:gd name="T29" fmla="*/ 19 h 24"/>
                  <a:gd name="T30" fmla="*/ 44 w 50"/>
                  <a:gd name="T31" fmla="*/ 15 h 24"/>
                  <a:gd name="T32" fmla="*/ 44 w 50"/>
                  <a:gd name="T33" fmla="*/ 11 h 24"/>
                  <a:gd name="T34" fmla="*/ 47 w 50"/>
                  <a:gd name="T35" fmla="*/ 6 h 24"/>
                  <a:gd name="T36" fmla="*/ 4 w 50"/>
                  <a:gd name="T37" fmla="*/ 12 h 24"/>
                  <a:gd name="T38" fmla="*/ 1 w 50"/>
                  <a:gd name="T39" fmla="*/ 19 h 24"/>
                  <a:gd name="T40" fmla="*/ 10 w 50"/>
                  <a:gd name="T41" fmla="*/ 14 h 24"/>
                  <a:gd name="T42" fmla="*/ 4 w 50"/>
                  <a:gd name="T43" fmla="*/ 12 h 24"/>
                  <a:gd name="T44" fmla="*/ 8 w 50"/>
                  <a:gd name="T45" fmla="*/ 9 h 24"/>
                  <a:gd name="T46" fmla="*/ 3 w 50"/>
                  <a:gd name="T47" fmla="*/ 9 h 24"/>
                  <a:gd name="T48" fmla="*/ 8 w 50"/>
                  <a:gd name="T4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24">
                    <a:moveTo>
                      <a:pt x="47" y="6"/>
                    </a:moveTo>
                    <a:cubicBezTo>
                      <a:pt x="48" y="4"/>
                      <a:pt x="50" y="4"/>
                      <a:pt x="48" y="1"/>
                    </a:cubicBezTo>
                    <a:cubicBezTo>
                      <a:pt x="48" y="1"/>
                      <a:pt x="47" y="2"/>
                      <a:pt x="46" y="2"/>
                    </a:cubicBezTo>
                    <a:cubicBezTo>
                      <a:pt x="43" y="3"/>
                      <a:pt x="35" y="0"/>
                      <a:pt x="31" y="0"/>
                    </a:cubicBezTo>
                    <a:cubicBezTo>
                      <a:pt x="27" y="1"/>
                      <a:pt x="18" y="1"/>
                      <a:pt x="16" y="3"/>
                    </a:cubicBezTo>
                    <a:cubicBezTo>
                      <a:pt x="14" y="6"/>
                      <a:pt x="9" y="6"/>
                      <a:pt x="11" y="8"/>
                    </a:cubicBezTo>
                    <a:cubicBezTo>
                      <a:pt x="14" y="10"/>
                      <a:pt x="11" y="11"/>
                      <a:pt x="13" y="13"/>
                    </a:cubicBezTo>
                    <a:cubicBezTo>
                      <a:pt x="15" y="15"/>
                      <a:pt x="16" y="16"/>
                      <a:pt x="18" y="16"/>
                    </a:cubicBezTo>
                    <a:cubicBezTo>
                      <a:pt x="20" y="15"/>
                      <a:pt x="22" y="17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3" y="19"/>
                      <a:pt x="27" y="19"/>
                      <a:pt x="28" y="19"/>
                    </a:cubicBezTo>
                    <a:cubicBezTo>
                      <a:pt x="29" y="20"/>
                      <a:pt x="35" y="24"/>
                      <a:pt x="36" y="24"/>
                    </a:cubicBezTo>
                    <a:cubicBezTo>
                      <a:pt x="37" y="24"/>
                      <a:pt x="41" y="24"/>
                      <a:pt x="44" y="24"/>
                    </a:cubicBezTo>
                    <a:cubicBezTo>
                      <a:pt x="43" y="23"/>
                      <a:pt x="43" y="23"/>
                      <a:pt x="44" y="22"/>
                    </a:cubicBezTo>
                    <a:cubicBezTo>
                      <a:pt x="45" y="21"/>
                      <a:pt x="47" y="21"/>
                      <a:pt x="46" y="19"/>
                    </a:cubicBezTo>
                    <a:cubicBezTo>
                      <a:pt x="45" y="18"/>
                      <a:pt x="45" y="17"/>
                      <a:pt x="44" y="15"/>
                    </a:cubicBezTo>
                    <a:cubicBezTo>
                      <a:pt x="44" y="13"/>
                      <a:pt x="44" y="12"/>
                      <a:pt x="44" y="11"/>
                    </a:cubicBezTo>
                    <a:cubicBezTo>
                      <a:pt x="44" y="9"/>
                      <a:pt x="45" y="9"/>
                      <a:pt x="47" y="6"/>
                    </a:cubicBezTo>
                    <a:close/>
                    <a:moveTo>
                      <a:pt x="4" y="12"/>
                    </a:moveTo>
                    <a:cubicBezTo>
                      <a:pt x="0" y="13"/>
                      <a:pt x="0" y="19"/>
                      <a:pt x="1" y="19"/>
                    </a:cubicBezTo>
                    <a:cubicBezTo>
                      <a:pt x="3" y="19"/>
                      <a:pt x="8" y="15"/>
                      <a:pt x="10" y="14"/>
                    </a:cubicBezTo>
                    <a:cubicBezTo>
                      <a:pt x="11" y="12"/>
                      <a:pt x="9" y="11"/>
                      <a:pt x="4" y="12"/>
                    </a:cubicBezTo>
                    <a:close/>
                    <a:moveTo>
                      <a:pt x="8" y="9"/>
                    </a:moveTo>
                    <a:cubicBezTo>
                      <a:pt x="9" y="7"/>
                      <a:pt x="1" y="8"/>
                      <a:pt x="3" y="9"/>
                    </a:cubicBezTo>
                    <a:cubicBezTo>
                      <a:pt x="4" y="11"/>
                      <a:pt x="7" y="11"/>
                      <a:pt x="8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144">
                <a:extLst>
                  <a:ext uri="{FF2B5EF4-FFF2-40B4-BE49-F238E27FC236}">
                    <a16:creationId xmlns:a16="http://schemas.microsoft.com/office/drawing/2014/main" id="{5594F664-4CF4-476A-8084-85E804846F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294" y="3994439"/>
                <a:ext cx="148058" cy="181935"/>
              </a:xfrm>
              <a:custGeom>
                <a:avLst/>
                <a:gdLst>
                  <a:gd name="T0" fmla="*/ 57 w 64"/>
                  <a:gd name="T1" fmla="*/ 18 h 79"/>
                  <a:gd name="T2" fmla="*/ 61 w 64"/>
                  <a:gd name="T3" fmla="*/ 12 h 79"/>
                  <a:gd name="T4" fmla="*/ 64 w 64"/>
                  <a:gd name="T5" fmla="*/ 7 h 79"/>
                  <a:gd name="T6" fmla="*/ 60 w 64"/>
                  <a:gd name="T7" fmla="*/ 8 h 79"/>
                  <a:gd name="T8" fmla="*/ 56 w 64"/>
                  <a:gd name="T9" fmla="*/ 6 h 79"/>
                  <a:gd name="T10" fmla="*/ 50 w 64"/>
                  <a:gd name="T11" fmla="*/ 8 h 79"/>
                  <a:gd name="T12" fmla="*/ 44 w 64"/>
                  <a:gd name="T13" fmla="*/ 12 h 79"/>
                  <a:gd name="T14" fmla="*/ 35 w 64"/>
                  <a:gd name="T15" fmla="*/ 10 h 79"/>
                  <a:gd name="T16" fmla="*/ 26 w 64"/>
                  <a:gd name="T17" fmla="*/ 5 h 79"/>
                  <a:gd name="T18" fmla="*/ 17 w 64"/>
                  <a:gd name="T19" fmla="*/ 3 h 79"/>
                  <a:gd name="T20" fmla="*/ 13 w 64"/>
                  <a:gd name="T21" fmla="*/ 1 h 79"/>
                  <a:gd name="T22" fmla="*/ 8 w 64"/>
                  <a:gd name="T23" fmla="*/ 1 h 79"/>
                  <a:gd name="T24" fmla="*/ 2 w 64"/>
                  <a:gd name="T25" fmla="*/ 5 h 79"/>
                  <a:gd name="T26" fmla="*/ 1 w 64"/>
                  <a:gd name="T27" fmla="*/ 6 h 79"/>
                  <a:gd name="T28" fmla="*/ 4 w 64"/>
                  <a:gd name="T29" fmla="*/ 10 h 79"/>
                  <a:gd name="T30" fmla="*/ 5 w 64"/>
                  <a:gd name="T31" fmla="*/ 15 h 79"/>
                  <a:gd name="T32" fmla="*/ 8 w 64"/>
                  <a:gd name="T33" fmla="*/ 18 h 79"/>
                  <a:gd name="T34" fmla="*/ 8 w 64"/>
                  <a:gd name="T35" fmla="*/ 25 h 79"/>
                  <a:gd name="T36" fmla="*/ 3 w 64"/>
                  <a:gd name="T37" fmla="*/ 34 h 79"/>
                  <a:gd name="T38" fmla="*/ 0 w 64"/>
                  <a:gd name="T39" fmla="*/ 39 h 79"/>
                  <a:gd name="T40" fmla="*/ 5 w 64"/>
                  <a:gd name="T41" fmla="*/ 42 h 79"/>
                  <a:gd name="T42" fmla="*/ 0 w 64"/>
                  <a:gd name="T43" fmla="*/ 47 h 79"/>
                  <a:gd name="T44" fmla="*/ 0 w 64"/>
                  <a:gd name="T45" fmla="*/ 48 h 79"/>
                  <a:gd name="T46" fmla="*/ 30 w 64"/>
                  <a:gd name="T47" fmla="*/ 64 h 79"/>
                  <a:gd name="T48" fmla="*/ 30 w 64"/>
                  <a:gd name="T49" fmla="*/ 69 h 79"/>
                  <a:gd name="T50" fmla="*/ 43 w 64"/>
                  <a:gd name="T51" fmla="*/ 79 h 79"/>
                  <a:gd name="T52" fmla="*/ 51 w 64"/>
                  <a:gd name="T53" fmla="*/ 61 h 79"/>
                  <a:gd name="T54" fmla="*/ 56 w 64"/>
                  <a:gd name="T55" fmla="*/ 57 h 79"/>
                  <a:gd name="T56" fmla="*/ 61 w 64"/>
                  <a:gd name="T57" fmla="*/ 54 h 79"/>
                  <a:gd name="T58" fmla="*/ 61 w 64"/>
                  <a:gd name="T59" fmla="*/ 53 h 79"/>
                  <a:gd name="T60" fmla="*/ 57 w 64"/>
                  <a:gd name="T61" fmla="*/ 47 h 79"/>
                  <a:gd name="T62" fmla="*/ 57 w 64"/>
                  <a:gd name="T63" fmla="*/ 1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4" h="79">
                    <a:moveTo>
                      <a:pt x="57" y="18"/>
                    </a:moveTo>
                    <a:cubicBezTo>
                      <a:pt x="61" y="12"/>
                      <a:pt x="61" y="12"/>
                      <a:pt x="61" y="12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3" y="7"/>
                      <a:pt x="61" y="8"/>
                      <a:pt x="60" y="8"/>
                    </a:cubicBezTo>
                    <a:cubicBezTo>
                      <a:pt x="59" y="9"/>
                      <a:pt x="57" y="8"/>
                      <a:pt x="56" y="6"/>
                    </a:cubicBezTo>
                    <a:cubicBezTo>
                      <a:pt x="56" y="5"/>
                      <a:pt x="52" y="6"/>
                      <a:pt x="50" y="8"/>
                    </a:cubicBezTo>
                    <a:cubicBezTo>
                      <a:pt x="47" y="9"/>
                      <a:pt x="45" y="13"/>
                      <a:pt x="44" y="12"/>
                    </a:cubicBezTo>
                    <a:cubicBezTo>
                      <a:pt x="43" y="11"/>
                      <a:pt x="37" y="10"/>
                      <a:pt x="35" y="10"/>
                    </a:cubicBezTo>
                    <a:cubicBezTo>
                      <a:pt x="33" y="10"/>
                      <a:pt x="27" y="7"/>
                      <a:pt x="26" y="5"/>
                    </a:cubicBezTo>
                    <a:cubicBezTo>
                      <a:pt x="24" y="3"/>
                      <a:pt x="19" y="4"/>
                      <a:pt x="17" y="3"/>
                    </a:cubicBezTo>
                    <a:cubicBezTo>
                      <a:pt x="16" y="3"/>
                      <a:pt x="14" y="2"/>
                      <a:pt x="13" y="1"/>
                    </a:cubicBezTo>
                    <a:cubicBezTo>
                      <a:pt x="12" y="0"/>
                      <a:pt x="10" y="0"/>
                      <a:pt x="8" y="1"/>
                    </a:cubicBezTo>
                    <a:cubicBezTo>
                      <a:pt x="6" y="1"/>
                      <a:pt x="2" y="3"/>
                      <a:pt x="2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21"/>
                      <a:pt x="8" y="25"/>
                    </a:cubicBezTo>
                    <a:cubicBezTo>
                      <a:pt x="7" y="28"/>
                      <a:pt x="5" y="32"/>
                      <a:pt x="3" y="34"/>
                    </a:cubicBezTo>
                    <a:cubicBezTo>
                      <a:pt x="2" y="35"/>
                      <a:pt x="1" y="37"/>
                      <a:pt x="0" y="39"/>
                    </a:cubicBezTo>
                    <a:cubicBezTo>
                      <a:pt x="3" y="40"/>
                      <a:pt x="6" y="41"/>
                      <a:pt x="5" y="42"/>
                    </a:cubicBezTo>
                    <a:cubicBezTo>
                      <a:pt x="5" y="44"/>
                      <a:pt x="0" y="43"/>
                      <a:pt x="0" y="4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69"/>
                      <a:pt x="37" y="74"/>
                      <a:pt x="43" y="79"/>
                    </a:cubicBezTo>
                    <a:cubicBezTo>
                      <a:pt x="46" y="71"/>
                      <a:pt x="50" y="63"/>
                      <a:pt x="51" y="61"/>
                    </a:cubicBezTo>
                    <a:cubicBezTo>
                      <a:pt x="53" y="59"/>
                      <a:pt x="55" y="59"/>
                      <a:pt x="56" y="57"/>
                    </a:cubicBezTo>
                    <a:cubicBezTo>
                      <a:pt x="58" y="55"/>
                      <a:pt x="58" y="58"/>
                      <a:pt x="61" y="54"/>
                    </a:cubicBezTo>
                    <a:cubicBezTo>
                      <a:pt x="61" y="54"/>
                      <a:pt x="61" y="54"/>
                      <a:pt x="61" y="53"/>
                    </a:cubicBezTo>
                    <a:cubicBezTo>
                      <a:pt x="57" y="47"/>
                      <a:pt x="57" y="47"/>
                      <a:pt x="57" y="47"/>
                    </a:cubicBezTo>
                    <a:lnTo>
                      <a:pt x="57" y="1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145">
                <a:extLst>
                  <a:ext uri="{FF2B5EF4-FFF2-40B4-BE49-F238E27FC236}">
                    <a16:creationId xmlns:a16="http://schemas.microsoft.com/office/drawing/2014/main" id="{5B14E583-2E3B-4F7A-8201-9112334AFC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5482" y="4008241"/>
                <a:ext cx="101633" cy="105397"/>
              </a:xfrm>
              <a:custGeom>
                <a:avLst/>
                <a:gdLst>
                  <a:gd name="T0" fmla="*/ 41 w 44"/>
                  <a:gd name="T1" fmla="*/ 9 h 46"/>
                  <a:gd name="T2" fmla="*/ 40 w 44"/>
                  <a:gd name="T3" fmla="*/ 4 h 46"/>
                  <a:gd name="T4" fmla="*/ 37 w 44"/>
                  <a:gd name="T5" fmla="*/ 0 h 46"/>
                  <a:gd name="T6" fmla="*/ 34 w 44"/>
                  <a:gd name="T7" fmla="*/ 3 h 46"/>
                  <a:gd name="T8" fmla="*/ 29 w 44"/>
                  <a:gd name="T9" fmla="*/ 3 h 46"/>
                  <a:gd name="T10" fmla="*/ 23 w 44"/>
                  <a:gd name="T11" fmla="*/ 5 h 46"/>
                  <a:gd name="T12" fmla="*/ 18 w 44"/>
                  <a:gd name="T13" fmla="*/ 3 h 46"/>
                  <a:gd name="T14" fmla="*/ 12 w 44"/>
                  <a:gd name="T15" fmla="*/ 5 h 46"/>
                  <a:gd name="T16" fmla="*/ 11 w 44"/>
                  <a:gd name="T17" fmla="*/ 12 h 46"/>
                  <a:gd name="T18" fmla="*/ 14 w 44"/>
                  <a:gd name="T19" fmla="*/ 16 h 46"/>
                  <a:gd name="T20" fmla="*/ 11 w 44"/>
                  <a:gd name="T21" fmla="*/ 20 h 46"/>
                  <a:gd name="T22" fmla="*/ 8 w 44"/>
                  <a:gd name="T23" fmla="*/ 22 h 46"/>
                  <a:gd name="T24" fmla="*/ 5 w 44"/>
                  <a:gd name="T25" fmla="*/ 27 h 46"/>
                  <a:gd name="T26" fmla="*/ 3 w 44"/>
                  <a:gd name="T27" fmla="*/ 33 h 46"/>
                  <a:gd name="T28" fmla="*/ 2 w 44"/>
                  <a:gd name="T29" fmla="*/ 40 h 46"/>
                  <a:gd name="T30" fmla="*/ 0 w 44"/>
                  <a:gd name="T31" fmla="*/ 45 h 46"/>
                  <a:gd name="T32" fmla="*/ 4 w 44"/>
                  <a:gd name="T33" fmla="*/ 45 h 46"/>
                  <a:gd name="T34" fmla="*/ 13 w 44"/>
                  <a:gd name="T35" fmla="*/ 42 h 46"/>
                  <a:gd name="T36" fmla="*/ 19 w 44"/>
                  <a:gd name="T37" fmla="*/ 42 h 46"/>
                  <a:gd name="T38" fmla="*/ 25 w 44"/>
                  <a:gd name="T39" fmla="*/ 33 h 46"/>
                  <a:gd name="T40" fmla="*/ 36 w 44"/>
                  <a:gd name="T41" fmla="*/ 33 h 46"/>
                  <a:gd name="T42" fmla="*/ 39 w 44"/>
                  <a:gd name="T43" fmla="*/ 28 h 46"/>
                  <a:gd name="T44" fmla="*/ 44 w 44"/>
                  <a:gd name="T45" fmla="*/ 19 h 46"/>
                  <a:gd name="T46" fmla="*/ 44 w 44"/>
                  <a:gd name="T47" fmla="*/ 12 h 46"/>
                  <a:gd name="T48" fmla="*/ 41 w 44"/>
                  <a:gd name="T49" fmla="*/ 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46">
                    <a:moveTo>
                      <a:pt x="41" y="9"/>
                    </a:moveTo>
                    <a:cubicBezTo>
                      <a:pt x="40" y="4"/>
                      <a:pt x="40" y="4"/>
                      <a:pt x="40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1"/>
                      <a:pt x="34" y="2"/>
                      <a:pt x="34" y="3"/>
                    </a:cubicBezTo>
                    <a:cubicBezTo>
                      <a:pt x="34" y="4"/>
                      <a:pt x="30" y="4"/>
                      <a:pt x="29" y="3"/>
                    </a:cubicBezTo>
                    <a:cubicBezTo>
                      <a:pt x="27" y="2"/>
                      <a:pt x="24" y="4"/>
                      <a:pt x="23" y="5"/>
                    </a:cubicBezTo>
                    <a:cubicBezTo>
                      <a:pt x="22" y="6"/>
                      <a:pt x="20" y="3"/>
                      <a:pt x="18" y="3"/>
                    </a:cubicBezTo>
                    <a:cubicBezTo>
                      <a:pt x="16" y="3"/>
                      <a:pt x="12" y="5"/>
                      <a:pt x="12" y="5"/>
                    </a:cubicBezTo>
                    <a:cubicBezTo>
                      <a:pt x="12" y="5"/>
                      <a:pt x="11" y="10"/>
                      <a:pt x="11" y="12"/>
                    </a:cubicBezTo>
                    <a:cubicBezTo>
                      <a:pt x="11" y="14"/>
                      <a:pt x="14" y="14"/>
                      <a:pt x="14" y="16"/>
                    </a:cubicBezTo>
                    <a:cubicBezTo>
                      <a:pt x="14" y="18"/>
                      <a:pt x="12" y="19"/>
                      <a:pt x="11" y="20"/>
                    </a:cubicBezTo>
                    <a:cubicBezTo>
                      <a:pt x="11" y="21"/>
                      <a:pt x="10" y="22"/>
                      <a:pt x="8" y="22"/>
                    </a:cubicBezTo>
                    <a:cubicBezTo>
                      <a:pt x="6" y="23"/>
                      <a:pt x="6" y="26"/>
                      <a:pt x="5" y="27"/>
                    </a:cubicBezTo>
                    <a:cubicBezTo>
                      <a:pt x="4" y="28"/>
                      <a:pt x="4" y="31"/>
                      <a:pt x="3" y="33"/>
                    </a:cubicBezTo>
                    <a:cubicBezTo>
                      <a:pt x="2" y="35"/>
                      <a:pt x="2" y="37"/>
                      <a:pt x="2" y="40"/>
                    </a:cubicBezTo>
                    <a:cubicBezTo>
                      <a:pt x="2" y="41"/>
                      <a:pt x="1" y="44"/>
                      <a:pt x="0" y="45"/>
                    </a:cubicBezTo>
                    <a:cubicBezTo>
                      <a:pt x="3" y="46"/>
                      <a:pt x="3" y="45"/>
                      <a:pt x="4" y="45"/>
                    </a:cubicBezTo>
                    <a:cubicBezTo>
                      <a:pt x="6" y="44"/>
                      <a:pt x="13" y="42"/>
                      <a:pt x="13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21" y="37"/>
                      <a:pt x="23" y="34"/>
                      <a:pt x="25" y="33"/>
                    </a:cubicBezTo>
                    <a:cubicBezTo>
                      <a:pt x="29" y="32"/>
                      <a:pt x="33" y="32"/>
                      <a:pt x="36" y="33"/>
                    </a:cubicBezTo>
                    <a:cubicBezTo>
                      <a:pt x="37" y="31"/>
                      <a:pt x="38" y="29"/>
                      <a:pt x="39" y="28"/>
                    </a:cubicBezTo>
                    <a:cubicBezTo>
                      <a:pt x="41" y="26"/>
                      <a:pt x="43" y="22"/>
                      <a:pt x="44" y="19"/>
                    </a:cubicBezTo>
                    <a:cubicBezTo>
                      <a:pt x="44" y="15"/>
                      <a:pt x="44" y="12"/>
                      <a:pt x="44" y="12"/>
                    </a:cubicBezTo>
                    <a:lnTo>
                      <a:pt x="41" y="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146">
                <a:extLst>
                  <a:ext uri="{FF2B5EF4-FFF2-40B4-BE49-F238E27FC236}">
                    <a16:creationId xmlns:a16="http://schemas.microsoft.com/office/drawing/2014/main" id="{5508BF6F-0602-4D2A-851B-4B6CA0AC76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6118" y="3173848"/>
                <a:ext cx="326229" cy="190718"/>
              </a:xfrm>
              <a:custGeom>
                <a:avLst/>
                <a:gdLst>
                  <a:gd name="T0" fmla="*/ 138 w 142"/>
                  <a:gd name="T1" fmla="*/ 46 h 83"/>
                  <a:gd name="T2" fmla="*/ 127 w 142"/>
                  <a:gd name="T3" fmla="*/ 41 h 83"/>
                  <a:gd name="T4" fmla="*/ 121 w 142"/>
                  <a:gd name="T5" fmla="*/ 41 h 83"/>
                  <a:gd name="T6" fmla="*/ 113 w 142"/>
                  <a:gd name="T7" fmla="*/ 39 h 83"/>
                  <a:gd name="T8" fmla="*/ 105 w 142"/>
                  <a:gd name="T9" fmla="*/ 46 h 83"/>
                  <a:gd name="T10" fmla="*/ 101 w 142"/>
                  <a:gd name="T11" fmla="*/ 47 h 83"/>
                  <a:gd name="T12" fmla="*/ 95 w 142"/>
                  <a:gd name="T13" fmla="*/ 43 h 83"/>
                  <a:gd name="T14" fmla="*/ 88 w 142"/>
                  <a:gd name="T15" fmla="*/ 41 h 83"/>
                  <a:gd name="T16" fmla="*/ 83 w 142"/>
                  <a:gd name="T17" fmla="*/ 33 h 83"/>
                  <a:gd name="T18" fmla="*/ 81 w 142"/>
                  <a:gd name="T19" fmla="*/ 25 h 83"/>
                  <a:gd name="T20" fmla="*/ 75 w 142"/>
                  <a:gd name="T21" fmla="*/ 20 h 83"/>
                  <a:gd name="T22" fmla="*/ 59 w 142"/>
                  <a:gd name="T23" fmla="*/ 20 h 83"/>
                  <a:gd name="T24" fmla="*/ 48 w 142"/>
                  <a:gd name="T25" fmla="*/ 20 h 83"/>
                  <a:gd name="T26" fmla="*/ 39 w 142"/>
                  <a:gd name="T27" fmla="*/ 10 h 83"/>
                  <a:gd name="T28" fmla="*/ 37 w 142"/>
                  <a:gd name="T29" fmla="*/ 13 h 83"/>
                  <a:gd name="T30" fmla="*/ 27 w 142"/>
                  <a:gd name="T31" fmla="*/ 12 h 83"/>
                  <a:gd name="T32" fmla="*/ 26 w 142"/>
                  <a:gd name="T33" fmla="*/ 0 h 83"/>
                  <a:gd name="T34" fmla="*/ 22 w 142"/>
                  <a:gd name="T35" fmla="*/ 12 h 83"/>
                  <a:gd name="T36" fmla="*/ 21 w 142"/>
                  <a:gd name="T37" fmla="*/ 0 h 83"/>
                  <a:gd name="T38" fmla="*/ 1 w 142"/>
                  <a:gd name="T39" fmla="*/ 5 h 83"/>
                  <a:gd name="T40" fmla="*/ 0 w 142"/>
                  <a:gd name="T41" fmla="*/ 41 h 83"/>
                  <a:gd name="T42" fmla="*/ 0 w 142"/>
                  <a:gd name="T43" fmla="*/ 41 h 83"/>
                  <a:gd name="T44" fmla="*/ 6 w 142"/>
                  <a:gd name="T45" fmla="*/ 42 h 83"/>
                  <a:gd name="T46" fmla="*/ 8 w 142"/>
                  <a:gd name="T47" fmla="*/ 38 h 83"/>
                  <a:gd name="T48" fmla="*/ 14 w 142"/>
                  <a:gd name="T49" fmla="*/ 34 h 83"/>
                  <a:gd name="T50" fmla="*/ 17 w 142"/>
                  <a:gd name="T51" fmla="*/ 31 h 83"/>
                  <a:gd name="T52" fmla="*/ 20 w 142"/>
                  <a:gd name="T53" fmla="*/ 29 h 83"/>
                  <a:gd name="T54" fmla="*/ 26 w 142"/>
                  <a:gd name="T55" fmla="*/ 31 h 83"/>
                  <a:gd name="T56" fmla="*/ 32 w 142"/>
                  <a:gd name="T57" fmla="*/ 33 h 83"/>
                  <a:gd name="T58" fmla="*/ 35 w 142"/>
                  <a:gd name="T59" fmla="*/ 41 h 83"/>
                  <a:gd name="T60" fmla="*/ 47 w 142"/>
                  <a:gd name="T61" fmla="*/ 43 h 83"/>
                  <a:gd name="T62" fmla="*/ 50 w 142"/>
                  <a:gd name="T63" fmla="*/ 48 h 83"/>
                  <a:gd name="T64" fmla="*/ 54 w 142"/>
                  <a:gd name="T65" fmla="*/ 55 h 83"/>
                  <a:gd name="T66" fmla="*/ 62 w 142"/>
                  <a:gd name="T67" fmla="*/ 60 h 83"/>
                  <a:gd name="T68" fmla="*/ 71 w 142"/>
                  <a:gd name="T69" fmla="*/ 66 h 83"/>
                  <a:gd name="T70" fmla="*/ 80 w 142"/>
                  <a:gd name="T71" fmla="*/ 71 h 83"/>
                  <a:gd name="T72" fmla="*/ 87 w 142"/>
                  <a:gd name="T73" fmla="*/ 74 h 83"/>
                  <a:gd name="T74" fmla="*/ 87 w 142"/>
                  <a:gd name="T75" fmla="*/ 79 h 83"/>
                  <a:gd name="T76" fmla="*/ 88 w 142"/>
                  <a:gd name="T77" fmla="*/ 79 h 83"/>
                  <a:gd name="T78" fmla="*/ 95 w 142"/>
                  <a:gd name="T79" fmla="*/ 81 h 83"/>
                  <a:gd name="T80" fmla="*/ 98 w 142"/>
                  <a:gd name="T81" fmla="*/ 83 h 83"/>
                  <a:gd name="T82" fmla="*/ 101 w 142"/>
                  <a:gd name="T83" fmla="*/ 74 h 83"/>
                  <a:gd name="T84" fmla="*/ 100 w 142"/>
                  <a:gd name="T85" fmla="*/ 67 h 83"/>
                  <a:gd name="T86" fmla="*/ 95 w 142"/>
                  <a:gd name="T87" fmla="*/ 61 h 83"/>
                  <a:gd name="T88" fmla="*/ 103 w 142"/>
                  <a:gd name="T89" fmla="*/ 58 h 83"/>
                  <a:gd name="T90" fmla="*/ 105 w 142"/>
                  <a:gd name="T91" fmla="*/ 54 h 83"/>
                  <a:gd name="T92" fmla="*/ 109 w 142"/>
                  <a:gd name="T93" fmla="*/ 49 h 83"/>
                  <a:gd name="T94" fmla="*/ 115 w 142"/>
                  <a:gd name="T95" fmla="*/ 48 h 83"/>
                  <a:gd name="T96" fmla="*/ 121 w 142"/>
                  <a:gd name="T97" fmla="*/ 47 h 83"/>
                  <a:gd name="T98" fmla="*/ 118 w 142"/>
                  <a:gd name="T99" fmla="*/ 53 h 83"/>
                  <a:gd name="T100" fmla="*/ 127 w 142"/>
                  <a:gd name="T101" fmla="*/ 52 h 83"/>
                  <a:gd name="T102" fmla="*/ 135 w 142"/>
                  <a:gd name="T103" fmla="*/ 50 h 83"/>
                  <a:gd name="T104" fmla="*/ 138 w 142"/>
                  <a:gd name="T105" fmla="*/ 4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2" h="83">
                    <a:moveTo>
                      <a:pt x="138" y="46"/>
                    </a:moveTo>
                    <a:cubicBezTo>
                      <a:pt x="135" y="43"/>
                      <a:pt x="128" y="39"/>
                      <a:pt x="127" y="41"/>
                    </a:cubicBezTo>
                    <a:cubicBezTo>
                      <a:pt x="127" y="43"/>
                      <a:pt x="123" y="43"/>
                      <a:pt x="121" y="41"/>
                    </a:cubicBezTo>
                    <a:cubicBezTo>
                      <a:pt x="119" y="40"/>
                      <a:pt x="118" y="37"/>
                      <a:pt x="113" y="39"/>
                    </a:cubicBezTo>
                    <a:cubicBezTo>
                      <a:pt x="109" y="41"/>
                      <a:pt x="105" y="44"/>
                      <a:pt x="105" y="46"/>
                    </a:cubicBezTo>
                    <a:cubicBezTo>
                      <a:pt x="105" y="47"/>
                      <a:pt x="102" y="49"/>
                      <a:pt x="101" y="47"/>
                    </a:cubicBezTo>
                    <a:cubicBezTo>
                      <a:pt x="101" y="44"/>
                      <a:pt x="97" y="43"/>
                      <a:pt x="95" y="43"/>
                    </a:cubicBezTo>
                    <a:cubicBezTo>
                      <a:pt x="92" y="42"/>
                      <a:pt x="88" y="43"/>
                      <a:pt x="88" y="41"/>
                    </a:cubicBezTo>
                    <a:cubicBezTo>
                      <a:pt x="87" y="38"/>
                      <a:pt x="84" y="35"/>
                      <a:pt x="83" y="33"/>
                    </a:cubicBezTo>
                    <a:cubicBezTo>
                      <a:pt x="83" y="30"/>
                      <a:pt x="84" y="26"/>
                      <a:pt x="81" y="25"/>
                    </a:cubicBezTo>
                    <a:cubicBezTo>
                      <a:pt x="79" y="24"/>
                      <a:pt x="77" y="20"/>
                      <a:pt x="75" y="20"/>
                    </a:cubicBezTo>
                    <a:cubicBezTo>
                      <a:pt x="73" y="20"/>
                      <a:pt x="60" y="20"/>
                      <a:pt x="59" y="20"/>
                    </a:cubicBezTo>
                    <a:cubicBezTo>
                      <a:pt x="57" y="19"/>
                      <a:pt x="49" y="22"/>
                      <a:pt x="48" y="20"/>
                    </a:cubicBezTo>
                    <a:cubicBezTo>
                      <a:pt x="48" y="19"/>
                      <a:pt x="42" y="13"/>
                      <a:pt x="39" y="10"/>
                    </a:cubicBezTo>
                    <a:cubicBezTo>
                      <a:pt x="39" y="11"/>
                      <a:pt x="38" y="12"/>
                      <a:pt x="37" y="13"/>
                    </a:cubicBezTo>
                    <a:cubicBezTo>
                      <a:pt x="31" y="18"/>
                      <a:pt x="25" y="17"/>
                      <a:pt x="27" y="12"/>
                    </a:cubicBezTo>
                    <a:cubicBezTo>
                      <a:pt x="29" y="6"/>
                      <a:pt x="29" y="0"/>
                      <a:pt x="26" y="0"/>
                    </a:cubicBezTo>
                    <a:cubicBezTo>
                      <a:pt x="23" y="0"/>
                      <a:pt x="25" y="11"/>
                      <a:pt x="22" y="12"/>
                    </a:cubicBezTo>
                    <a:cubicBezTo>
                      <a:pt x="20" y="13"/>
                      <a:pt x="20" y="4"/>
                      <a:pt x="21" y="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2"/>
                      <a:pt x="4" y="42"/>
                      <a:pt x="6" y="42"/>
                    </a:cubicBezTo>
                    <a:cubicBezTo>
                      <a:pt x="9" y="42"/>
                      <a:pt x="8" y="40"/>
                      <a:pt x="8" y="38"/>
                    </a:cubicBezTo>
                    <a:cubicBezTo>
                      <a:pt x="8" y="36"/>
                      <a:pt x="12" y="34"/>
                      <a:pt x="14" y="34"/>
                    </a:cubicBezTo>
                    <a:cubicBezTo>
                      <a:pt x="17" y="34"/>
                      <a:pt x="16" y="31"/>
                      <a:pt x="17" y="31"/>
                    </a:cubicBezTo>
                    <a:cubicBezTo>
                      <a:pt x="18" y="31"/>
                      <a:pt x="20" y="30"/>
                      <a:pt x="20" y="29"/>
                    </a:cubicBezTo>
                    <a:cubicBezTo>
                      <a:pt x="21" y="28"/>
                      <a:pt x="25" y="29"/>
                      <a:pt x="26" y="31"/>
                    </a:cubicBezTo>
                    <a:cubicBezTo>
                      <a:pt x="27" y="32"/>
                      <a:pt x="30" y="32"/>
                      <a:pt x="32" y="33"/>
                    </a:cubicBezTo>
                    <a:cubicBezTo>
                      <a:pt x="34" y="33"/>
                      <a:pt x="35" y="40"/>
                      <a:pt x="35" y="41"/>
                    </a:cubicBezTo>
                    <a:cubicBezTo>
                      <a:pt x="35" y="43"/>
                      <a:pt x="45" y="42"/>
                      <a:pt x="47" y="43"/>
                    </a:cubicBezTo>
                    <a:cubicBezTo>
                      <a:pt x="49" y="43"/>
                      <a:pt x="49" y="46"/>
                      <a:pt x="50" y="48"/>
                    </a:cubicBezTo>
                    <a:cubicBezTo>
                      <a:pt x="52" y="50"/>
                      <a:pt x="53" y="53"/>
                      <a:pt x="54" y="55"/>
                    </a:cubicBezTo>
                    <a:cubicBezTo>
                      <a:pt x="55" y="56"/>
                      <a:pt x="61" y="58"/>
                      <a:pt x="62" y="60"/>
                    </a:cubicBezTo>
                    <a:cubicBezTo>
                      <a:pt x="63" y="63"/>
                      <a:pt x="68" y="65"/>
                      <a:pt x="71" y="66"/>
                    </a:cubicBezTo>
                    <a:cubicBezTo>
                      <a:pt x="75" y="67"/>
                      <a:pt x="78" y="72"/>
                      <a:pt x="80" y="71"/>
                    </a:cubicBezTo>
                    <a:cubicBezTo>
                      <a:pt x="81" y="71"/>
                      <a:pt x="87" y="74"/>
                      <a:pt x="87" y="74"/>
                    </a:cubicBezTo>
                    <a:cubicBezTo>
                      <a:pt x="87" y="79"/>
                      <a:pt x="87" y="79"/>
                      <a:pt x="87" y="79"/>
                    </a:cubicBezTo>
                    <a:cubicBezTo>
                      <a:pt x="88" y="79"/>
                      <a:pt x="88" y="79"/>
                      <a:pt x="88" y="79"/>
                    </a:cubicBezTo>
                    <a:cubicBezTo>
                      <a:pt x="91" y="78"/>
                      <a:pt x="92" y="81"/>
                      <a:pt x="95" y="81"/>
                    </a:cubicBezTo>
                    <a:cubicBezTo>
                      <a:pt x="96" y="81"/>
                      <a:pt x="97" y="82"/>
                      <a:pt x="98" y="83"/>
                    </a:cubicBezTo>
                    <a:cubicBezTo>
                      <a:pt x="98" y="78"/>
                      <a:pt x="99" y="76"/>
                      <a:pt x="101" y="74"/>
                    </a:cubicBezTo>
                    <a:cubicBezTo>
                      <a:pt x="103" y="73"/>
                      <a:pt x="100" y="70"/>
                      <a:pt x="100" y="67"/>
                    </a:cubicBezTo>
                    <a:cubicBezTo>
                      <a:pt x="101" y="65"/>
                      <a:pt x="95" y="63"/>
                      <a:pt x="95" y="61"/>
                    </a:cubicBezTo>
                    <a:cubicBezTo>
                      <a:pt x="96" y="59"/>
                      <a:pt x="101" y="59"/>
                      <a:pt x="103" y="58"/>
                    </a:cubicBezTo>
                    <a:cubicBezTo>
                      <a:pt x="105" y="57"/>
                      <a:pt x="103" y="54"/>
                      <a:pt x="105" y="54"/>
                    </a:cubicBezTo>
                    <a:cubicBezTo>
                      <a:pt x="108" y="54"/>
                      <a:pt x="109" y="51"/>
                      <a:pt x="109" y="49"/>
                    </a:cubicBezTo>
                    <a:cubicBezTo>
                      <a:pt x="110" y="47"/>
                      <a:pt x="114" y="49"/>
                      <a:pt x="115" y="48"/>
                    </a:cubicBezTo>
                    <a:cubicBezTo>
                      <a:pt x="117" y="46"/>
                      <a:pt x="120" y="45"/>
                      <a:pt x="121" y="47"/>
                    </a:cubicBezTo>
                    <a:cubicBezTo>
                      <a:pt x="121" y="48"/>
                      <a:pt x="119" y="52"/>
                      <a:pt x="118" y="53"/>
                    </a:cubicBezTo>
                    <a:cubicBezTo>
                      <a:pt x="121" y="53"/>
                      <a:pt x="126" y="53"/>
                      <a:pt x="127" y="52"/>
                    </a:cubicBezTo>
                    <a:cubicBezTo>
                      <a:pt x="129" y="50"/>
                      <a:pt x="133" y="54"/>
                      <a:pt x="135" y="50"/>
                    </a:cubicBezTo>
                    <a:cubicBezTo>
                      <a:pt x="137" y="47"/>
                      <a:pt x="142" y="49"/>
                      <a:pt x="138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147">
                <a:extLst>
                  <a:ext uri="{FF2B5EF4-FFF2-40B4-BE49-F238E27FC236}">
                    <a16:creationId xmlns:a16="http://schemas.microsoft.com/office/drawing/2014/main" id="{2A869CC9-D00E-4B5B-8618-DAEA0385DB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15074" y="2098549"/>
                <a:ext cx="479305" cy="759109"/>
              </a:xfrm>
              <a:custGeom>
                <a:avLst/>
                <a:gdLst>
                  <a:gd name="T0" fmla="*/ 197 w 208"/>
                  <a:gd name="T1" fmla="*/ 172 h 329"/>
                  <a:gd name="T2" fmla="*/ 197 w 208"/>
                  <a:gd name="T3" fmla="*/ 162 h 329"/>
                  <a:gd name="T4" fmla="*/ 186 w 208"/>
                  <a:gd name="T5" fmla="*/ 161 h 329"/>
                  <a:gd name="T6" fmla="*/ 173 w 208"/>
                  <a:gd name="T7" fmla="*/ 160 h 329"/>
                  <a:gd name="T8" fmla="*/ 167 w 208"/>
                  <a:gd name="T9" fmla="*/ 159 h 329"/>
                  <a:gd name="T10" fmla="*/ 154 w 208"/>
                  <a:gd name="T11" fmla="*/ 162 h 329"/>
                  <a:gd name="T12" fmla="*/ 144 w 208"/>
                  <a:gd name="T13" fmla="*/ 173 h 329"/>
                  <a:gd name="T14" fmla="*/ 144 w 208"/>
                  <a:gd name="T15" fmla="*/ 161 h 329"/>
                  <a:gd name="T16" fmla="*/ 130 w 208"/>
                  <a:gd name="T17" fmla="*/ 170 h 329"/>
                  <a:gd name="T18" fmla="*/ 124 w 208"/>
                  <a:gd name="T19" fmla="*/ 172 h 329"/>
                  <a:gd name="T20" fmla="*/ 118 w 208"/>
                  <a:gd name="T21" fmla="*/ 171 h 329"/>
                  <a:gd name="T22" fmla="*/ 106 w 208"/>
                  <a:gd name="T23" fmla="*/ 179 h 329"/>
                  <a:gd name="T24" fmla="*/ 99 w 208"/>
                  <a:gd name="T25" fmla="*/ 185 h 329"/>
                  <a:gd name="T26" fmla="*/ 92 w 208"/>
                  <a:gd name="T27" fmla="*/ 189 h 329"/>
                  <a:gd name="T28" fmla="*/ 79 w 208"/>
                  <a:gd name="T29" fmla="*/ 192 h 329"/>
                  <a:gd name="T30" fmla="*/ 75 w 208"/>
                  <a:gd name="T31" fmla="*/ 199 h 329"/>
                  <a:gd name="T32" fmla="*/ 92 w 208"/>
                  <a:gd name="T33" fmla="*/ 199 h 329"/>
                  <a:gd name="T34" fmla="*/ 79 w 208"/>
                  <a:gd name="T35" fmla="*/ 208 h 329"/>
                  <a:gd name="T36" fmla="*/ 61 w 208"/>
                  <a:gd name="T37" fmla="*/ 228 h 329"/>
                  <a:gd name="T38" fmla="*/ 50 w 208"/>
                  <a:gd name="T39" fmla="*/ 243 h 329"/>
                  <a:gd name="T40" fmla="*/ 39 w 208"/>
                  <a:gd name="T41" fmla="*/ 257 h 329"/>
                  <a:gd name="T42" fmla="*/ 26 w 208"/>
                  <a:gd name="T43" fmla="*/ 267 h 329"/>
                  <a:gd name="T44" fmla="*/ 11 w 208"/>
                  <a:gd name="T45" fmla="*/ 276 h 329"/>
                  <a:gd name="T46" fmla="*/ 4 w 208"/>
                  <a:gd name="T47" fmla="*/ 288 h 329"/>
                  <a:gd name="T48" fmla="*/ 1 w 208"/>
                  <a:gd name="T49" fmla="*/ 303 h 329"/>
                  <a:gd name="T50" fmla="*/ 9 w 208"/>
                  <a:gd name="T51" fmla="*/ 308 h 329"/>
                  <a:gd name="T52" fmla="*/ 7 w 208"/>
                  <a:gd name="T53" fmla="*/ 313 h 329"/>
                  <a:gd name="T54" fmla="*/ 14 w 208"/>
                  <a:gd name="T55" fmla="*/ 326 h 329"/>
                  <a:gd name="T56" fmla="*/ 46 w 208"/>
                  <a:gd name="T57" fmla="*/ 311 h 329"/>
                  <a:gd name="T58" fmla="*/ 56 w 208"/>
                  <a:gd name="T59" fmla="*/ 314 h 329"/>
                  <a:gd name="T60" fmla="*/ 61 w 208"/>
                  <a:gd name="T61" fmla="*/ 294 h 329"/>
                  <a:gd name="T62" fmla="*/ 59 w 208"/>
                  <a:gd name="T63" fmla="*/ 268 h 329"/>
                  <a:gd name="T64" fmla="*/ 73 w 208"/>
                  <a:gd name="T65" fmla="*/ 250 h 329"/>
                  <a:gd name="T66" fmla="*/ 83 w 208"/>
                  <a:gd name="T67" fmla="*/ 227 h 329"/>
                  <a:gd name="T68" fmla="*/ 93 w 208"/>
                  <a:gd name="T69" fmla="*/ 206 h 329"/>
                  <a:gd name="T70" fmla="*/ 116 w 208"/>
                  <a:gd name="T71" fmla="*/ 195 h 329"/>
                  <a:gd name="T72" fmla="*/ 132 w 208"/>
                  <a:gd name="T73" fmla="*/ 184 h 329"/>
                  <a:gd name="T74" fmla="*/ 160 w 208"/>
                  <a:gd name="T75" fmla="*/ 192 h 329"/>
                  <a:gd name="T76" fmla="*/ 178 w 208"/>
                  <a:gd name="T77" fmla="*/ 174 h 329"/>
                  <a:gd name="T78" fmla="*/ 197 w 208"/>
                  <a:gd name="T79" fmla="*/ 182 h 329"/>
                  <a:gd name="T80" fmla="*/ 58 w 208"/>
                  <a:gd name="T81" fmla="*/ 24 h 329"/>
                  <a:gd name="T82" fmla="*/ 77 w 208"/>
                  <a:gd name="T83" fmla="*/ 35 h 329"/>
                  <a:gd name="T84" fmla="*/ 92 w 208"/>
                  <a:gd name="T85" fmla="*/ 38 h 329"/>
                  <a:gd name="T86" fmla="*/ 93 w 208"/>
                  <a:gd name="T87" fmla="*/ 49 h 329"/>
                  <a:gd name="T88" fmla="*/ 79 w 208"/>
                  <a:gd name="T89" fmla="*/ 62 h 329"/>
                  <a:gd name="T90" fmla="*/ 95 w 208"/>
                  <a:gd name="T91" fmla="*/ 68 h 329"/>
                  <a:gd name="T92" fmla="*/ 114 w 208"/>
                  <a:gd name="T93" fmla="*/ 37 h 329"/>
                  <a:gd name="T94" fmla="*/ 129 w 208"/>
                  <a:gd name="T95" fmla="*/ 45 h 329"/>
                  <a:gd name="T96" fmla="*/ 150 w 208"/>
                  <a:gd name="T97" fmla="*/ 54 h 329"/>
                  <a:gd name="T98" fmla="*/ 143 w 208"/>
                  <a:gd name="T99" fmla="*/ 43 h 329"/>
                  <a:gd name="T100" fmla="*/ 125 w 208"/>
                  <a:gd name="T101" fmla="*/ 28 h 329"/>
                  <a:gd name="T102" fmla="*/ 107 w 208"/>
                  <a:gd name="T103" fmla="*/ 18 h 329"/>
                  <a:gd name="T104" fmla="*/ 90 w 208"/>
                  <a:gd name="T105" fmla="*/ 9 h 329"/>
                  <a:gd name="T106" fmla="*/ 83 w 208"/>
                  <a:gd name="T107" fmla="*/ 18 h 329"/>
                  <a:gd name="T108" fmla="*/ 66 w 208"/>
                  <a:gd name="T109" fmla="*/ 17 h 329"/>
                  <a:gd name="T110" fmla="*/ 56 w 208"/>
                  <a:gd name="T111" fmla="*/ 14 h 329"/>
                  <a:gd name="T112" fmla="*/ 50 w 208"/>
                  <a:gd name="T113" fmla="*/ 38 h 329"/>
                  <a:gd name="T114" fmla="*/ 50 w 208"/>
                  <a:gd name="T115" fmla="*/ 38 h 329"/>
                  <a:gd name="T116" fmla="*/ 119 w 208"/>
                  <a:gd name="T117" fmla="*/ 19 h 329"/>
                  <a:gd name="T118" fmla="*/ 167 w 208"/>
                  <a:gd name="T119" fmla="*/ 18 h 329"/>
                  <a:gd name="T120" fmla="*/ 145 w 208"/>
                  <a:gd name="T121" fmla="*/ 7 h 329"/>
                  <a:gd name="T122" fmla="*/ 126 w 208"/>
                  <a:gd name="T123" fmla="*/ 6 h 329"/>
                  <a:gd name="T124" fmla="*/ 112 w 208"/>
                  <a:gd name="T125" fmla="*/ 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329">
                    <a:moveTo>
                      <a:pt x="201" y="176"/>
                    </a:moveTo>
                    <a:cubicBezTo>
                      <a:pt x="201" y="178"/>
                      <a:pt x="198" y="178"/>
                      <a:pt x="198" y="176"/>
                    </a:cubicBezTo>
                    <a:cubicBezTo>
                      <a:pt x="198" y="174"/>
                      <a:pt x="193" y="173"/>
                      <a:pt x="193" y="172"/>
                    </a:cubicBezTo>
                    <a:cubicBezTo>
                      <a:pt x="192" y="171"/>
                      <a:pt x="195" y="171"/>
                      <a:pt x="197" y="172"/>
                    </a:cubicBezTo>
                    <a:cubicBezTo>
                      <a:pt x="199" y="173"/>
                      <a:pt x="200" y="173"/>
                      <a:pt x="202" y="170"/>
                    </a:cubicBezTo>
                    <a:cubicBezTo>
                      <a:pt x="204" y="168"/>
                      <a:pt x="207" y="170"/>
                      <a:pt x="208" y="168"/>
                    </a:cubicBezTo>
                    <a:cubicBezTo>
                      <a:pt x="208" y="167"/>
                      <a:pt x="204" y="165"/>
                      <a:pt x="203" y="164"/>
                    </a:cubicBezTo>
                    <a:cubicBezTo>
                      <a:pt x="203" y="163"/>
                      <a:pt x="200" y="162"/>
                      <a:pt x="197" y="162"/>
                    </a:cubicBezTo>
                    <a:cubicBezTo>
                      <a:pt x="195" y="163"/>
                      <a:pt x="195" y="162"/>
                      <a:pt x="193" y="160"/>
                    </a:cubicBezTo>
                    <a:cubicBezTo>
                      <a:pt x="191" y="159"/>
                      <a:pt x="187" y="161"/>
                      <a:pt x="187" y="165"/>
                    </a:cubicBezTo>
                    <a:cubicBezTo>
                      <a:pt x="187" y="168"/>
                      <a:pt x="184" y="167"/>
                      <a:pt x="185" y="165"/>
                    </a:cubicBezTo>
                    <a:cubicBezTo>
                      <a:pt x="186" y="163"/>
                      <a:pt x="183" y="161"/>
                      <a:pt x="186" y="161"/>
                    </a:cubicBezTo>
                    <a:cubicBezTo>
                      <a:pt x="188" y="160"/>
                      <a:pt x="187" y="157"/>
                      <a:pt x="182" y="156"/>
                    </a:cubicBezTo>
                    <a:cubicBezTo>
                      <a:pt x="178" y="156"/>
                      <a:pt x="176" y="160"/>
                      <a:pt x="177" y="161"/>
                    </a:cubicBezTo>
                    <a:cubicBezTo>
                      <a:pt x="179" y="162"/>
                      <a:pt x="174" y="167"/>
                      <a:pt x="173" y="167"/>
                    </a:cubicBezTo>
                    <a:cubicBezTo>
                      <a:pt x="171" y="167"/>
                      <a:pt x="173" y="163"/>
                      <a:pt x="173" y="160"/>
                    </a:cubicBezTo>
                    <a:cubicBezTo>
                      <a:pt x="173" y="158"/>
                      <a:pt x="171" y="159"/>
                      <a:pt x="168" y="163"/>
                    </a:cubicBezTo>
                    <a:cubicBezTo>
                      <a:pt x="164" y="167"/>
                      <a:pt x="162" y="170"/>
                      <a:pt x="160" y="171"/>
                    </a:cubicBezTo>
                    <a:cubicBezTo>
                      <a:pt x="158" y="171"/>
                      <a:pt x="158" y="167"/>
                      <a:pt x="161" y="166"/>
                    </a:cubicBezTo>
                    <a:cubicBezTo>
                      <a:pt x="165" y="164"/>
                      <a:pt x="165" y="159"/>
                      <a:pt x="167" y="159"/>
                    </a:cubicBezTo>
                    <a:cubicBezTo>
                      <a:pt x="169" y="159"/>
                      <a:pt x="169" y="157"/>
                      <a:pt x="166" y="156"/>
                    </a:cubicBezTo>
                    <a:cubicBezTo>
                      <a:pt x="163" y="156"/>
                      <a:pt x="162" y="159"/>
                      <a:pt x="161" y="160"/>
                    </a:cubicBezTo>
                    <a:cubicBezTo>
                      <a:pt x="160" y="161"/>
                      <a:pt x="155" y="158"/>
                      <a:pt x="156" y="159"/>
                    </a:cubicBezTo>
                    <a:cubicBezTo>
                      <a:pt x="156" y="160"/>
                      <a:pt x="153" y="160"/>
                      <a:pt x="154" y="162"/>
                    </a:cubicBezTo>
                    <a:cubicBezTo>
                      <a:pt x="155" y="164"/>
                      <a:pt x="154" y="166"/>
                      <a:pt x="152" y="163"/>
                    </a:cubicBezTo>
                    <a:cubicBezTo>
                      <a:pt x="151" y="161"/>
                      <a:pt x="148" y="163"/>
                      <a:pt x="147" y="165"/>
                    </a:cubicBezTo>
                    <a:cubicBezTo>
                      <a:pt x="145" y="168"/>
                      <a:pt x="143" y="168"/>
                      <a:pt x="145" y="168"/>
                    </a:cubicBezTo>
                    <a:cubicBezTo>
                      <a:pt x="146" y="169"/>
                      <a:pt x="146" y="172"/>
                      <a:pt x="144" y="173"/>
                    </a:cubicBezTo>
                    <a:cubicBezTo>
                      <a:pt x="142" y="174"/>
                      <a:pt x="143" y="167"/>
                      <a:pt x="141" y="168"/>
                    </a:cubicBezTo>
                    <a:cubicBezTo>
                      <a:pt x="139" y="168"/>
                      <a:pt x="140" y="165"/>
                      <a:pt x="143" y="165"/>
                    </a:cubicBezTo>
                    <a:cubicBezTo>
                      <a:pt x="145" y="165"/>
                      <a:pt x="147" y="161"/>
                      <a:pt x="147" y="161"/>
                    </a:cubicBezTo>
                    <a:cubicBezTo>
                      <a:pt x="147" y="159"/>
                      <a:pt x="144" y="159"/>
                      <a:pt x="144" y="161"/>
                    </a:cubicBezTo>
                    <a:cubicBezTo>
                      <a:pt x="144" y="163"/>
                      <a:pt x="141" y="163"/>
                      <a:pt x="138" y="163"/>
                    </a:cubicBezTo>
                    <a:cubicBezTo>
                      <a:pt x="135" y="162"/>
                      <a:pt x="135" y="166"/>
                      <a:pt x="138" y="168"/>
                    </a:cubicBezTo>
                    <a:cubicBezTo>
                      <a:pt x="141" y="170"/>
                      <a:pt x="138" y="171"/>
                      <a:pt x="136" y="170"/>
                    </a:cubicBezTo>
                    <a:cubicBezTo>
                      <a:pt x="134" y="168"/>
                      <a:pt x="132" y="169"/>
                      <a:pt x="130" y="170"/>
                    </a:cubicBezTo>
                    <a:cubicBezTo>
                      <a:pt x="128" y="170"/>
                      <a:pt x="134" y="173"/>
                      <a:pt x="134" y="174"/>
                    </a:cubicBezTo>
                    <a:cubicBezTo>
                      <a:pt x="135" y="175"/>
                      <a:pt x="131" y="172"/>
                      <a:pt x="130" y="173"/>
                    </a:cubicBezTo>
                    <a:cubicBezTo>
                      <a:pt x="130" y="174"/>
                      <a:pt x="126" y="173"/>
                      <a:pt x="126" y="171"/>
                    </a:cubicBezTo>
                    <a:cubicBezTo>
                      <a:pt x="126" y="169"/>
                      <a:pt x="121" y="171"/>
                      <a:pt x="124" y="172"/>
                    </a:cubicBezTo>
                    <a:cubicBezTo>
                      <a:pt x="127" y="173"/>
                      <a:pt x="126" y="175"/>
                      <a:pt x="126" y="177"/>
                    </a:cubicBezTo>
                    <a:cubicBezTo>
                      <a:pt x="126" y="180"/>
                      <a:pt x="122" y="178"/>
                      <a:pt x="123" y="176"/>
                    </a:cubicBezTo>
                    <a:cubicBezTo>
                      <a:pt x="123" y="173"/>
                      <a:pt x="121" y="174"/>
                      <a:pt x="118" y="175"/>
                    </a:cubicBezTo>
                    <a:cubicBezTo>
                      <a:pt x="116" y="177"/>
                      <a:pt x="119" y="173"/>
                      <a:pt x="118" y="171"/>
                    </a:cubicBezTo>
                    <a:cubicBezTo>
                      <a:pt x="117" y="169"/>
                      <a:pt x="115" y="171"/>
                      <a:pt x="112" y="171"/>
                    </a:cubicBezTo>
                    <a:cubicBezTo>
                      <a:pt x="110" y="172"/>
                      <a:pt x="108" y="172"/>
                      <a:pt x="110" y="173"/>
                    </a:cubicBezTo>
                    <a:cubicBezTo>
                      <a:pt x="111" y="175"/>
                      <a:pt x="111" y="178"/>
                      <a:pt x="109" y="177"/>
                    </a:cubicBezTo>
                    <a:cubicBezTo>
                      <a:pt x="107" y="177"/>
                      <a:pt x="106" y="177"/>
                      <a:pt x="106" y="179"/>
                    </a:cubicBezTo>
                    <a:cubicBezTo>
                      <a:pt x="107" y="181"/>
                      <a:pt x="104" y="181"/>
                      <a:pt x="104" y="179"/>
                    </a:cubicBezTo>
                    <a:cubicBezTo>
                      <a:pt x="103" y="178"/>
                      <a:pt x="99" y="178"/>
                      <a:pt x="98" y="180"/>
                    </a:cubicBezTo>
                    <a:cubicBezTo>
                      <a:pt x="97" y="182"/>
                      <a:pt x="94" y="183"/>
                      <a:pt x="94" y="186"/>
                    </a:cubicBezTo>
                    <a:cubicBezTo>
                      <a:pt x="94" y="188"/>
                      <a:pt x="97" y="185"/>
                      <a:pt x="99" y="185"/>
                    </a:cubicBezTo>
                    <a:cubicBezTo>
                      <a:pt x="101" y="186"/>
                      <a:pt x="99" y="187"/>
                      <a:pt x="100" y="188"/>
                    </a:cubicBezTo>
                    <a:cubicBezTo>
                      <a:pt x="101" y="189"/>
                      <a:pt x="101" y="192"/>
                      <a:pt x="99" y="190"/>
                    </a:cubicBezTo>
                    <a:cubicBezTo>
                      <a:pt x="98" y="189"/>
                      <a:pt x="96" y="188"/>
                      <a:pt x="95" y="191"/>
                    </a:cubicBezTo>
                    <a:cubicBezTo>
                      <a:pt x="95" y="193"/>
                      <a:pt x="93" y="190"/>
                      <a:pt x="92" y="189"/>
                    </a:cubicBezTo>
                    <a:cubicBezTo>
                      <a:pt x="90" y="187"/>
                      <a:pt x="89" y="192"/>
                      <a:pt x="87" y="191"/>
                    </a:cubicBezTo>
                    <a:cubicBezTo>
                      <a:pt x="86" y="190"/>
                      <a:pt x="90" y="186"/>
                      <a:pt x="89" y="184"/>
                    </a:cubicBezTo>
                    <a:cubicBezTo>
                      <a:pt x="88" y="182"/>
                      <a:pt x="87" y="185"/>
                      <a:pt x="84" y="188"/>
                    </a:cubicBezTo>
                    <a:cubicBezTo>
                      <a:pt x="82" y="191"/>
                      <a:pt x="78" y="190"/>
                      <a:pt x="79" y="192"/>
                    </a:cubicBezTo>
                    <a:cubicBezTo>
                      <a:pt x="81" y="193"/>
                      <a:pt x="77" y="194"/>
                      <a:pt x="76" y="196"/>
                    </a:cubicBezTo>
                    <a:cubicBezTo>
                      <a:pt x="75" y="198"/>
                      <a:pt x="70" y="199"/>
                      <a:pt x="66" y="202"/>
                    </a:cubicBezTo>
                    <a:cubicBezTo>
                      <a:pt x="62" y="204"/>
                      <a:pt x="67" y="204"/>
                      <a:pt x="69" y="202"/>
                    </a:cubicBezTo>
                    <a:cubicBezTo>
                      <a:pt x="71" y="200"/>
                      <a:pt x="72" y="201"/>
                      <a:pt x="75" y="199"/>
                    </a:cubicBezTo>
                    <a:cubicBezTo>
                      <a:pt x="78" y="197"/>
                      <a:pt x="81" y="195"/>
                      <a:pt x="83" y="196"/>
                    </a:cubicBezTo>
                    <a:cubicBezTo>
                      <a:pt x="84" y="197"/>
                      <a:pt x="86" y="197"/>
                      <a:pt x="87" y="195"/>
                    </a:cubicBezTo>
                    <a:cubicBezTo>
                      <a:pt x="89" y="193"/>
                      <a:pt x="91" y="194"/>
                      <a:pt x="92" y="195"/>
                    </a:cubicBezTo>
                    <a:cubicBezTo>
                      <a:pt x="94" y="196"/>
                      <a:pt x="90" y="197"/>
                      <a:pt x="92" y="199"/>
                    </a:cubicBezTo>
                    <a:cubicBezTo>
                      <a:pt x="94" y="201"/>
                      <a:pt x="89" y="202"/>
                      <a:pt x="89" y="200"/>
                    </a:cubicBezTo>
                    <a:cubicBezTo>
                      <a:pt x="89" y="199"/>
                      <a:pt x="87" y="197"/>
                      <a:pt x="86" y="199"/>
                    </a:cubicBezTo>
                    <a:cubicBezTo>
                      <a:pt x="85" y="200"/>
                      <a:pt x="84" y="202"/>
                      <a:pt x="82" y="202"/>
                    </a:cubicBezTo>
                    <a:cubicBezTo>
                      <a:pt x="81" y="202"/>
                      <a:pt x="79" y="205"/>
                      <a:pt x="79" y="208"/>
                    </a:cubicBezTo>
                    <a:cubicBezTo>
                      <a:pt x="79" y="211"/>
                      <a:pt x="76" y="208"/>
                      <a:pt x="76" y="211"/>
                    </a:cubicBezTo>
                    <a:cubicBezTo>
                      <a:pt x="76" y="213"/>
                      <a:pt x="72" y="217"/>
                      <a:pt x="69" y="221"/>
                    </a:cubicBezTo>
                    <a:cubicBezTo>
                      <a:pt x="65" y="224"/>
                      <a:pt x="69" y="225"/>
                      <a:pt x="67" y="227"/>
                    </a:cubicBezTo>
                    <a:cubicBezTo>
                      <a:pt x="66" y="229"/>
                      <a:pt x="62" y="227"/>
                      <a:pt x="61" y="228"/>
                    </a:cubicBezTo>
                    <a:cubicBezTo>
                      <a:pt x="60" y="229"/>
                      <a:pt x="62" y="234"/>
                      <a:pt x="60" y="235"/>
                    </a:cubicBezTo>
                    <a:cubicBezTo>
                      <a:pt x="58" y="237"/>
                      <a:pt x="60" y="239"/>
                      <a:pt x="60" y="241"/>
                    </a:cubicBezTo>
                    <a:cubicBezTo>
                      <a:pt x="60" y="242"/>
                      <a:pt x="55" y="239"/>
                      <a:pt x="55" y="241"/>
                    </a:cubicBezTo>
                    <a:cubicBezTo>
                      <a:pt x="55" y="243"/>
                      <a:pt x="51" y="243"/>
                      <a:pt x="50" y="243"/>
                    </a:cubicBezTo>
                    <a:cubicBezTo>
                      <a:pt x="48" y="243"/>
                      <a:pt x="52" y="246"/>
                      <a:pt x="54" y="248"/>
                    </a:cubicBezTo>
                    <a:cubicBezTo>
                      <a:pt x="56" y="250"/>
                      <a:pt x="52" y="251"/>
                      <a:pt x="52" y="249"/>
                    </a:cubicBezTo>
                    <a:cubicBezTo>
                      <a:pt x="51" y="247"/>
                      <a:pt x="48" y="250"/>
                      <a:pt x="44" y="252"/>
                    </a:cubicBezTo>
                    <a:cubicBezTo>
                      <a:pt x="41" y="254"/>
                      <a:pt x="42" y="257"/>
                      <a:pt x="39" y="257"/>
                    </a:cubicBezTo>
                    <a:cubicBezTo>
                      <a:pt x="37" y="257"/>
                      <a:pt x="37" y="262"/>
                      <a:pt x="36" y="263"/>
                    </a:cubicBezTo>
                    <a:cubicBezTo>
                      <a:pt x="34" y="265"/>
                      <a:pt x="34" y="260"/>
                      <a:pt x="31" y="260"/>
                    </a:cubicBezTo>
                    <a:cubicBezTo>
                      <a:pt x="28" y="260"/>
                      <a:pt x="28" y="262"/>
                      <a:pt x="30" y="264"/>
                    </a:cubicBezTo>
                    <a:cubicBezTo>
                      <a:pt x="32" y="267"/>
                      <a:pt x="27" y="265"/>
                      <a:pt x="26" y="267"/>
                    </a:cubicBezTo>
                    <a:cubicBezTo>
                      <a:pt x="24" y="269"/>
                      <a:pt x="19" y="268"/>
                      <a:pt x="18" y="270"/>
                    </a:cubicBezTo>
                    <a:cubicBezTo>
                      <a:pt x="17" y="272"/>
                      <a:pt x="22" y="272"/>
                      <a:pt x="22" y="273"/>
                    </a:cubicBezTo>
                    <a:cubicBezTo>
                      <a:pt x="23" y="274"/>
                      <a:pt x="18" y="274"/>
                      <a:pt x="15" y="273"/>
                    </a:cubicBezTo>
                    <a:cubicBezTo>
                      <a:pt x="13" y="273"/>
                      <a:pt x="14" y="276"/>
                      <a:pt x="11" y="276"/>
                    </a:cubicBezTo>
                    <a:cubicBezTo>
                      <a:pt x="9" y="275"/>
                      <a:pt x="6" y="278"/>
                      <a:pt x="7" y="280"/>
                    </a:cubicBezTo>
                    <a:cubicBezTo>
                      <a:pt x="9" y="281"/>
                      <a:pt x="6" y="282"/>
                      <a:pt x="4" y="280"/>
                    </a:cubicBezTo>
                    <a:cubicBezTo>
                      <a:pt x="3" y="279"/>
                      <a:pt x="1" y="282"/>
                      <a:pt x="1" y="284"/>
                    </a:cubicBezTo>
                    <a:cubicBezTo>
                      <a:pt x="0" y="286"/>
                      <a:pt x="4" y="287"/>
                      <a:pt x="4" y="288"/>
                    </a:cubicBezTo>
                    <a:cubicBezTo>
                      <a:pt x="4" y="289"/>
                      <a:pt x="1" y="291"/>
                      <a:pt x="3" y="291"/>
                    </a:cubicBezTo>
                    <a:cubicBezTo>
                      <a:pt x="5" y="292"/>
                      <a:pt x="4" y="293"/>
                      <a:pt x="2" y="294"/>
                    </a:cubicBezTo>
                    <a:cubicBezTo>
                      <a:pt x="1" y="295"/>
                      <a:pt x="1" y="296"/>
                      <a:pt x="2" y="298"/>
                    </a:cubicBezTo>
                    <a:cubicBezTo>
                      <a:pt x="4" y="300"/>
                      <a:pt x="0" y="300"/>
                      <a:pt x="1" y="303"/>
                    </a:cubicBezTo>
                    <a:cubicBezTo>
                      <a:pt x="3" y="305"/>
                      <a:pt x="5" y="302"/>
                      <a:pt x="6" y="304"/>
                    </a:cubicBezTo>
                    <a:cubicBezTo>
                      <a:pt x="6" y="306"/>
                      <a:pt x="9" y="304"/>
                      <a:pt x="11" y="302"/>
                    </a:cubicBezTo>
                    <a:cubicBezTo>
                      <a:pt x="14" y="300"/>
                      <a:pt x="15" y="304"/>
                      <a:pt x="13" y="304"/>
                    </a:cubicBezTo>
                    <a:cubicBezTo>
                      <a:pt x="11" y="304"/>
                      <a:pt x="8" y="306"/>
                      <a:pt x="9" y="308"/>
                    </a:cubicBezTo>
                    <a:cubicBezTo>
                      <a:pt x="9" y="310"/>
                      <a:pt x="5" y="309"/>
                      <a:pt x="5" y="307"/>
                    </a:cubicBezTo>
                    <a:cubicBezTo>
                      <a:pt x="6" y="304"/>
                      <a:pt x="1" y="307"/>
                      <a:pt x="3" y="309"/>
                    </a:cubicBezTo>
                    <a:cubicBezTo>
                      <a:pt x="4" y="311"/>
                      <a:pt x="2" y="312"/>
                      <a:pt x="2" y="314"/>
                    </a:cubicBezTo>
                    <a:cubicBezTo>
                      <a:pt x="2" y="316"/>
                      <a:pt x="5" y="315"/>
                      <a:pt x="7" y="313"/>
                    </a:cubicBezTo>
                    <a:cubicBezTo>
                      <a:pt x="8" y="311"/>
                      <a:pt x="10" y="312"/>
                      <a:pt x="11" y="314"/>
                    </a:cubicBezTo>
                    <a:cubicBezTo>
                      <a:pt x="12" y="316"/>
                      <a:pt x="9" y="314"/>
                      <a:pt x="9" y="317"/>
                    </a:cubicBezTo>
                    <a:cubicBezTo>
                      <a:pt x="9" y="320"/>
                      <a:pt x="7" y="317"/>
                      <a:pt x="6" y="320"/>
                    </a:cubicBezTo>
                    <a:cubicBezTo>
                      <a:pt x="4" y="322"/>
                      <a:pt x="12" y="326"/>
                      <a:pt x="14" y="326"/>
                    </a:cubicBezTo>
                    <a:cubicBezTo>
                      <a:pt x="16" y="327"/>
                      <a:pt x="19" y="329"/>
                      <a:pt x="23" y="329"/>
                    </a:cubicBezTo>
                    <a:cubicBezTo>
                      <a:pt x="28" y="328"/>
                      <a:pt x="37" y="319"/>
                      <a:pt x="38" y="318"/>
                    </a:cubicBezTo>
                    <a:cubicBezTo>
                      <a:pt x="40" y="316"/>
                      <a:pt x="42" y="318"/>
                      <a:pt x="44" y="316"/>
                    </a:cubicBezTo>
                    <a:cubicBezTo>
                      <a:pt x="46" y="315"/>
                      <a:pt x="45" y="311"/>
                      <a:pt x="46" y="311"/>
                    </a:cubicBezTo>
                    <a:cubicBezTo>
                      <a:pt x="47" y="310"/>
                      <a:pt x="48" y="315"/>
                      <a:pt x="49" y="315"/>
                    </a:cubicBezTo>
                    <a:cubicBezTo>
                      <a:pt x="50" y="315"/>
                      <a:pt x="51" y="316"/>
                      <a:pt x="51" y="319"/>
                    </a:cubicBezTo>
                    <a:cubicBezTo>
                      <a:pt x="52" y="319"/>
                      <a:pt x="53" y="319"/>
                      <a:pt x="54" y="319"/>
                    </a:cubicBezTo>
                    <a:cubicBezTo>
                      <a:pt x="55" y="320"/>
                      <a:pt x="56" y="315"/>
                      <a:pt x="56" y="314"/>
                    </a:cubicBezTo>
                    <a:cubicBezTo>
                      <a:pt x="56" y="312"/>
                      <a:pt x="57" y="309"/>
                      <a:pt x="57" y="307"/>
                    </a:cubicBezTo>
                    <a:cubicBezTo>
                      <a:pt x="56" y="305"/>
                      <a:pt x="61" y="307"/>
                      <a:pt x="62" y="305"/>
                    </a:cubicBezTo>
                    <a:cubicBezTo>
                      <a:pt x="63" y="304"/>
                      <a:pt x="63" y="298"/>
                      <a:pt x="62" y="298"/>
                    </a:cubicBezTo>
                    <a:cubicBezTo>
                      <a:pt x="60" y="297"/>
                      <a:pt x="60" y="294"/>
                      <a:pt x="61" y="294"/>
                    </a:cubicBezTo>
                    <a:cubicBezTo>
                      <a:pt x="63" y="294"/>
                      <a:pt x="65" y="293"/>
                      <a:pt x="64" y="290"/>
                    </a:cubicBezTo>
                    <a:cubicBezTo>
                      <a:pt x="64" y="287"/>
                      <a:pt x="59" y="287"/>
                      <a:pt x="59" y="284"/>
                    </a:cubicBezTo>
                    <a:cubicBezTo>
                      <a:pt x="59" y="281"/>
                      <a:pt x="61" y="280"/>
                      <a:pt x="59" y="276"/>
                    </a:cubicBezTo>
                    <a:cubicBezTo>
                      <a:pt x="57" y="272"/>
                      <a:pt x="60" y="270"/>
                      <a:pt x="59" y="268"/>
                    </a:cubicBezTo>
                    <a:cubicBezTo>
                      <a:pt x="59" y="266"/>
                      <a:pt x="58" y="264"/>
                      <a:pt x="60" y="260"/>
                    </a:cubicBezTo>
                    <a:cubicBezTo>
                      <a:pt x="62" y="256"/>
                      <a:pt x="67" y="255"/>
                      <a:pt x="68" y="255"/>
                    </a:cubicBezTo>
                    <a:cubicBezTo>
                      <a:pt x="70" y="255"/>
                      <a:pt x="72" y="257"/>
                      <a:pt x="73" y="255"/>
                    </a:cubicBezTo>
                    <a:cubicBezTo>
                      <a:pt x="75" y="252"/>
                      <a:pt x="75" y="250"/>
                      <a:pt x="73" y="250"/>
                    </a:cubicBezTo>
                    <a:cubicBezTo>
                      <a:pt x="72" y="250"/>
                      <a:pt x="69" y="249"/>
                      <a:pt x="72" y="246"/>
                    </a:cubicBezTo>
                    <a:cubicBezTo>
                      <a:pt x="74" y="243"/>
                      <a:pt x="77" y="239"/>
                      <a:pt x="77" y="235"/>
                    </a:cubicBezTo>
                    <a:cubicBezTo>
                      <a:pt x="77" y="232"/>
                      <a:pt x="76" y="229"/>
                      <a:pt x="77" y="228"/>
                    </a:cubicBezTo>
                    <a:cubicBezTo>
                      <a:pt x="78" y="227"/>
                      <a:pt x="81" y="228"/>
                      <a:pt x="83" y="227"/>
                    </a:cubicBezTo>
                    <a:cubicBezTo>
                      <a:pt x="86" y="225"/>
                      <a:pt x="84" y="223"/>
                      <a:pt x="85" y="222"/>
                    </a:cubicBezTo>
                    <a:cubicBezTo>
                      <a:pt x="86" y="221"/>
                      <a:pt x="88" y="217"/>
                      <a:pt x="89" y="216"/>
                    </a:cubicBezTo>
                    <a:cubicBezTo>
                      <a:pt x="91" y="215"/>
                      <a:pt x="92" y="213"/>
                      <a:pt x="91" y="212"/>
                    </a:cubicBezTo>
                    <a:cubicBezTo>
                      <a:pt x="90" y="210"/>
                      <a:pt x="93" y="209"/>
                      <a:pt x="93" y="206"/>
                    </a:cubicBezTo>
                    <a:cubicBezTo>
                      <a:pt x="93" y="203"/>
                      <a:pt x="97" y="201"/>
                      <a:pt x="99" y="201"/>
                    </a:cubicBezTo>
                    <a:cubicBezTo>
                      <a:pt x="102" y="201"/>
                      <a:pt x="106" y="201"/>
                      <a:pt x="106" y="199"/>
                    </a:cubicBezTo>
                    <a:cubicBezTo>
                      <a:pt x="106" y="197"/>
                      <a:pt x="104" y="192"/>
                      <a:pt x="107" y="193"/>
                    </a:cubicBezTo>
                    <a:cubicBezTo>
                      <a:pt x="111" y="195"/>
                      <a:pt x="114" y="193"/>
                      <a:pt x="116" y="195"/>
                    </a:cubicBezTo>
                    <a:cubicBezTo>
                      <a:pt x="118" y="197"/>
                      <a:pt x="121" y="196"/>
                      <a:pt x="121" y="193"/>
                    </a:cubicBezTo>
                    <a:cubicBezTo>
                      <a:pt x="121" y="190"/>
                      <a:pt x="122" y="185"/>
                      <a:pt x="126" y="187"/>
                    </a:cubicBezTo>
                    <a:cubicBezTo>
                      <a:pt x="126" y="187"/>
                      <a:pt x="126" y="188"/>
                      <a:pt x="127" y="188"/>
                    </a:cubicBezTo>
                    <a:cubicBezTo>
                      <a:pt x="128" y="185"/>
                      <a:pt x="130" y="184"/>
                      <a:pt x="132" y="184"/>
                    </a:cubicBezTo>
                    <a:cubicBezTo>
                      <a:pt x="135" y="184"/>
                      <a:pt x="137" y="190"/>
                      <a:pt x="141" y="190"/>
                    </a:cubicBezTo>
                    <a:cubicBezTo>
                      <a:pt x="145" y="191"/>
                      <a:pt x="148" y="193"/>
                      <a:pt x="149" y="191"/>
                    </a:cubicBezTo>
                    <a:cubicBezTo>
                      <a:pt x="151" y="189"/>
                      <a:pt x="153" y="192"/>
                      <a:pt x="156" y="191"/>
                    </a:cubicBezTo>
                    <a:cubicBezTo>
                      <a:pt x="158" y="190"/>
                      <a:pt x="158" y="195"/>
                      <a:pt x="160" y="192"/>
                    </a:cubicBezTo>
                    <a:cubicBezTo>
                      <a:pt x="162" y="189"/>
                      <a:pt x="160" y="187"/>
                      <a:pt x="164" y="188"/>
                    </a:cubicBezTo>
                    <a:cubicBezTo>
                      <a:pt x="167" y="188"/>
                      <a:pt x="165" y="183"/>
                      <a:pt x="165" y="181"/>
                    </a:cubicBezTo>
                    <a:cubicBezTo>
                      <a:pt x="165" y="178"/>
                      <a:pt x="170" y="178"/>
                      <a:pt x="170" y="175"/>
                    </a:cubicBezTo>
                    <a:cubicBezTo>
                      <a:pt x="170" y="173"/>
                      <a:pt x="177" y="175"/>
                      <a:pt x="178" y="174"/>
                    </a:cubicBezTo>
                    <a:cubicBezTo>
                      <a:pt x="179" y="172"/>
                      <a:pt x="183" y="171"/>
                      <a:pt x="185" y="174"/>
                    </a:cubicBezTo>
                    <a:cubicBezTo>
                      <a:pt x="186" y="176"/>
                      <a:pt x="193" y="177"/>
                      <a:pt x="193" y="179"/>
                    </a:cubicBezTo>
                    <a:cubicBezTo>
                      <a:pt x="193" y="180"/>
                      <a:pt x="193" y="182"/>
                      <a:pt x="193" y="184"/>
                    </a:cubicBezTo>
                    <a:cubicBezTo>
                      <a:pt x="194" y="183"/>
                      <a:pt x="195" y="182"/>
                      <a:pt x="197" y="182"/>
                    </a:cubicBezTo>
                    <a:cubicBezTo>
                      <a:pt x="199" y="182"/>
                      <a:pt x="201" y="178"/>
                      <a:pt x="203" y="179"/>
                    </a:cubicBezTo>
                    <a:cubicBezTo>
                      <a:pt x="205" y="179"/>
                      <a:pt x="207" y="179"/>
                      <a:pt x="207" y="176"/>
                    </a:cubicBezTo>
                    <a:cubicBezTo>
                      <a:pt x="206" y="175"/>
                      <a:pt x="202" y="175"/>
                      <a:pt x="201" y="176"/>
                    </a:cubicBezTo>
                    <a:close/>
                    <a:moveTo>
                      <a:pt x="58" y="24"/>
                    </a:moveTo>
                    <a:cubicBezTo>
                      <a:pt x="61" y="24"/>
                      <a:pt x="54" y="28"/>
                      <a:pt x="53" y="32"/>
                    </a:cubicBezTo>
                    <a:cubicBezTo>
                      <a:pt x="52" y="35"/>
                      <a:pt x="58" y="38"/>
                      <a:pt x="61" y="41"/>
                    </a:cubicBezTo>
                    <a:cubicBezTo>
                      <a:pt x="64" y="43"/>
                      <a:pt x="70" y="43"/>
                      <a:pt x="72" y="41"/>
                    </a:cubicBezTo>
                    <a:cubicBezTo>
                      <a:pt x="75" y="40"/>
                      <a:pt x="74" y="35"/>
                      <a:pt x="77" y="35"/>
                    </a:cubicBezTo>
                    <a:cubicBezTo>
                      <a:pt x="80" y="35"/>
                      <a:pt x="79" y="32"/>
                      <a:pt x="81" y="31"/>
                    </a:cubicBezTo>
                    <a:cubicBezTo>
                      <a:pt x="84" y="31"/>
                      <a:pt x="84" y="34"/>
                      <a:pt x="82" y="36"/>
                    </a:cubicBezTo>
                    <a:cubicBezTo>
                      <a:pt x="80" y="39"/>
                      <a:pt x="85" y="39"/>
                      <a:pt x="89" y="36"/>
                    </a:cubicBezTo>
                    <a:cubicBezTo>
                      <a:pt x="92" y="33"/>
                      <a:pt x="93" y="35"/>
                      <a:pt x="92" y="38"/>
                    </a:cubicBezTo>
                    <a:cubicBezTo>
                      <a:pt x="91" y="41"/>
                      <a:pt x="85" y="39"/>
                      <a:pt x="82" y="43"/>
                    </a:cubicBezTo>
                    <a:cubicBezTo>
                      <a:pt x="80" y="46"/>
                      <a:pt x="73" y="43"/>
                      <a:pt x="70" y="47"/>
                    </a:cubicBezTo>
                    <a:cubicBezTo>
                      <a:pt x="66" y="51"/>
                      <a:pt x="72" y="51"/>
                      <a:pt x="77" y="50"/>
                    </a:cubicBezTo>
                    <a:cubicBezTo>
                      <a:pt x="81" y="49"/>
                      <a:pt x="90" y="48"/>
                      <a:pt x="93" y="49"/>
                    </a:cubicBezTo>
                    <a:cubicBezTo>
                      <a:pt x="96" y="50"/>
                      <a:pt x="91" y="51"/>
                      <a:pt x="86" y="51"/>
                    </a:cubicBezTo>
                    <a:cubicBezTo>
                      <a:pt x="80" y="51"/>
                      <a:pt x="79" y="52"/>
                      <a:pt x="79" y="54"/>
                    </a:cubicBezTo>
                    <a:cubicBezTo>
                      <a:pt x="79" y="55"/>
                      <a:pt x="71" y="52"/>
                      <a:pt x="71" y="56"/>
                    </a:cubicBezTo>
                    <a:cubicBezTo>
                      <a:pt x="71" y="59"/>
                      <a:pt x="78" y="60"/>
                      <a:pt x="79" y="62"/>
                    </a:cubicBezTo>
                    <a:cubicBezTo>
                      <a:pt x="80" y="64"/>
                      <a:pt x="85" y="62"/>
                      <a:pt x="87" y="63"/>
                    </a:cubicBezTo>
                    <a:cubicBezTo>
                      <a:pt x="89" y="64"/>
                      <a:pt x="84" y="65"/>
                      <a:pt x="83" y="66"/>
                    </a:cubicBezTo>
                    <a:cubicBezTo>
                      <a:pt x="82" y="67"/>
                      <a:pt x="88" y="68"/>
                      <a:pt x="89" y="70"/>
                    </a:cubicBezTo>
                    <a:cubicBezTo>
                      <a:pt x="90" y="72"/>
                      <a:pt x="95" y="71"/>
                      <a:pt x="95" y="68"/>
                    </a:cubicBezTo>
                    <a:cubicBezTo>
                      <a:pt x="95" y="65"/>
                      <a:pt x="99" y="56"/>
                      <a:pt x="104" y="54"/>
                    </a:cubicBezTo>
                    <a:cubicBezTo>
                      <a:pt x="109" y="52"/>
                      <a:pt x="106" y="50"/>
                      <a:pt x="107" y="47"/>
                    </a:cubicBezTo>
                    <a:cubicBezTo>
                      <a:pt x="108" y="44"/>
                      <a:pt x="112" y="46"/>
                      <a:pt x="111" y="44"/>
                    </a:cubicBezTo>
                    <a:cubicBezTo>
                      <a:pt x="110" y="41"/>
                      <a:pt x="110" y="40"/>
                      <a:pt x="114" y="37"/>
                    </a:cubicBezTo>
                    <a:cubicBezTo>
                      <a:pt x="117" y="34"/>
                      <a:pt x="119" y="36"/>
                      <a:pt x="123" y="34"/>
                    </a:cubicBezTo>
                    <a:cubicBezTo>
                      <a:pt x="127" y="32"/>
                      <a:pt x="129" y="36"/>
                      <a:pt x="125" y="36"/>
                    </a:cubicBezTo>
                    <a:cubicBezTo>
                      <a:pt x="121" y="36"/>
                      <a:pt x="123" y="41"/>
                      <a:pt x="126" y="42"/>
                    </a:cubicBezTo>
                    <a:cubicBezTo>
                      <a:pt x="129" y="43"/>
                      <a:pt x="127" y="44"/>
                      <a:pt x="129" y="45"/>
                    </a:cubicBezTo>
                    <a:cubicBezTo>
                      <a:pt x="132" y="46"/>
                      <a:pt x="131" y="49"/>
                      <a:pt x="128" y="53"/>
                    </a:cubicBezTo>
                    <a:cubicBezTo>
                      <a:pt x="124" y="56"/>
                      <a:pt x="128" y="57"/>
                      <a:pt x="135" y="54"/>
                    </a:cubicBezTo>
                    <a:cubicBezTo>
                      <a:pt x="142" y="52"/>
                      <a:pt x="138" y="56"/>
                      <a:pt x="140" y="58"/>
                    </a:cubicBezTo>
                    <a:cubicBezTo>
                      <a:pt x="142" y="60"/>
                      <a:pt x="147" y="57"/>
                      <a:pt x="150" y="54"/>
                    </a:cubicBezTo>
                    <a:cubicBezTo>
                      <a:pt x="153" y="50"/>
                      <a:pt x="157" y="51"/>
                      <a:pt x="157" y="49"/>
                    </a:cubicBezTo>
                    <a:cubicBezTo>
                      <a:pt x="157" y="47"/>
                      <a:pt x="154" y="46"/>
                      <a:pt x="151" y="47"/>
                    </a:cubicBezTo>
                    <a:cubicBezTo>
                      <a:pt x="149" y="49"/>
                      <a:pt x="142" y="48"/>
                      <a:pt x="145" y="46"/>
                    </a:cubicBezTo>
                    <a:cubicBezTo>
                      <a:pt x="147" y="44"/>
                      <a:pt x="146" y="42"/>
                      <a:pt x="143" y="43"/>
                    </a:cubicBezTo>
                    <a:cubicBezTo>
                      <a:pt x="140" y="43"/>
                      <a:pt x="134" y="41"/>
                      <a:pt x="137" y="40"/>
                    </a:cubicBezTo>
                    <a:cubicBezTo>
                      <a:pt x="140" y="39"/>
                      <a:pt x="135" y="36"/>
                      <a:pt x="132" y="36"/>
                    </a:cubicBezTo>
                    <a:cubicBezTo>
                      <a:pt x="130" y="36"/>
                      <a:pt x="131" y="33"/>
                      <a:pt x="131" y="31"/>
                    </a:cubicBezTo>
                    <a:cubicBezTo>
                      <a:pt x="131" y="29"/>
                      <a:pt x="124" y="28"/>
                      <a:pt x="125" y="28"/>
                    </a:cubicBezTo>
                    <a:cubicBezTo>
                      <a:pt x="127" y="27"/>
                      <a:pt x="122" y="25"/>
                      <a:pt x="121" y="27"/>
                    </a:cubicBezTo>
                    <a:cubicBezTo>
                      <a:pt x="120" y="28"/>
                      <a:pt x="118" y="28"/>
                      <a:pt x="118" y="26"/>
                    </a:cubicBezTo>
                    <a:cubicBezTo>
                      <a:pt x="118" y="24"/>
                      <a:pt x="112" y="24"/>
                      <a:pt x="110" y="24"/>
                    </a:cubicBezTo>
                    <a:cubicBezTo>
                      <a:pt x="108" y="24"/>
                      <a:pt x="109" y="20"/>
                      <a:pt x="107" y="18"/>
                    </a:cubicBezTo>
                    <a:cubicBezTo>
                      <a:pt x="105" y="16"/>
                      <a:pt x="102" y="21"/>
                      <a:pt x="100" y="21"/>
                    </a:cubicBezTo>
                    <a:cubicBezTo>
                      <a:pt x="99" y="21"/>
                      <a:pt x="102" y="17"/>
                      <a:pt x="103" y="15"/>
                    </a:cubicBezTo>
                    <a:cubicBezTo>
                      <a:pt x="104" y="13"/>
                      <a:pt x="95" y="10"/>
                      <a:pt x="94" y="12"/>
                    </a:cubicBezTo>
                    <a:cubicBezTo>
                      <a:pt x="93" y="14"/>
                      <a:pt x="92" y="9"/>
                      <a:pt x="90" y="9"/>
                    </a:cubicBezTo>
                    <a:cubicBezTo>
                      <a:pt x="88" y="8"/>
                      <a:pt x="90" y="12"/>
                      <a:pt x="88" y="13"/>
                    </a:cubicBezTo>
                    <a:cubicBezTo>
                      <a:pt x="86" y="13"/>
                      <a:pt x="84" y="14"/>
                      <a:pt x="87" y="16"/>
                    </a:cubicBezTo>
                    <a:cubicBezTo>
                      <a:pt x="90" y="18"/>
                      <a:pt x="92" y="27"/>
                      <a:pt x="92" y="28"/>
                    </a:cubicBezTo>
                    <a:cubicBezTo>
                      <a:pt x="92" y="30"/>
                      <a:pt x="83" y="22"/>
                      <a:pt x="83" y="18"/>
                    </a:cubicBezTo>
                    <a:cubicBezTo>
                      <a:pt x="83" y="14"/>
                      <a:pt x="79" y="11"/>
                      <a:pt x="77" y="14"/>
                    </a:cubicBezTo>
                    <a:cubicBezTo>
                      <a:pt x="76" y="17"/>
                      <a:pt x="73" y="18"/>
                      <a:pt x="74" y="21"/>
                    </a:cubicBezTo>
                    <a:cubicBezTo>
                      <a:pt x="75" y="23"/>
                      <a:pt x="72" y="24"/>
                      <a:pt x="72" y="22"/>
                    </a:cubicBezTo>
                    <a:cubicBezTo>
                      <a:pt x="72" y="20"/>
                      <a:pt x="68" y="17"/>
                      <a:pt x="66" y="17"/>
                    </a:cubicBezTo>
                    <a:cubicBezTo>
                      <a:pt x="64" y="17"/>
                      <a:pt x="70" y="16"/>
                      <a:pt x="73" y="15"/>
                    </a:cubicBezTo>
                    <a:cubicBezTo>
                      <a:pt x="76" y="13"/>
                      <a:pt x="71" y="12"/>
                      <a:pt x="68" y="13"/>
                    </a:cubicBezTo>
                    <a:cubicBezTo>
                      <a:pt x="66" y="14"/>
                      <a:pt x="63" y="12"/>
                      <a:pt x="61" y="14"/>
                    </a:cubicBezTo>
                    <a:cubicBezTo>
                      <a:pt x="60" y="16"/>
                      <a:pt x="58" y="14"/>
                      <a:pt x="56" y="14"/>
                    </a:cubicBezTo>
                    <a:cubicBezTo>
                      <a:pt x="53" y="13"/>
                      <a:pt x="51" y="17"/>
                      <a:pt x="49" y="16"/>
                    </a:cubicBezTo>
                    <a:cubicBezTo>
                      <a:pt x="48" y="16"/>
                      <a:pt x="46" y="20"/>
                      <a:pt x="49" y="24"/>
                    </a:cubicBezTo>
                    <a:cubicBezTo>
                      <a:pt x="52" y="29"/>
                      <a:pt x="54" y="23"/>
                      <a:pt x="58" y="24"/>
                    </a:cubicBezTo>
                    <a:close/>
                    <a:moveTo>
                      <a:pt x="50" y="38"/>
                    </a:moveTo>
                    <a:cubicBezTo>
                      <a:pt x="53" y="39"/>
                      <a:pt x="54" y="42"/>
                      <a:pt x="56" y="42"/>
                    </a:cubicBezTo>
                    <a:cubicBezTo>
                      <a:pt x="57" y="42"/>
                      <a:pt x="53" y="38"/>
                      <a:pt x="51" y="35"/>
                    </a:cubicBezTo>
                    <a:cubicBezTo>
                      <a:pt x="48" y="33"/>
                      <a:pt x="49" y="30"/>
                      <a:pt x="45" y="31"/>
                    </a:cubicBezTo>
                    <a:cubicBezTo>
                      <a:pt x="42" y="32"/>
                      <a:pt x="48" y="38"/>
                      <a:pt x="50" y="38"/>
                    </a:cubicBezTo>
                    <a:close/>
                    <a:moveTo>
                      <a:pt x="107" y="9"/>
                    </a:moveTo>
                    <a:cubicBezTo>
                      <a:pt x="109" y="11"/>
                      <a:pt x="104" y="11"/>
                      <a:pt x="106" y="12"/>
                    </a:cubicBezTo>
                    <a:cubicBezTo>
                      <a:pt x="112" y="18"/>
                      <a:pt x="133" y="12"/>
                      <a:pt x="135" y="13"/>
                    </a:cubicBezTo>
                    <a:cubicBezTo>
                      <a:pt x="138" y="15"/>
                      <a:pt x="118" y="17"/>
                      <a:pt x="119" y="19"/>
                    </a:cubicBezTo>
                    <a:cubicBezTo>
                      <a:pt x="120" y="21"/>
                      <a:pt x="136" y="23"/>
                      <a:pt x="138" y="21"/>
                    </a:cubicBezTo>
                    <a:cubicBezTo>
                      <a:pt x="139" y="20"/>
                      <a:pt x="142" y="24"/>
                      <a:pt x="147" y="25"/>
                    </a:cubicBezTo>
                    <a:cubicBezTo>
                      <a:pt x="153" y="25"/>
                      <a:pt x="152" y="23"/>
                      <a:pt x="156" y="22"/>
                    </a:cubicBezTo>
                    <a:cubicBezTo>
                      <a:pt x="160" y="22"/>
                      <a:pt x="166" y="20"/>
                      <a:pt x="167" y="18"/>
                    </a:cubicBezTo>
                    <a:cubicBezTo>
                      <a:pt x="167" y="16"/>
                      <a:pt x="179" y="13"/>
                      <a:pt x="178" y="9"/>
                    </a:cubicBezTo>
                    <a:cubicBezTo>
                      <a:pt x="177" y="5"/>
                      <a:pt x="165" y="8"/>
                      <a:pt x="162" y="6"/>
                    </a:cubicBezTo>
                    <a:cubicBezTo>
                      <a:pt x="159" y="4"/>
                      <a:pt x="151" y="2"/>
                      <a:pt x="150" y="5"/>
                    </a:cubicBezTo>
                    <a:cubicBezTo>
                      <a:pt x="149" y="7"/>
                      <a:pt x="146" y="8"/>
                      <a:pt x="145" y="7"/>
                    </a:cubicBezTo>
                    <a:cubicBezTo>
                      <a:pt x="144" y="6"/>
                      <a:pt x="146" y="0"/>
                      <a:pt x="141" y="2"/>
                    </a:cubicBezTo>
                    <a:cubicBezTo>
                      <a:pt x="136" y="3"/>
                      <a:pt x="140" y="9"/>
                      <a:pt x="139" y="10"/>
                    </a:cubicBezTo>
                    <a:cubicBezTo>
                      <a:pt x="138" y="10"/>
                      <a:pt x="133" y="8"/>
                      <a:pt x="133" y="6"/>
                    </a:cubicBezTo>
                    <a:cubicBezTo>
                      <a:pt x="133" y="3"/>
                      <a:pt x="127" y="9"/>
                      <a:pt x="126" y="6"/>
                    </a:cubicBezTo>
                    <a:cubicBezTo>
                      <a:pt x="126" y="3"/>
                      <a:pt x="119" y="0"/>
                      <a:pt x="118" y="1"/>
                    </a:cubicBezTo>
                    <a:cubicBezTo>
                      <a:pt x="116" y="1"/>
                      <a:pt x="119" y="3"/>
                      <a:pt x="118" y="4"/>
                    </a:cubicBezTo>
                    <a:cubicBezTo>
                      <a:pt x="117" y="6"/>
                      <a:pt x="114" y="3"/>
                      <a:pt x="112" y="3"/>
                    </a:cubicBezTo>
                    <a:cubicBezTo>
                      <a:pt x="111" y="2"/>
                      <a:pt x="113" y="6"/>
                      <a:pt x="112" y="7"/>
                    </a:cubicBezTo>
                    <a:cubicBezTo>
                      <a:pt x="112" y="8"/>
                      <a:pt x="109" y="3"/>
                      <a:pt x="106" y="3"/>
                    </a:cubicBezTo>
                    <a:cubicBezTo>
                      <a:pt x="104" y="3"/>
                      <a:pt x="105" y="6"/>
                      <a:pt x="103" y="6"/>
                    </a:cubicBezTo>
                    <a:cubicBezTo>
                      <a:pt x="101" y="6"/>
                      <a:pt x="105" y="8"/>
                      <a:pt x="107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48">
                <a:extLst>
                  <a:ext uri="{FF2B5EF4-FFF2-40B4-BE49-F238E27FC236}">
                    <a16:creationId xmlns:a16="http://schemas.microsoft.com/office/drawing/2014/main" id="{EF1A2267-ECF4-4E34-829B-BCE1C7E467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4088" y="2705836"/>
                <a:ext cx="61482" cy="22585"/>
              </a:xfrm>
              <a:custGeom>
                <a:avLst/>
                <a:gdLst>
                  <a:gd name="T0" fmla="*/ 12 w 27"/>
                  <a:gd name="T1" fmla="*/ 1 h 10"/>
                  <a:gd name="T2" fmla="*/ 2 w 27"/>
                  <a:gd name="T3" fmla="*/ 4 h 10"/>
                  <a:gd name="T4" fmla="*/ 17 w 27"/>
                  <a:gd name="T5" fmla="*/ 8 h 10"/>
                  <a:gd name="T6" fmla="*/ 27 w 27"/>
                  <a:gd name="T7" fmla="*/ 6 h 10"/>
                  <a:gd name="T8" fmla="*/ 12 w 27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">
                    <a:moveTo>
                      <a:pt x="12" y="1"/>
                    </a:moveTo>
                    <a:cubicBezTo>
                      <a:pt x="11" y="2"/>
                      <a:pt x="0" y="2"/>
                      <a:pt x="2" y="4"/>
                    </a:cubicBezTo>
                    <a:cubicBezTo>
                      <a:pt x="4" y="6"/>
                      <a:pt x="13" y="5"/>
                      <a:pt x="17" y="8"/>
                    </a:cubicBezTo>
                    <a:cubicBezTo>
                      <a:pt x="21" y="10"/>
                      <a:pt x="27" y="8"/>
                      <a:pt x="27" y="6"/>
                    </a:cubicBezTo>
                    <a:cubicBezTo>
                      <a:pt x="27" y="4"/>
                      <a:pt x="14" y="0"/>
                      <a:pt x="12" y="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149">
                <a:extLst>
                  <a:ext uri="{FF2B5EF4-FFF2-40B4-BE49-F238E27FC236}">
                    <a16:creationId xmlns:a16="http://schemas.microsoft.com/office/drawing/2014/main" id="{F7177067-8DDA-4E7B-8E9C-3799DC0172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06203" y="3173848"/>
                <a:ext cx="316191" cy="317446"/>
              </a:xfrm>
              <a:custGeom>
                <a:avLst/>
                <a:gdLst>
                  <a:gd name="T0" fmla="*/ 122 w 137"/>
                  <a:gd name="T1" fmla="*/ 17 h 138"/>
                  <a:gd name="T2" fmla="*/ 99 w 137"/>
                  <a:gd name="T3" fmla="*/ 7 h 138"/>
                  <a:gd name="T4" fmla="*/ 96 w 137"/>
                  <a:gd name="T5" fmla="*/ 22 h 138"/>
                  <a:gd name="T6" fmla="*/ 86 w 137"/>
                  <a:gd name="T7" fmla="*/ 30 h 138"/>
                  <a:gd name="T8" fmla="*/ 85 w 137"/>
                  <a:gd name="T9" fmla="*/ 41 h 138"/>
                  <a:gd name="T10" fmla="*/ 93 w 137"/>
                  <a:gd name="T11" fmla="*/ 38 h 138"/>
                  <a:gd name="T12" fmla="*/ 95 w 137"/>
                  <a:gd name="T13" fmla="*/ 31 h 138"/>
                  <a:gd name="T14" fmla="*/ 112 w 137"/>
                  <a:gd name="T15" fmla="*/ 32 h 138"/>
                  <a:gd name="T16" fmla="*/ 128 w 137"/>
                  <a:gd name="T17" fmla="*/ 23 h 138"/>
                  <a:gd name="T18" fmla="*/ 130 w 137"/>
                  <a:gd name="T19" fmla="*/ 15 h 138"/>
                  <a:gd name="T20" fmla="*/ 84 w 137"/>
                  <a:gd name="T21" fmla="*/ 59 h 138"/>
                  <a:gd name="T22" fmla="*/ 75 w 137"/>
                  <a:gd name="T23" fmla="*/ 77 h 138"/>
                  <a:gd name="T24" fmla="*/ 63 w 137"/>
                  <a:gd name="T25" fmla="*/ 80 h 138"/>
                  <a:gd name="T26" fmla="*/ 52 w 137"/>
                  <a:gd name="T27" fmla="*/ 95 h 138"/>
                  <a:gd name="T28" fmla="*/ 37 w 137"/>
                  <a:gd name="T29" fmla="*/ 98 h 138"/>
                  <a:gd name="T30" fmla="*/ 13 w 137"/>
                  <a:gd name="T31" fmla="*/ 108 h 138"/>
                  <a:gd name="T32" fmla="*/ 22 w 137"/>
                  <a:gd name="T33" fmla="*/ 110 h 138"/>
                  <a:gd name="T34" fmla="*/ 45 w 137"/>
                  <a:gd name="T35" fmla="*/ 112 h 138"/>
                  <a:gd name="T36" fmla="*/ 58 w 137"/>
                  <a:gd name="T37" fmla="*/ 106 h 138"/>
                  <a:gd name="T38" fmla="*/ 70 w 137"/>
                  <a:gd name="T39" fmla="*/ 104 h 138"/>
                  <a:gd name="T40" fmla="*/ 81 w 137"/>
                  <a:gd name="T41" fmla="*/ 100 h 138"/>
                  <a:gd name="T42" fmla="*/ 91 w 137"/>
                  <a:gd name="T43" fmla="*/ 88 h 138"/>
                  <a:gd name="T44" fmla="*/ 100 w 137"/>
                  <a:gd name="T45" fmla="*/ 66 h 138"/>
                  <a:gd name="T46" fmla="*/ 86 w 137"/>
                  <a:gd name="T47" fmla="*/ 48 h 138"/>
                  <a:gd name="T48" fmla="*/ 26 w 137"/>
                  <a:gd name="T49" fmla="*/ 112 h 138"/>
                  <a:gd name="T50" fmla="*/ 29 w 137"/>
                  <a:gd name="T51" fmla="*/ 120 h 138"/>
                  <a:gd name="T52" fmla="*/ 42 w 137"/>
                  <a:gd name="T53" fmla="*/ 111 h 138"/>
                  <a:gd name="T54" fmla="*/ 17 w 137"/>
                  <a:gd name="T55" fmla="*/ 119 h 138"/>
                  <a:gd name="T56" fmla="*/ 4 w 137"/>
                  <a:gd name="T57" fmla="*/ 117 h 138"/>
                  <a:gd name="T58" fmla="*/ 6 w 137"/>
                  <a:gd name="T59" fmla="*/ 120 h 138"/>
                  <a:gd name="T60" fmla="*/ 10 w 137"/>
                  <a:gd name="T61" fmla="*/ 138 h 138"/>
                  <a:gd name="T62" fmla="*/ 17 w 137"/>
                  <a:gd name="T63" fmla="*/ 11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7" h="138">
                    <a:moveTo>
                      <a:pt x="130" y="15"/>
                    </a:moveTo>
                    <a:cubicBezTo>
                      <a:pt x="128" y="13"/>
                      <a:pt x="125" y="16"/>
                      <a:pt x="122" y="17"/>
                    </a:cubicBezTo>
                    <a:cubicBezTo>
                      <a:pt x="118" y="18"/>
                      <a:pt x="107" y="9"/>
                      <a:pt x="104" y="4"/>
                    </a:cubicBezTo>
                    <a:cubicBezTo>
                      <a:pt x="101" y="0"/>
                      <a:pt x="96" y="4"/>
                      <a:pt x="99" y="7"/>
                    </a:cubicBezTo>
                    <a:cubicBezTo>
                      <a:pt x="101" y="10"/>
                      <a:pt x="98" y="11"/>
                      <a:pt x="98" y="15"/>
                    </a:cubicBezTo>
                    <a:cubicBezTo>
                      <a:pt x="98" y="19"/>
                      <a:pt x="95" y="19"/>
                      <a:pt x="96" y="22"/>
                    </a:cubicBezTo>
                    <a:cubicBezTo>
                      <a:pt x="96" y="25"/>
                      <a:pt x="92" y="25"/>
                      <a:pt x="89" y="25"/>
                    </a:cubicBezTo>
                    <a:cubicBezTo>
                      <a:pt x="86" y="26"/>
                      <a:pt x="89" y="28"/>
                      <a:pt x="86" y="30"/>
                    </a:cubicBezTo>
                    <a:cubicBezTo>
                      <a:pt x="83" y="31"/>
                      <a:pt x="83" y="34"/>
                      <a:pt x="85" y="35"/>
                    </a:cubicBezTo>
                    <a:cubicBezTo>
                      <a:pt x="86" y="36"/>
                      <a:pt x="85" y="39"/>
                      <a:pt x="85" y="41"/>
                    </a:cubicBezTo>
                    <a:cubicBezTo>
                      <a:pt x="84" y="43"/>
                      <a:pt x="87" y="41"/>
                      <a:pt x="89" y="39"/>
                    </a:cubicBezTo>
                    <a:cubicBezTo>
                      <a:pt x="91" y="37"/>
                      <a:pt x="93" y="40"/>
                      <a:pt x="93" y="38"/>
                    </a:cubicBezTo>
                    <a:cubicBezTo>
                      <a:pt x="94" y="36"/>
                      <a:pt x="88" y="35"/>
                      <a:pt x="88" y="32"/>
                    </a:cubicBezTo>
                    <a:cubicBezTo>
                      <a:pt x="89" y="30"/>
                      <a:pt x="92" y="33"/>
                      <a:pt x="95" y="31"/>
                    </a:cubicBezTo>
                    <a:cubicBezTo>
                      <a:pt x="98" y="30"/>
                      <a:pt x="103" y="31"/>
                      <a:pt x="107" y="34"/>
                    </a:cubicBezTo>
                    <a:cubicBezTo>
                      <a:pt x="111" y="37"/>
                      <a:pt x="112" y="36"/>
                      <a:pt x="112" y="32"/>
                    </a:cubicBezTo>
                    <a:cubicBezTo>
                      <a:pt x="113" y="29"/>
                      <a:pt x="118" y="27"/>
                      <a:pt x="124" y="27"/>
                    </a:cubicBezTo>
                    <a:cubicBezTo>
                      <a:pt x="129" y="27"/>
                      <a:pt x="130" y="24"/>
                      <a:pt x="128" y="23"/>
                    </a:cubicBezTo>
                    <a:cubicBezTo>
                      <a:pt x="127" y="22"/>
                      <a:pt x="137" y="15"/>
                      <a:pt x="137" y="13"/>
                    </a:cubicBezTo>
                    <a:cubicBezTo>
                      <a:pt x="137" y="11"/>
                      <a:pt x="131" y="17"/>
                      <a:pt x="130" y="15"/>
                    </a:cubicBezTo>
                    <a:close/>
                    <a:moveTo>
                      <a:pt x="86" y="48"/>
                    </a:moveTo>
                    <a:cubicBezTo>
                      <a:pt x="84" y="49"/>
                      <a:pt x="82" y="56"/>
                      <a:pt x="84" y="59"/>
                    </a:cubicBezTo>
                    <a:cubicBezTo>
                      <a:pt x="87" y="61"/>
                      <a:pt x="80" y="65"/>
                      <a:pt x="80" y="69"/>
                    </a:cubicBezTo>
                    <a:cubicBezTo>
                      <a:pt x="81" y="74"/>
                      <a:pt x="76" y="74"/>
                      <a:pt x="75" y="77"/>
                    </a:cubicBezTo>
                    <a:cubicBezTo>
                      <a:pt x="75" y="80"/>
                      <a:pt x="72" y="80"/>
                      <a:pt x="68" y="83"/>
                    </a:cubicBezTo>
                    <a:cubicBezTo>
                      <a:pt x="64" y="86"/>
                      <a:pt x="62" y="82"/>
                      <a:pt x="63" y="80"/>
                    </a:cubicBezTo>
                    <a:cubicBezTo>
                      <a:pt x="64" y="78"/>
                      <a:pt x="57" y="81"/>
                      <a:pt x="57" y="87"/>
                    </a:cubicBezTo>
                    <a:cubicBezTo>
                      <a:pt x="57" y="92"/>
                      <a:pt x="50" y="92"/>
                      <a:pt x="52" y="95"/>
                    </a:cubicBezTo>
                    <a:cubicBezTo>
                      <a:pt x="54" y="97"/>
                      <a:pt x="47" y="99"/>
                      <a:pt x="47" y="96"/>
                    </a:cubicBezTo>
                    <a:cubicBezTo>
                      <a:pt x="47" y="94"/>
                      <a:pt x="43" y="95"/>
                      <a:pt x="37" y="98"/>
                    </a:cubicBezTo>
                    <a:cubicBezTo>
                      <a:pt x="32" y="100"/>
                      <a:pt x="28" y="95"/>
                      <a:pt x="25" y="98"/>
                    </a:cubicBezTo>
                    <a:cubicBezTo>
                      <a:pt x="22" y="101"/>
                      <a:pt x="17" y="107"/>
                      <a:pt x="13" y="108"/>
                    </a:cubicBezTo>
                    <a:cubicBezTo>
                      <a:pt x="9" y="108"/>
                      <a:pt x="11" y="113"/>
                      <a:pt x="13" y="112"/>
                    </a:cubicBezTo>
                    <a:cubicBezTo>
                      <a:pt x="16" y="111"/>
                      <a:pt x="20" y="112"/>
                      <a:pt x="22" y="110"/>
                    </a:cubicBezTo>
                    <a:cubicBezTo>
                      <a:pt x="23" y="108"/>
                      <a:pt x="35" y="105"/>
                      <a:pt x="42" y="105"/>
                    </a:cubicBezTo>
                    <a:cubicBezTo>
                      <a:pt x="49" y="105"/>
                      <a:pt x="45" y="109"/>
                      <a:pt x="45" y="112"/>
                    </a:cubicBezTo>
                    <a:cubicBezTo>
                      <a:pt x="46" y="116"/>
                      <a:pt x="52" y="115"/>
                      <a:pt x="55" y="112"/>
                    </a:cubicBezTo>
                    <a:cubicBezTo>
                      <a:pt x="58" y="108"/>
                      <a:pt x="60" y="109"/>
                      <a:pt x="58" y="106"/>
                    </a:cubicBezTo>
                    <a:cubicBezTo>
                      <a:pt x="55" y="104"/>
                      <a:pt x="58" y="102"/>
                      <a:pt x="60" y="105"/>
                    </a:cubicBezTo>
                    <a:cubicBezTo>
                      <a:pt x="62" y="108"/>
                      <a:pt x="68" y="108"/>
                      <a:pt x="70" y="104"/>
                    </a:cubicBezTo>
                    <a:cubicBezTo>
                      <a:pt x="73" y="101"/>
                      <a:pt x="73" y="105"/>
                      <a:pt x="76" y="105"/>
                    </a:cubicBezTo>
                    <a:cubicBezTo>
                      <a:pt x="79" y="105"/>
                      <a:pt x="81" y="98"/>
                      <a:pt x="81" y="100"/>
                    </a:cubicBezTo>
                    <a:cubicBezTo>
                      <a:pt x="81" y="103"/>
                      <a:pt x="86" y="102"/>
                      <a:pt x="89" y="99"/>
                    </a:cubicBezTo>
                    <a:cubicBezTo>
                      <a:pt x="91" y="96"/>
                      <a:pt x="89" y="90"/>
                      <a:pt x="91" y="88"/>
                    </a:cubicBezTo>
                    <a:cubicBezTo>
                      <a:pt x="93" y="85"/>
                      <a:pt x="94" y="79"/>
                      <a:pt x="93" y="75"/>
                    </a:cubicBezTo>
                    <a:cubicBezTo>
                      <a:pt x="91" y="72"/>
                      <a:pt x="97" y="69"/>
                      <a:pt x="100" y="66"/>
                    </a:cubicBezTo>
                    <a:cubicBezTo>
                      <a:pt x="103" y="64"/>
                      <a:pt x="96" y="49"/>
                      <a:pt x="96" y="45"/>
                    </a:cubicBezTo>
                    <a:cubicBezTo>
                      <a:pt x="96" y="41"/>
                      <a:pt x="88" y="47"/>
                      <a:pt x="86" y="48"/>
                    </a:cubicBezTo>
                    <a:close/>
                    <a:moveTo>
                      <a:pt x="34" y="110"/>
                    </a:moveTo>
                    <a:cubicBezTo>
                      <a:pt x="33" y="112"/>
                      <a:pt x="30" y="111"/>
                      <a:pt x="26" y="112"/>
                    </a:cubicBezTo>
                    <a:cubicBezTo>
                      <a:pt x="22" y="113"/>
                      <a:pt x="22" y="122"/>
                      <a:pt x="25" y="123"/>
                    </a:cubicBezTo>
                    <a:cubicBezTo>
                      <a:pt x="27" y="123"/>
                      <a:pt x="29" y="123"/>
                      <a:pt x="29" y="120"/>
                    </a:cubicBezTo>
                    <a:cubicBezTo>
                      <a:pt x="30" y="118"/>
                      <a:pt x="34" y="117"/>
                      <a:pt x="36" y="118"/>
                    </a:cubicBezTo>
                    <a:cubicBezTo>
                      <a:pt x="39" y="119"/>
                      <a:pt x="42" y="114"/>
                      <a:pt x="42" y="111"/>
                    </a:cubicBezTo>
                    <a:cubicBezTo>
                      <a:pt x="42" y="107"/>
                      <a:pt x="35" y="107"/>
                      <a:pt x="34" y="110"/>
                    </a:cubicBezTo>
                    <a:close/>
                    <a:moveTo>
                      <a:pt x="17" y="119"/>
                    </a:moveTo>
                    <a:cubicBezTo>
                      <a:pt x="17" y="117"/>
                      <a:pt x="12" y="117"/>
                      <a:pt x="12" y="115"/>
                    </a:cubicBezTo>
                    <a:cubicBezTo>
                      <a:pt x="11" y="113"/>
                      <a:pt x="8" y="114"/>
                      <a:pt x="4" y="117"/>
                    </a:cubicBezTo>
                    <a:cubicBezTo>
                      <a:pt x="1" y="119"/>
                      <a:pt x="0" y="120"/>
                      <a:pt x="1" y="122"/>
                    </a:cubicBezTo>
                    <a:cubicBezTo>
                      <a:pt x="2" y="125"/>
                      <a:pt x="5" y="123"/>
                      <a:pt x="6" y="120"/>
                    </a:cubicBezTo>
                    <a:cubicBezTo>
                      <a:pt x="6" y="117"/>
                      <a:pt x="9" y="124"/>
                      <a:pt x="7" y="128"/>
                    </a:cubicBezTo>
                    <a:cubicBezTo>
                      <a:pt x="5" y="132"/>
                      <a:pt x="7" y="138"/>
                      <a:pt x="10" y="138"/>
                    </a:cubicBezTo>
                    <a:cubicBezTo>
                      <a:pt x="12" y="137"/>
                      <a:pt x="15" y="129"/>
                      <a:pt x="19" y="124"/>
                    </a:cubicBezTo>
                    <a:cubicBezTo>
                      <a:pt x="22" y="120"/>
                      <a:pt x="17" y="121"/>
                      <a:pt x="17" y="1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150">
                <a:extLst>
                  <a:ext uri="{FF2B5EF4-FFF2-40B4-BE49-F238E27FC236}">
                    <a16:creationId xmlns:a16="http://schemas.microsoft.com/office/drawing/2014/main" id="{1A2DE3E3-160F-4073-B39F-222A01FB8F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92385" y="2981876"/>
                <a:ext cx="1112942" cy="770401"/>
              </a:xfrm>
              <a:custGeom>
                <a:avLst/>
                <a:gdLst>
                  <a:gd name="T0" fmla="*/ 459 w 483"/>
                  <a:gd name="T1" fmla="*/ 62 h 334"/>
                  <a:gd name="T2" fmla="*/ 436 w 483"/>
                  <a:gd name="T3" fmla="*/ 45 h 334"/>
                  <a:gd name="T4" fmla="*/ 416 w 483"/>
                  <a:gd name="T5" fmla="*/ 18 h 334"/>
                  <a:gd name="T6" fmla="*/ 388 w 483"/>
                  <a:gd name="T7" fmla="*/ 1 h 334"/>
                  <a:gd name="T8" fmla="*/ 369 w 483"/>
                  <a:gd name="T9" fmla="*/ 15 h 334"/>
                  <a:gd name="T10" fmla="*/ 353 w 483"/>
                  <a:gd name="T11" fmla="*/ 38 h 334"/>
                  <a:gd name="T12" fmla="*/ 329 w 483"/>
                  <a:gd name="T13" fmla="*/ 52 h 334"/>
                  <a:gd name="T14" fmla="*/ 344 w 483"/>
                  <a:gd name="T15" fmla="*/ 62 h 334"/>
                  <a:gd name="T16" fmla="*/ 343 w 483"/>
                  <a:gd name="T17" fmla="*/ 75 h 334"/>
                  <a:gd name="T18" fmla="*/ 301 w 483"/>
                  <a:gd name="T19" fmla="*/ 90 h 334"/>
                  <a:gd name="T20" fmla="*/ 271 w 483"/>
                  <a:gd name="T21" fmla="*/ 116 h 334"/>
                  <a:gd name="T22" fmla="*/ 225 w 483"/>
                  <a:gd name="T23" fmla="*/ 118 h 334"/>
                  <a:gd name="T24" fmla="*/ 172 w 483"/>
                  <a:gd name="T25" fmla="*/ 111 h 334"/>
                  <a:gd name="T26" fmla="*/ 150 w 483"/>
                  <a:gd name="T27" fmla="*/ 89 h 334"/>
                  <a:gd name="T28" fmla="*/ 130 w 483"/>
                  <a:gd name="T29" fmla="*/ 64 h 334"/>
                  <a:gd name="T30" fmla="*/ 109 w 483"/>
                  <a:gd name="T31" fmla="*/ 46 h 334"/>
                  <a:gd name="T32" fmla="*/ 98 w 483"/>
                  <a:gd name="T33" fmla="*/ 54 h 334"/>
                  <a:gd name="T34" fmla="*/ 79 w 483"/>
                  <a:gd name="T35" fmla="*/ 69 h 334"/>
                  <a:gd name="T36" fmla="*/ 63 w 483"/>
                  <a:gd name="T37" fmla="*/ 86 h 334"/>
                  <a:gd name="T38" fmla="*/ 56 w 483"/>
                  <a:gd name="T39" fmla="*/ 107 h 334"/>
                  <a:gd name="T40" fmla="*/ 37 w 483"/>
                  <a:gd name="T41" fmla="*/ 125 h 334"/>
                  <a:gd name="T42" fmla="*/ 14 w 483"/>
                  <a:gd name="T43" fmla="*/ 132 h 334"/>
                  <a:gd name="T44" fmla="*/ 0 w 483"/>
                  <a:gd name="T45" fmla="*/ 143 h 334"/>
                  <a:gd name="T46" fmla="*/ 11 w 483"/>
                  <a:gd name="T47" fmla="*/ 166 h 334"/>
                  <a:gd name="T48" fmla="*/ 28 w 483"/>
                  <a:gd name="T49" fmla="*/ 181 h 334"/>
                  <a:gd name="T50" fmla="*/ 42 w 483"/>
                  <a:gd name="T51" fmla="*/ 176 h 334"/>
                  <a:gd name="T52" fmla="*/ 40 w 483"/>
                  <a:gd name="T53" fmla="*/ 197 h 334"/>
                  <a:gd name="T54" fmla="*/ 40 w 483"/>
                  <a:gd name="T55" fmla="*/ 217 h 334"/>
                  <a:gd name="T56" fmla="*/ 55 w 483"/>
                  <a:gd name="T57" fmla="*/ 229 h 334"/>
                  <a:gd name="T58" fmla="*/ 98 w 483"/>
                  <a:gd name="T59" fmla="*/ 247 h 334"/>
                  <a:gd name="T60" fmla="*/ 116 w 483"/>
                  <a:gd name="T61" fmla="*/ 251 h 334"/>
                  <a:gd name="T62" fmla="*/ 131 w 483"/>
                  <a:gd name="T63" fmla="*/ 248 h 334"/>
                  <a:gd name="T64" fmla="*/ 150 w 483"/>
                  <a:gd name="T65" fmla="*/ 243 h 334"/>
                  <a:gd name="T66" fmla="*/ 173 w 483"/>
                  <a:gd name="T67" fmla="*/ 243 h 334"/>
                  <a:gd name="T68" fmla="*/ 187 w 483"/>
                  <a:gd name="T69" fmla="*/ 251 h 334"/>
                  <a:gd name="T70" fmla="*/ 183 w 483"/>
                  <a:gd name="T71" fmla="*/ 282 h 334"/>
                  <a:gd name="T72" fmla="*/ 195 w 483"/>
                  <a:gd name="T73" fmla="*/ 299 h 334"/>
                  <a:gd name="T74" fmla="*/ 213 w 483"/>
                  <a:gd name="T75" fmla="*/ 307 h 334"/>
                  <a:gd name="T76" fmla="*/ 226 w 483"/>
                  <a:gd name="T77" fmla="*/ 294 h 334"/>
                  <a:gd name="T78" fmla="*/ 251 w 483"/>
                  <a:gd name="T79" fmla="*/ 292 h 334"/>
                  <a:gd name="T80" fmla="*/ 268 w 483"/>
                  <a:gd name="T81" fmla="*/ 303 h 334"/>
                  <a:gd name="T82" fmla="*/ 281 w 483"/>
                  <a:gd name="T83" fmla="*/ 313 h 334"/>
                  <a:gd name="T84" fmla="*/ 318 w 483"/>
                  <a:gd name="T85" fmla="*/ 294 h 334"/>
                  <a:gd name="T86" fmla="*/ 346 w 483"/>
                  <a:gd name="T87" fmla="*/ 279 h 334"/>
                  <a:gd name="T88" fmla="*/ 360 w 483"/>
                  <a:gd name="T89" fmla="*/ 263 h 334"/>
                  <a:gd name="T90" fmla="*/ 373 w 483"/>
                  <a:gd name="T91" fmla="*/ 246 h 334"/>
                  <a:gd name="T92" fmla="*/ 376 w 483"/>
                  <a:gd name="T93" fmla="*/ 230 h 334"/>
                  <a:gd name="T94" fmla="*/ 372 w 483"/>
                  <a:gd name="T95" fmla="*/ 218 h 334"/>
                  <a:gd name="T96" fmla="*/ 370 w 483"/>
                  <a:gd name="T97" fmla="*/ 207 h 334"/>
                  <a:gd name="T98" fmla="*/ 360 w 483"/>
                  <a:gd name="T99" fmla="*/ 180 h 334"/>
                  <a:gd name="T100" fmla="*/ 382 w 483"/>
                  <a:gd name="T101" fmla="*/ 167 h 334"/>
                  <a:gd name="T102" fmla="*/ 354 w 483"/>
                  <a:gd name="T103" fmla="*/ 159 h 334"/>
                  <a:gd name="T104" fmla="*/ 365 w 483"/>
                  <a:gd name="T105" fmla="*/ 137 h 334"/>
                  <a:gd name="T106" fmla="*/ 378 w 483"/>
                  <a:gd name="T107" fmla="*/ 149 h 334"/>
                  <a:gd name="T108" fmla="*/ 414 w 483"/>
                  <a:gd name="T109" fmla="*/ 128 h 334"/>
                  <a:gd name="T110" fmla="*/ 432 w 483"/>
                  <a:gd name="T111" fmla="*/ 120 h 334"/>
                  <a:gd name="T112" fmla="*/ 452 w 483"/>
                  <a:gd name="T113" fmla="*/ 112 h 334"/>
                  <a:gd name="T114" fmla="*/ 454 w 483"/>
                  <a:gd name="T115" fmla="*/ 91 h 334"/>
                  <a:gd name="T116" fmla="*/ 476 w 483"/>
                  <a:gd name="T117" fmla="*/ 76 h 334"/>
                  <a:gd name="T118" fmla="*/ 368 w 483"/>
                  <a:gd name="T119" fmla="*/ 298 h 334"/>
                  <a:gd name="T120" fmla="*/ 271 w 483"/>
                  <a:gd name="T121" fmla="*/ 32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83" h="334">
                    <a:moveTo>
                      <a:pt x="480" y="59"/>
                    </a:moveTo>
                    <a:cubicBezTo>
                      <a:pt x="480" y="55"/>
                      <a:pt x="475" y="56"/>
                      <a:pt x="474" y="58"/>
                    </a:cubicBezTo>
                    <a:cubicBezTo>
                      <a:pt x="472" y="59"/>
                      <a:pt x="467" y="58"/>
                      <a:pt x="466" y="60"/>
                    </a:cubicBezTo>
                    <a:cubicBezTo>
                      <a:pt x="465" y="63"/>
                      <a:pt x="462" y="62"/>
                      <a:pt x="459" y="62"/>
                    </a:cubicBezTo>
                    <a:cubicBezTo>
                      <a:pt x="456" y="63"/>
                      <a:pt x="451" y="61"/>
                      <a:pt x="451" y="59"/>
                    </a:cubicBezTo>
                    <a:cubicBezTo>
                      <a:pt x="451" y="57"/>
                      <a:pt x="449" y="55"/>
                      <a:pt x="449" y="52"/>
                    </a:cubicBezTo>
                    <a:cubicBezTo>
                      <a:pt x="450" y="50"/>
                      <a:pt x="446" y="51"/>
                      <a:pt x="444" y="48"/>
                    </a:cubicBezTo>
                    <a:cubicBezTo>
                      <a:pt x="441" y="46"/>
                      <a:pt x="436" y="44"/>
                      <a:pt x="436" y="45"/>
                    </a:cubicBezTo>
                    <a:cubicBezTo>
                      <a:pt x="435" y="45"/>
                      <a:pt x="432" y="42"/>
                      <a:pt x="428" y="42"/>
                    </a:cubicBezTo>
                    <a:cubicBezTo>
                      <a:pt x="424" y="42"/>
                      <a:pt x="424" y="39"/>
                      <a:pt x="425" y="37"/>
                    </a:cubicBezTo>
                    <a:cubicBezTo>
                      <a:pt x="425" y="36"/>
                      <a:pt x="421" y="31"/>
                      <a:pt x="421" y="28"/>
                    </a:cubicBezTo>
                    <a:cubicBezTo>
                      <a:pt x="420" y="25"/>
                      <a:pt x="417" y="24"/>
                      <a:pt x="416" y="18"/>
                    </a:cubicBezTo>
                    <a:cubicBezTo>
                      <a:pt x="415" y="12"/>
                      <a:pt x="411" y="14"/>
                      <a:pt x="412" y="11"/>
                    </a:cubicBezTo>
                    <a:cubicBezTo>
                      <a:pt x="413" y="8"/>
                      <a:pt x="408" y="7"/>
                      <a:pt x="407" y="5"/>
                    </a:cubicBezTo>
                    <a:cubicBezTo>
                      <a:pt x="406" y="3"/>
                      <a:pt x="401" y="4"/>
                      <a:pt x="397" y="2"/>
                    </a:cubicBezTo>
                    <a:cubicBezTo>
                      <a:pt x="393" y="0"/>
                      <a:pt x="391" y="2"/>
                      <a:pt x="388" y="1"/>
                    </a:cubicBezTo>
                    <a:cubicBezTo>
                      <a:pt x="385" y="0"/>
                      <a:pt x="377" y="2"/>
                      <a:pt x="376" y="2"/>
                    </a:cubicBezTo>
                    <a:cubicBezTo>
                      <a:pt x="375" y="2"/>
                      <a:pt x="369" y="0"/>
                      <a:pt x="366" y="5"/>
                    </a:cubicBezTo>
                    <a:cubicBezTo>
                      <a:pt x="363" y="9"/>
                      <a:pt x="365" y="9"/>
                      <a:pt x="367" y="9"/>
                    </a:cubicBezTo>
                    <a:cubicBezTo>
                      <a:pt x="368" y="9"/>
                      <a:pt x="369" y="13"/>
                      <a:pt x="369" y="15"/>
                    </a:cubicBezTo>
                    <a:cubicBezTo>
                      <a:pt x="369" y="16"/>
                      <a:pt x="367" y="18"/>
                      <a:pt x="365" y="19"/>
                    </a:cubicBezTo>
                    <a:cubicBezTo>
                      <a:pt x="364" y="19"/>
                      <a:pt x="361" y="25"/>
                      <a:pt x="360" y="26"/>
                    </a:cubicBezTo>
                    <a:cubicBezTo>
                      <a:pt x="360" y="28"/>
                      <a:pt x="356" y="33"/>
                      <a:pt x="357" y="35"/>
                    </a:cubicBezTo>
                    <a:cubicBezTo>
                      <a:pt x="357" y="36"/>
                      <a:pt x="355" y="38"/>
                      <a:pt x="353" y="38"/>
                    </a:cubicBezTo>
                    <a:cubicBezTo>
                      <a:pt x="351" y="39"/>
                      <a:pt x="347" y="42"/>
                      <a:pt x="345" y="42"/>
                    </a:cubicBezTo>
                    <a:cubicBezTo>
                      <a:pt x="344" y="43"/>
                      <a:pt x="338" y="42"/>
                      <a:pt x="338" y="40"/>
                    </a:cubicBezTo>
                    <a:cubicBezTo>
                      <a:pt x="337" y="40"/>
                      <a:pt x="337" y="39"/>
                      <a:pt x="336" y="39"/>
                    </a:cubicBezTo>
                    <a:cubicBezTo>
                      <a:pt x="329" y="52"/>
                      <a:pt x="329" y="52"/>
                      <a:pt x="329" y="52"/>
                    </a:cubicBezTo>
                    <a:cubicBezTo>
                      <a:pt x="329" y="56"/>
                      <a:pt x="329" y="56"/>
                      <a:pt x="329" y="56"/>
                    </a:cubicBezTo>
                    <a:cubicBezTo>
                      <a:pt x="329" y="56"/>
                      <a:pt x="325" y="57"/>
                      <a:pt x="328" y="60"/>
                    </a:cubicBezTo>
                    <a:cubicBezTo>
                      <a:pt x="331" y="63"/>
                      <a:pt x="331" y="61"/>
                      <a:pt x="336" y="61"/>
                    </a:cubicBezTo>
                    <a:cubicBezTo>
                      <a:pt x="341" y="61"/>
                      <a:pt x="343" y="64"/>
                      <a:pt x="344" y="62"/>
                    </a:cubicBezTo>
                    <a:cubicBezTo>
                      <a:pt x="345" y="59"/>
                      <a:pt x="349" y="57"/>
                      <a:pt x="352" y="61"/>
                    </a:cubicBezTo>
                    <a:cubicBezTo>
                      <a:pt x="354" y="64"/>
                      <a:pt x="362" y="69"/>
                      <a:pt x="362" y="71"/>
                    </a:cubicBezTo>
                    <a:cubicBezTo>
                      <a:pt x="361" y="74"/>
                      <a:pt x="357" y="74"/>
                      <a:pt x="354" y="73"/>
                    </a:cubicBezTo>
                    <a:cubicBezTo>
                      <a:pt x="351" y="71"/>
                      <a:pt x="346" y="75"/>
                      <a:pt x="343" y="75"/>
                    </a:cubicBezTo>
                    <a:cubicBezTo>
                      <a:pt x="340" y="75"/>
                      <a:pt x="337" y="76"/>
                      <a:pt x="333" y="79"/>
                    </a:cubicBezTo>
                    <a:cubicBezTo>
                      <a:pt x="330" y="82"/>
                      <a:pt x="331" y="85"/>
                      <a:pt x="326" y="85"/>
                    </a:cubicBezTo>
                    <a:cubicBezTo>
                      <a:pt x="322" y="86"/>
                      <a:pt x="319" y="85"/>
                      <a:pt x="314" y="89"/>
                    </a:cubicBezTo>
                    <a:cubicBezTo>
                      <a:pt x="309" y="93"/>
                      <a:pt x="303" y="91"/>
                      <a:pt x="301" y="90"/>
                    </a:cubicBezTo>
                    <a:cubicBezTo>
                      <a:pt x="299" y="89"/>
                      <a:pt x="296" y="89"/>
                      <a:pt x="294" y="92"/>
                    </a:cubicBezTo>
                    <a:cubicBezTo>
                      <a:pt x="292" y="96"/>
                      <a:pt x="296" y="97"/>
                      <a:pt x="296" y="102"/>
                    </a:cubicBezTo>
                    <a:cubicBezTo>
                      <a:pt x="295" y="106"/>
                      <a:pt x="290" y="105"/>
                      <a:pt x="286" y="109"/>
                    </a:cubicBezTo>
                    <a:cubicBezTo>
                      <a:pt x="282" y="114"/>
                      <a:pt x="275" y="116"/>
                      <a:pt x="271" y="116"/>
                    </a:cubicBezTo>
                    <a:cubicBezTo>
                      <a:pt x="268" y="115"/>
                      <a:pt x="260" y="113"/>
                      <a:pt x="253" y="116"/>
                    </a:cubicBezTo>
                    <a:cubicBezTo>
                      <a:pt x="246" y="119"/>
                      <a:pt x="242" y="124"/>
                      <a:pt x="239" y="123"/>
                    </a:cubicBezTo>
                    <a:cubicBezTo>
                      <a:pt x="237" y="123"/>
                      <a:pt x="237" y="120"/>
                      <a:pt x="233" y="120"/>
                    </a:cubicBezTo>
                    <a:cubicBezTo>
                      <a:pt x="229" y="121"/>
                      <a:pt x="227" y="120"/>
                      <a:pt x="225" y="118"/>
                    </a:cubicBezTo>
                    <a:cubicBezTo>
                      <a:pt x="222" y="117"/>
                      <a:pt x="220" y="119"/>
                      <a:pt x="216" y="116"/>
                    </a:cubicBezTo>
                    <a:cubicBezTo>
                      <a:pt x="212" y="113"/>
                      <a:pt x="204" y="113"/>
                      <a:pt x="201" y="113"/>
                    </a:cubicBezTo>
                    <a:cubicBezTo>
                      <a:pt x="198" y="112"/>
                      <a:pt x="186" y="113"/>
                      <a:pt x="182" y="112"/>
                    </a:cubicBezTo>
                    <a:cubicBezTo>
                      <a:pt x="178" y="112"/>
                      <a:pt x="172" y="113"/>
                      <a:pt x="172" y="111"/>
                    </a:cubicBezTo>
                    <a:cubicBezTo>
                      <a:pt x="171" y="109"/>
                      <a:pt x="168" y="108"/>
                      <a:pt x="167" y="103"/>
                    </a:cubicBezTo>
                    <a:cubicBezTo>
                      <a:pt x="166" y="98"/>
                      <a:pt x="164" y="97"/>
                      <a:pt x="161" y="96"/>
                    </a:cubicBezTo>
                    <a:cubicBezTo>
                      <a:pt x="158" y="96"/>
                      <a:pt x="158" y="93"/>
                      <a:pt x="156" y="93"/>
                    </a:cubicBezTo>
                    <a:cubicBezTo>
                      <a:pt x="155" y="93"/>
                      <a:pt x="153" y="89"/>
                      <a:pt x="150" y="89"/>
                    </a:cubicBezTo>
                    <a:cubicBezTo>
                      <a:pt x="146" y="89"/>
                      <a:pt x="133" y="88"/>
                      <a:pt x="132" y="85"/>
                    </a:cubicBezTo>
                    <a:cubicBezTo>
                      <a:pt x="130" y="82"/>
                      <a:pt x="133" y="81"/>
                      <a:pt x="133" y="78"/>
                    </a:cubicBezTo>
                    <a:cubicBezTo>
                      <a:pt x="133" y="75"/>
                      <a:pt x="135" y="71"/>
                      <a:pt x="134" y="70"/>
                    </a:cubicBezTo>
                    <a:cubicBezTo>
                      <a:pt x="132" y="69"/>
                      <a:pt x="130" y="66"/>
                      <a:pt x="130" y="64"/>
                    </a:cubicBezTo>
                    <a:cubicBezTo>
                      <a:pt x="129" y="62"/>
                      <a:pt x="125" y="58"/>
                      <a:pt x="123" y="58"/>
                    </a:cubicBezTo>
                    <a:cubicBezTo>
                      <a:pt x="120" y="58"/>
                      <a:pt x="118" y="56"/>
                      <a:pt x="116" y="54"/>
                    </a:cubicBezTo>
                    <a:cubicBezTo>
                      <a:pt x="113" y="52"/>
                      <a:pt x="111" y="52"/>
                      <a:pt x="110" y="47"/>
                    </a:cubicBezTo>
                    <a:cubicBezTo>
                      <a:pt x="110" y="47"/>
                      <a:pt x="110" y="46"/>
                      <a:pt x="109" y="46"/>
                    </a:cubicBezTo>
                    <a:cubicBezTo>
                      <a:pt x="109" y="46"/>
                      <a:pt x="107" y="45"/>
                      <a:pt x="106" y="45"/>
                    </a:cubicBezTo>
                    <a:cubicBezTo>
                      <a:pt x="106" y="45"/>
                      <a:pt x="105" y="45"/>
                      <a:pt x="104" y="44"/>
                    </a:cubicBezTo>
                    <a:cubicBezTo>
                      <a:pt x="104" y="47"/>
                      <a:pt x="102" y="48"/>
                      <a:pt x="102" y="49"/>
                    </a:cubicBezTo>
                    <a:cubicBezTo>
                      <a:pt x="102" y="51"/>
                      <a:pt x="101" y="54"/>
                      <a:pt x="98" y="54"/>
                    </a:cubicBezTo>
                    <a:cubicBezTo>
                      <a:pt x="95" y="54"/>
                      <a:pt x="93" y="56"/>
                      <a:pt x="93" y="60"/>
                    </a:cubicBezTo>
                    <a:cubicBezTo>
                      <a:pt x="93" y="64"/>
                      <a:pt x="95" y="65"/>
                      <a:pt x="94" y="66"/>
                    </a:cubicBezTo>
                    <a:cubicBezTo>
                      <a:pt x="93" y="68"/>
                      <a:pt x="88" y="70"/>
                      <a:pt x="86" y="69"/>
                    </a:cubicBezTo>
                    <a:cubicBezTo>
                      <a:pt x="85" y="68"/>
                      <a:pt x="82" y="69"/>
                      <a:pt x="79" y="69"/>
                    </a:cubicBezTo>
                    <a:cubicBezTo>
                      <a:pt x="76" y="68"/>
                      <a:pt x="74" y="65"/>
                      <a:pt x="74" y="69"/>
                    </a:cubicBezTo>
                    <a:cubicBezTo>
                      <a:pt x="73" y="72"/>
                      <a:pt x="67" y="83"/>
                      <a:pt x="69" y="84"/>
                    </a:cubicBezTo>
                    <a:cubicBezTo>
                      <a:pt x="70" y="85"/>
                      <a:pt x="71" y="88"/>
                      <a:pt x="69" y="88"/>
                    </a:cubicBezTo>
                    <a:cubicBezTo>
                      <a:pt x="66" y="88"/>
                      <a:pt x="64" y="87"/>
                      <a:pt x="63" y="86"/>
                    </a:cubicBezTo>
                    <a:cubicBezTo>
                      <a:pt x="62" y="85"/>
                      <a:pt x="58" y="88"/>
                      <a:pt x="55" y="88"/>
                    </a:cubicBezTo>
                    <a:cubicBezTo>
                      <a:pt x="54" y="88"/>
                      <a:pt x="49" y="90"/>
                      <a:pt x="51" y="91"/>
                    </a:cubicBezTo>
                    <a:cubicBezTo>
                      <a:pt x="52" y="92"/>
                      <a:pt x="52" y="96"/>
                      <a:pt x="52" y="98"/>
                    </a:cubicBezTo>
                    <a:cubicBezTo>
                      <a:pt x="52" y="100"/>
                      <a:pt x="56" y="105"/>
                      <a:pt x="56" y="107"/>
                    </a:cubicBezTo>
                    <a:cubicBezTo>
                      <a:pt x="55" y="109"/>
                      <a:pt x="51" y="111"/>
                      <a:pt x="51" y="113"/>
                    </a:cubicBezTo>
                    <a:cubicBezTo>
                      <a:pt x="51" y="115"/>
                      <a:pt x="52" y="117"/>
                      <a:pt x="51" y="118"/>
                    </a:cubicBezTo>
                    <a:cubicBezTo>
                      <a:pt x="50" y="118"/>
                      <a:pt x="46" y="120"/>
                      <a:pt x="44" y="121"/>
                    </a:cubicBezTo>
                    <a:cubicBezTo>
                      <a:pt x="42" y="123"/>
                      <a:pt x="39" y="123"/>
                      <a:pt x="37" y="125"/>
                    </a:cubicBezTo>
                    <a:cubicBezTo>
                      <a:pt x="36" y="127"/>
                      <a:pt x="35" y="129"/>
                      <a:pt x="31" y="129"/>
                    </a:cubicBezTo>
                    <a:cubicBezTo>
                      <a:pt x="28" y="128"/>
                      <a:pt x="26" y="128"/>
                      <a:pt x="24" y="131"/>
                    </a:cubicBezTo>
                    <a:cubicBezTo>
                      <a:pt x="21" y="134"/>
                      <a:pt x="21" y="132"/>
                      <a:pt x="19" y="134"/>
                    </a:cubicBezTo>
                    <a:cubicBezTo>
                      <a:pt x="17" y="135"/>
                      <a:pt x="15" y="133"/>
                      <a:pt x="14" y="132"/>
                    </a:cubicBezTo>
                    <a:cubicBezTo>
                      <a:pt x="12" y="132"/>
                      <a:pt x="11" y="134"/>
                      <a:pt x="9" y="134"/>
                    </a:cubicBezTo>
                    <a:cubicBezTo>
                      <a:pt x="8" y="134"/>
                      <a:pt x="6" y="136"/>
                      <a:pt x="5" y="137"/>
                    </a:cubicBezTo>
                    <a:cubicBezTo>
                      <a:pt x="3" y="137"/>
                      <a:pt x="1" y="137"/>
                      <a:pt x="1" y="139"/>
                    </a:cubicBezTo>
                    <a:cubicBezTo>
                      <a:pt x="1" y="140"/>
                      <a:pt x="1" y="142"/>
                      <a:pt x="0" y="143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1" y="150"/>
                      <a:pt x="1" y="150"/>
                      <a:pt x="1" y="150"/>
                    </a:cubicBezTo>
                    <a:cubicBezTo>
                      <a:pt x="1" y="150"/>
                      <a:pt x="9" y="152"/>
                      <a:pt x="9" y="155"/>
                    </a:cubicBezTo>
                    <a:cubicBezTo>
                      <a:pt x="9" y="157"/>
                      <a:pt x="11" y="166"/>
                      <a:pt x="11" y="166"/>
                    </a:cubicBezTo>
                    <a:cubicBezTo>
                      <a:pt x="11" y="166"/>
                      <a:pt x="10" y="166"/>
                      <a:pt x="10" y="166"/>
                    </a:cubicBezTo>
                    <a:cubicBezTo>
                      <a:pt x="13" y="168"/>
                      <a:pt x="18" y="171"/>
                      <a:pt x="18" y="172"/>
                    </a:cubicBezTo>
                    <a:cubicBezTo>
                      <a:pt x="18" y="173"/>
                      <a:pt x="18" y="176"/>
                      <a:pt x="22" y="178"/>
                    </a:cubicBezTo>
                    <a:cubicBezTo>
                      <a:pt x="24" y="179"/>
                      <a:pt x="27" y="180"/>
                      <a:pt x="28" y="181"/>
                    </a:cubicBezTo>
                    <a:cubicBezTo>
                      <a:pt x="28" y="181"/>
                      <a:pt x="28" y="180"/>
                      <a:pt x="28" y="180"/>
                    </a:cubicBezTo>
                    <a:cubicBezTo>
                      <a:pt x="32" y="180"/>
                      <a:pt x="32" y="180"/>
                      <a:pt x="32" y="180"/>
                    </a:cubicBezTo>
                    <a:cubicBezTo>
                      <a:pt x="32" y="180"/>
                      <a:pt x="32" y="181"/>
                      <a:pt x="33" y="182"/>
                    </a:cubicBezTo>
                    <a:cubicBezTo>
                      <a:pt x="34" y="179"/>
                      <a:pt x="40" y="176"/>
                      <a:pt x="42" y="176"/>
                    </a:cubicBezTo>
                    <a:cubicBezTo>
                      <a:pt x="45" y="177"/>
                      <a:pt x="52" y="182"/>
                      <a:pt x="52" y="184"/>
                    </a:cubicBezTo>
                    <a:cubicBezTo>
                      <a:pt x="51" y="186"/>
                      <a:pt x="46" y="193"/>
                      <a:pt x="44" y="194"/>
                    </a:cubicBezTo>
                    <a:cubicBezTo>
                      <a:pt x="43" y="194"/>
                      <a:pt x="42" y="194"/>
                      <a:pt x="40" y="194"/>
                    </a:cubicBezTo>
                    <a:cubicBezTo>
                      <a:pt x="40" y="195"/>
                      <a:pt x="40" y="196"/>
                      <a:pt x="40" y="197"/>
                    </a:cubicBezTo>
                    <a:cubicBezTo>
                      <a:pt x="40" y="198"/>
                      <a:pt x="43" y="201"/>
                      <a:pt x="44" y="204"/>
                    </a:cubicBezTo>
                    <a:cubicBezTo>
                      <a:pt x="46" y="207"/>
                      <a:pt x="42" y="209"/>
                      <a:pt x="39" y="207"/>
                    </a:cubicBezTo>
                    <a:cubicBezTo>
                      <a:pt x="37" y="205"/>
                      <a:pt x="36" y="209"/>
                      <a:pt x="38" y="210"/>
                    </a:cubicBezTo>
                    <a:cubicBezTo>
                      <a:pt x="39" y="212"/>
                      <a:pt x="38" y="216"/>
                      <a:pt x="40" y="217"/>
                    </a:cubicBezTo>
                    <a:cubicBezTo>
                      <a:pt x="43" y="217"/>
                      <a:pt x="45" y="221"/>
                      <a:pt x="47" y="221"/>
                    </a:cubicBezTo>
                    <a:cubicBezTo>
                      <a:pt x="50" y="221"/>
                      <a:pt x="52" y="225"/>
                      <a:pt x="52" y="225"/>
                    </a:cubicBezTo>
                    <a:cubicBezTo>
                      <a:pt x="52" y="225"/>
                      <a:pt x="55" y="228"/>
                      <a:pt x="55" y="229"/>
                    </a:cubicBezTo>
                    <a:cubicBezTo>
                      <a:pt x="55" y="229"/>
                      <a:pt x="55" y="229"/>
                      <a:pt x="55" y="229"/>
                    </a:cubicBezTo>
                    <a:cubicBezTo>
                      <a:pt x="58" y="229"/>
                      <a:pt x="60" y="229"/>
                      <a:pt x="60" y="228"/>
                    </a:cubicBezTo>
                    <a:cubicBezTo>
                      <a:pt x="60" y="227"/>
                      <a:pt x="64" y="227"/>
                      <a:pt x="67" y="229"/>
                    </a:cubicBezTo>
                    <a:cubicBezTo>
                      <a:pt x="69" y="232"/>
                      <a:pt x="79" y="238"/>
                      <a:pt x="83" y="241"/>
                    </a:cubicBezTo>
                    <a:cubicBezTo>
                      <a:pt x="87" y="244"/>
                      <a:pt x="95" y="248"/>
                      <a:pt x="98" y="247"/>
                    </a:cubicBezTo>
                    <a:cubicBezTo>
                      <a:pt x="101" y="247"/>
                      <a:pt x="104" y="249"/>
                      <a:pt x="109" y="249"/>
                    </a:cubicBezTo>
                    <a:cubicBezTo>
                      <a:pt x="110" y="249"/>
                      <a:pt x="110" y="249"/>
                      <a:pt x="111" y="249"/>
                    </a:cubicBezTo>
                    <a:cubicBezTo>
                      <a:pt x="111" y="249"/>
                      <a:pt x="113" y="249"/>
                      <a:pt x="113" y="247"/>
                    </a:cubicBezTo>
                    <a:cubicBezTo>
                      <a:pt x="115" y="245"/>
                      <a:pt x="117" y="249"/>
                      <a:pt x="116" y="251"/>
                    </a:cubicBezTo>
                    <a:cubicBezTo>
                      <a:pt x="116" y="253"/>
                      <a:pt x="116" y="254"/>
                      <a:pt x="116" y="255"/>
                    </a:cubicBezTo>
                    <a:cubicBezTo>
                      <a:pt x="117" y="254"/>
                      <a:pt x="118" y="253"/>
                      <a:pt x="118" y="252"/>
                    </a:cubicBezTo>
                    <a:cubicBezTo>
                      <a:pt x="120" y="248"/>
                      <a:pt x="122" y="248"/>
                      <a:pt x="124" y="247"/>
                    </a:cubicBezTo>
                    <a:cubicBezTo>
                      <a:pt x="126" y="245"/>
                      <a:pt x="127" y="246"/>
                      <a:pt x="131" y="248"/>
                    </a:cubicBezTo>
                    <a:cubicBezTo>
                      <a:pt x="134" y="249"/>
                      <a:pt x="135" y="246"/>
                      <a:pt x="140" y="250"/>
                    </a:cubicBezTo>
                    <a:cubicBezTo>
                      <a:pt x="141" y="250"/>
                      <a:pt x="142" y="249"/>
                      <a:pt x="143" y="249"/>
                    </a:cubicBezTo>
                    <a:cubicBezTo>
                      <a:pt x="144" y="249"/>
                      <a:pt x="145" y="247"/>
                      <a:pt x="146" y="246"/>
                    </a:cubicBezTo>
                    <a:cubicBezTo>
                      <a:pt x="148" y="244"/>
                      <a:pt x="148" y="242"/>
                      <a:pt x="150" y="243"/>
                    </a:cubicBezTo>
                    <a:cubicBezTo>
                      <a:pt x="152" y="243"/>
                      <a:pt x="153" y="240"/>
                      <a:pt x="157" y="238"/>
                    </a:cubicBezTo>
                    <a:cubicBezTo>
                      <a:pt x="161" y="236"/>
                      <a:pt x="164" y="239"/>
                      <a:pt x="166" y="238"/>
                    </a:cubicBezTo>
                    <a:cubicBezTo>
                      <a:pt x="168" y="236"/>
                      <a:pt x="170" y="236"/>
                      <a:pt x="170" y="237"/>
                    </a:cubicBezTo>
                    <a:cubicBezTo>
                      <a:pt x="170" y="239"/>
                      <a:pt x="173" y="241"/>
                      <a:pt x="173" y="243"/>
                    </a:cubicBezTo>
                    <a:cubicBezTo>
                      <a:pt x="174" y="244"/>
                      <a:pt x="177" y="245"/>
                      <a:pt x="178" y="245"/>
                    </a:cubicBezTo>
                    <a:cubicBezTo>
                      <a:pt x="179" y="245"/>
                      <a:pt x="179" y="244"/>
                      <a:pt x="179" y="244"/>
                    </a:cubicBezTo>
                    <a:cubicBezTo>
                      <a:pt x="181" y="243"/>
                      <a:pt x="185" y="244"/>
                      <a:pt x="185" y="247"/>
                    </a:cubicBezTo>
                    <a:cubicBezTo>
                      <a:pt x="185" y="249"/>
                      <a:pt x="185" y="251"/>
                      <a:pt x="187" y="251"/>
                    </a:cubicBezTo>
                    <a:cubicBezTo>
                      <a:pt x="188" y="251"/>
                      <a:pt x="190" y="251"/>
                      <a:pt x="190" y="255"/>
                    </a:cubicBezTo>
                    <a:cubicBezTo>
                      <a:pt x="190" y="259"/>
                      <a:pt x="191" y="263"/>
                      <a:pt x="188" y="267"/>
                    </a:cubicBezTo>
                    <a:cubicBezTo>
                      <a:pt x="184" y="270"/>
                      <a:pt x="180" y="276"/>
                      <a:pt x="181" y="278"/>
                    </a:cubicBezTo>
                    <a:cubicBezTo>
                      <a:pt x="182" y="280"/>
                      <a:pt x="180" y="283"/>
                      <a:pt x="183" y="282"/>
                    </a:cubicBezTo>
                    <a:cubicBezTo>
                      <a:pt x="185" y="281"/>
                      <a:pt x="191" y="282"/>
                      <a:pt x="190" y="283"/>
                    </a:cubicBezTo>
                    <a:cubicBezTo>
                      <a:pt x="189" y="285"/>
                      <a:pt x="190" y="290"/>
                      <a:pt x="192" y="290"/>
                    </a:cubicBezTo>
                    <a:cubicBezTo>
                      <a:pt x="195" y="290"/>
                      <a:pt x="196" y="291"/>
                      <a:pt x="195" y="294"/>
                    </a:cubicBezTo>
                    <a:cubicBezTo>
                      <a:pt x="195" y="296"/>
                      <a:pt x="194" y="299"/>
                      <a:pt x="195" y="299"/>
                    </a:cubicBezTo>
                    <a:cubicBezTo>
                      <a:pt x="197" y="299"/>
                      <a:pt x="200" y="299"/>
                      <a:pt x="200" y="301"/>
                    </a:cubicBezTo>
                    <a:cubicBezTo>
                      <a:pt x="200" y="303"/>
                      <a:pt x="201" y="305"/>
                      <a:pt x="205" y="304"/>
                    </a:cubicBezTo>
                    <a:cubicBezTo>
                      <a:pt x="207" y="303"/>
                      <a:pt x="208" y="302"/>
                      <a:pt x="209" y="303"/>
                    </a:cubicBezTo>
                    <a:cubicBezTo>
                      <a:pt x="210" y="303"/>
                      <a:pt x="210" y="306"/>
                      <a:pt x="213" y="307"/>
                    </a:cubicBezTo>
                    <a:cubicBezTo>
                      <a:pt x="215" y="307"/>
                      <a:pt x="214" y="301"/>
                      <a:pt x="213" y="300"/>
                    </a:cubicBezTo>
                    <a:cubicBezTo>
                      <a:pt x="212" y="299"/>
                      <a:pt x="213" y="295"/>
                      <a:pt x="214" y="296"/>
                    </a:cubicBezTo>
                    <a:cubicBezTo>
                      <a:pt x="215" y="297"/>
                      <a:pt x="218" y="296"/>
                      <a:pt x="219" y="294"/>
                    </a:cubicBezTo>
                    <a:cubicBezTo>
                      <a:pt x="221" y="292"/>
                      <a:pt x="224" y="296"/>
                      <a:pt x="226" y="294"/>
                    </a:cubicBezTo>
                    <a:cubicBezTo>
                      <a:pt x="227" y="291"/>
                      <a:pt x="230" y="295"/>
                      <a:pt x="233" y="294"/>
                    </a:cubicBezTo>
                    <a:cubicBezTo>
                      <a:pt x="235" y="292"/>
                      <a:pt x="237" y="295"/>
                      <a:pt x="238" y="293"/>
                    </a:cubicBezTo>
                    <a:cubicBezTo>
                      <a:pt x="239" y="291"/>
                      <a:pt x="243" y="288"/>
                      <a:pt x="244" y="289"/>
                    </a:cubicBezTo>
                    <a:cubicBezTo>
                      <a:pt x="245" y="290"/>
                      <a:pt x="246" y="291"/>
                      <a:pt x="251" y="292"/>
                    </a:cubicBezTo>
                    <a:cubicBezTo>
                      <a:pt x="256" y="293"/>
                      <a:pt x="253" y="295"/>
                      <a:pt x="253" y="297"/>
                    </a:cubicBezTo>
                    <a:cubicBezTo>
                      <a:pt x="253" y="298"/>
                      <a:pt x="259" y="303"/>
                      <a:pt x="261" y="303"/>
                    </a:cubicBezTo>
                    <a:cubicBezTo>
                      <a:pt x="262" y="303"/>
                      <a:pt x="262" y="303"/>
                      <a:pt x="263" y="304"/>
                    </a:cubicBezTo>
                    <a:cubicBezTo>
                      <a:pt x="264" y="303"/>
                      <a:pt x="267" y="305"/>
                      <a:pt x="268" y="303"/>
                    </a:cubicBezTo>
                    <a:cubicBezTo>
                      <a:pt x="268" y="301"/>
                      <a:pt x="271" y="301"/>
                      <a:pt x="272" y="303"/>
                    </a:cubicBezTo>
                    <a:cubicBezTo>
                      <a:pt x="273" y="305"/>
                      <a:pt x="274" y="305"/>
                      <a:pt x="277" y="303"/>
                    </a:cubicBezTo>
                    <a:cubicBezTo>
                      <a:pt x="279" y="301"/>
                      <a:pt x="280" y="305"/>
                      <a:pt x="279" y="306"/>
                    </a:cubicBezTo>
                    <a:cubicBezTo>
                      <a:pt x="277" y="308"/>
                      <a:pt x="278" y="311"/>
                      <a:pt x="281" y="313"/>
                    </a:cubicBezTo>
                    <a:cubicBezTo>
                      <a:pt x="283" y="316"/>
                      <a:pt x="283" y="312"/>
                      <a:pt x="283" y="310"/>
                    </a:cubicBezTo>
                    <a:cubicBezTo>
                      <a:pt x="282" y="308"/>
                      <a:pt x="287" y="306"/>
                      <a:pt x="294" y="303"/>
                    </a:cubicBezTo>
                    <a:cubicBezTo>
                      <a:pt x="302" y="301"/>
                      <a:pt x="310" y="295"/>
                      <a:pt x="310" y="294"/>
                    </a:cubicBezTo>
                    <a:cubicBezTo>
                      <a:pt x="310" y="293"/>
                      <a:pt x="315" y="296"/>
                      <a:pt x="318" y="294"/>
                    </a:cubicBezTo>
                    <a:cubicBezTo>
                      <a:pt x="320" y="292"/>
                      <a:pt x="329" y="292"/>
                      <a:pt x="331" y="292"/>
                    </a:cubicBezTo>
                    <a:cubicBezTo>
                      <a:pt x="334" y="292"/>
                      <a:pt x="334" y="290"/>
                      <a:pt x="336" y="288"/>
                    </a:cubicBezTo>
                    <a:cubicBezTo>
                      <a:pt x="339" y="286"/>
                      <a:pt x="338" y="285"/>
                      <a:pt x="341" y="284"/>
                    </a:cubicBezTo>
                    <a:cubicBezTo>
                      <a:pt x="344" y="283"/>
                      <a:pt x="346" y="281"/>
                      <a:pt x="346" y="279"/>
                    </a:cubicBezTo>
                    <a:cubicBezTo>
                      <a:pt x="346" y="278"/>
                      <a:pt x="351" y="277"/>
                      <a:pt x="351" y="276"/>
                    </a:cubicBezTo>
                    <a:cubicBezTo>
                      <a:pt x="351" y="274"/>
                      <a:pt x="355" y="274"/>
                      <a:pt x="355" y="272"/>
                    </a:cubicBezTo>
                    <a:cubicBezTo>
                      <a:pt x="355" y="270"/>
                      <a:pt x="358" y="270"/>
                      <a:pt x="359" y="269"/>
                    </a:cubicBezTo>
                    <a:cubicBezTo>
                      <a:pt x="360" y="267"/>
                      <a:pt x="358" y="263"/>
                      <a:pt x="360" y="263"/>
                    </a:cubicBezTo>
                    <a:cubicBezTo>
                      <a:pt x="362" y="262"/>
                      <a:pt x="359" y="260"/>
                      <a:pt x="359" y="259"/>
                    </a:cubicBezTo>
                    <a:cubicBezTo>
                      <a:pt x="358" y="258"/>
                      <a:pt x="362" y="257"/>
                      <a:pt x="364" y="256"/>
                    </a:cubicBezTo>
                    <a:cubicBezTo>
                      <a:pt x="366" y="255"/>
                      <a:pt x="368" y="253"/>
                      <a:pt x="368" y="251"/>
                    </a:cubicBezTo>
                    <a:cubicBezTo>
                      <a:pt x="368" y="248"/>
                      <a:pt x="372" y="246"/>
                      <a:pt x="373" y="246"/>
                    </a:cubicBezTo>
                    <a:cubicBezTo>
                      <a:pt x="375" y="245"/>
                      <a:pt x="375" y="242"/>
                      <a:pt x="375" y="239"/>
                    </a:cubicBezTo>
                    <a:cubicBezTo>
                      <a:pt x="374" y="236"/>
                      <a:pt x="378" y="237"/>
                      <a:pt x="376" y="236"/>
                    </a:cubicBezTo>
                    <a:cubicBezTo>
                      <a:pt x="375" y="235"/>
                      <a:pt x="377" y="232"/>
                      <a:pt x="380" y="231"/>
                    </a:cubicBezTo>
                    <a:cubicBezTo>
                      <a:pt x="382" y="230"/>
                      <a:pt x="378" y="229"/>
                      <a:pt x="376" y="230"/>
                    </a:cubicBezTo>
                    <a:cubicBezTo>
                      <a:pt x="375" y="231"/>
                      <a:pt x="373" y="227"/>
                      <a:pt x="372" y="229"/>
                    </a:cubicBezTo>
                    <a:cubicBezTo>
                      <a:pt x="370" y="230"/>
                      <a:pt x="366" y="228"/>
                      <a:pt x="369" y="227"/>
                    </a:cubicBezTo>
                    <a:cubicBezTo>
                      <a:pt x="371" y="226"/>
                      <a:pt x="375" y="223"/>
                      <a:pt x="377" y="223"/>
                    </a:cubicBezTo>
                    <a:cubicBezTo>
                      <a:pt x="379" y="222"/>
                      <a:pt x="375" y="218"/>
                      <a:pt x="372" y="218"/>
                    </a:cubicBezTo>
                    <a:cubicBezTo>
                      <a:pt x="370" y="218"/>
                      <a:pt x="368" y="213"/>
                      <a:pt x="365" y="213"/>
                    </a:cubicBezTo>
                    <a:cubicBezTo>
                      <a:pt x="363" y="213"/>
                      <a:pt x="367" y="211"/>
                      <a:pt x="370" y="213"/>
                    </a:cubicBezTo>
                    <a:cubicBezTo>
                      <a:pt x="372" y="214"/>
                      <a:pt x="376" y="216"/>
                      <a:pt x="377" y="214"/>
                    </a:cubicBezTo>
                    <a:cubicBezTo>
                      <a:pt x="378" y="213"/>
                      <a:pt x="372" y="208"/>
                      <a:pt x="370" y="207"/>
                    </a:cubicBezTo>
                    <a:cubicBezTo>
                      <a:pt x="368" y="205"/>
                      <a:pt x="370" y="203"/>
                      <a:pt x="369" y="202"/>
                    </a:cubicBezTo>
                    <a:cubicBezTo>
                      <a:pt x="367" y="201"/>
                      <a:pt x="364" y="195"/>
                      <a:pt x="363" y="192"/>
                    </a:cubicBezTo>
                    <a:cubicBezTo>
                      <a:pt x="363" y="189"/>
                      <a:pt x="358" y="189"/>
                      <a:pt x="356" y="187"/>
                    </a:cubicBezTo>
                    <a:cubicBezTo>
                      <a:pt x="355" y="185"/>
                      <a:pt x="356" y="181"/>
                      <a:pt x="360" y="180"/>
                    </a:cubicBezTo>
                    <a:cubicBezTo>
                      <a:pt x="364" y="178"/>
                      <a:pt x="362" y="175"/>
                      <a:pt x="364" y="175"/>
                    </a:cubicBezTo>
                    <a:cubicBezTo>
                      <a:pt x="366" y="176"/>
                      <a:pt x="367" y="175"/>
                      <a:pt x="368" y="172"/>
                    </a:cubicBezTo>
                    <a:cubicBezTo>
                      <a:pt x="370" y="170"/>
                      <a:pt x="372" y="171"/>
                      <a:pt x="373" y="170"/>
                    </a:cubicBezTo>
                    <a:cubicBezTo>
                      <a:pt x="375" y="168"/>
                      <a:pt x="380" y="168"/>
                      <a:pt x="382" y="167"/>
                    </a:cubicBezTo>
                    <a:cubicBezTo>
                      <a:pt x="384" y="166"/>
                      <a:pt x="380" y="161"/>
                      <a:pt x="378" y="162"/>
                    </a:cubicBezTo>
                    <a:cubicBezTo>
                      <a:pt x="375" y="163"/>
                      <a:pt x="372" y="162"/>
                      <a:pt x="370" y="159"/>
                    </a:cubicBezTo>
                    <a:cubicBezTo>
                      <a:pt x="368" y="156"/>
                      <a:pt x="363" y="164"/>
                      <a:pt x="359" y="166"/>
                    </a:cubicBezTo>
                    <a:cubicBezTo>
                      <a:pt x="355" y="167"/>
                      <a:pt x="353" y="162"/>
                      <a:pt x="354" y="159"/>
                    </a:cubicBezTo>
                    <a:cubicBezTo>
                      <a:pt x="356" y="156"/>
                      <a:pt x="351" y="156"/>
                      <a:pt x="346" y="156"/>
                    </a:cubicBezTo>
                    <a:cubicBezTo>
                      <a:pt x="341" y="157"/>
                      <a:pt x="343" y="147"/>
                      <a:pt x="346" y="146"/>
                    </a:cubicBezTo>
                    <a:cubicBezTo>
                      <a:pt x="349" y="146"/>
                      <a:pt x="354" y="149"/>
                      <a:pt x="356" y="143"/>
                    </a:cubicBezTo>
                    <a:cubicBezTo>
                      <a:pt x="358" y="138"/>
                      <a:pt x="361" y="142"/>
                      <a:pt x="365" y="137"/>
                    </a:cubicBezTo>
                    <a:cubicBezTo>
                      <a:pt x="370" y="132"/>
                      <a:pt x="375" y="128"/>
                      <a:pt x="379" y="132"/>
                    </a:cubicBezTo>
                    <a:cubicBezTo>
                      <a:pt x="383" y="135"/>
                      <a:pt x="375" y="140"/>
                      <a:pt x="373" y="143"/>
                    </a:cubicBezTo>
                    <a:cubicBezTo>
                      <a:pt x="372" y="145"/>
                      <a:pt x="375" y="146"/>
                      <a:pt x="372" y="149"/>
                    </a:cubicBezTo>
                    <a:cubicBezTo>
                      <a:pt x="370" y="151"/>
                      <a:pt x="373" y="152"/>
                      <a:pt x="378" y="149"/>
                    </a:cubicBezTo>
                    <a:cubicBezTo>
                      <a:pt x="382" y="146"/>
                      <a:pt x="388" y="142"/>
                      <a:pt x="393" y="140"/>
                    </a:cubicBezTo>
                    <a:cubicBezTo>
                      <a:pt x="394" y="140"/>
                      <a:pt x="395" y="140"/>
                      <a:pt x="396" y="140"/>
                    </a:cubicBezTo>
                    <a:cubicBezTo>
                      <a:pt x="397" y="138"/>
                      <a:pt x="398" y="137"/>
                      <a:pt x="399" y="136"/>
                    </a:cubicBezTo>
                    <a:cubicBezTo>
                      <a:pt x="402" y="135"/>
                      <a:pt x="412" y="130"/>
                      <a:pt x="414" y="128"/>
                    </a:cubicBezTo>
                    <a:cubicBezTo>
                      <a:pt x="415" y="126"/>
                      <a:pt x="417" y="122"/>
                      <a:pt x="419" y="122"/>
                    </a:cubicBezTo>
                    <a:cubicBezTo>
                      <a:pt x="421" y="122"/>
                      <a:pt x="421" y="124"/>
                      <a:pt x="424" y="124"/>
                    </a:cubicBezTo>
                    <a:cubicBezTo>
                      <a:pt x="427" y="124"/>
                      <a:pt x="431" y="125"/>
                      <a:pt x="429" y="123"/>
                    </a:cubicBezTo>
                    <a:cubicBezTo>
                      <a:pt x="428" y="120"/>
                      <a:pt x="429" y="120"/>
                      <a:pt x="432" y="120"/>
                    </a:cubicBezTo>
                    <a:cubicBezTo>
                      <a:pt x="436" y="119"/>
                      <a:pt x="436" y="116"/>
                      <a:pt x="438" y="116"/>
                    </a:cubicBezTo>
                    <a:cubicBezTo>
                      <a:pt x="441" y="116"/>
                      <a:pt x="440" y="109"/>
                      <a:pt x="443" y="109"/>
                    </a:cubicBezTo>
                    <a:cubicBezTo>
                      <a:pt x="445" y="109"/>
                      <a:pt x="446" y="113"/>
                      <a:pt x="450" y="112"/>
                    </a:cubicBezTo>
                    <a:cubicBezTo>
                      <a:pt x="450" y="112"/>
                      <a:pt x="451" y="112"/>
                      <a:pt x="452" y="112"/>
                    </a:cubicBezTo>
                    <a:cubicBezTo>
                      <a:pt x="452" y="112"/>
                      <a:pt x="453" y="111"/>
                      <a:pt x="454" y="111"/>
                    </a:cubicBezTo>
                    <a:cubicBezTo>
                      <a:pt x="453" y="107"/>
                      <a:pt x="454" y="105"/>
                      <a:pt x="453" y="103"/>
                    </a:cubicBezTo>
                    <a:cubicBezTo>
                      <a:pt x="452" y="100"/>
                      <a:pt x="453" y="98"/>
                      <a:pt x="453" y="96"/>
                    </a:cubicBezTo>
                    <a:cubicBezTo>
                      <a:pt x="452" y="95"/>
                      <a:pt x="452" y="91"/>
                      <a:pt x="454" y="91"/>
                    </a:cubicBezTo>
                    <a:cubicBezTo>
                      <a:pt x="456" y="91"/>
                      <a:pt x="458" y="86"/>
                      <a:pt x="460" y="88"/>
                    </a:cubicBezTo>
                    <a:cubicBezTo>
                      <a:pt x="463" y="89"/>
                      <a:pt x="468" y="90"/>
                      <a:pt x="468" y="88"/>
                    </a:cubicBezTo>
                    <a:cubicBezTo>
                      <a:pt x="468" y="85"/>
                      <a:pt x="471" y="85"/>
                      <a:pt x="471" y="82"/>
                    </a:cubicBezTo>
                    <a:cubicBezTo>
                      <a:pt x="472" y="80"/>
                      <a:pt x="475" y="79"/>
                      <a:pt x="476" y="76"/>
                    </a:cubicBezTo>
                    <a:cubicBezTo>
                      <a:pt x="477" y="74"/>
                      <a:pt x="478" y="67"/>
                      <a:pt x="480" y="66"/>
                    </a:cubicBezTo>
                    <a:cubicBezTo>
                      <a:pt x="483" y="65"/>
                      <a:pt x="480" y="64"/>
                      <a:pt x="480" y="59"/>
                    </a:cubicBezTo>
                    <a:close/>
                    <a:moveTo>
                      <a:pt x="364" y="284"/>
                    </a:moveTo>
                    <a:cubicBezTo>
                      <a:pt x="361" y="294"/>
                      <a:pt x="367" y="299"/>
                      <a:pt x="368" y="298"/>
                    </a:cubicBezTo>
                    <a:cubicBezTo>
                      <a:pt x="370" y="297"/>
                      <a:pt x="380" y="276"/>
                      <a:pt x="378" y="273"/>
                    </a:cubicBezTo>
                    <a:cubicBezTo>
                      <a:pt x="376" y="270"/>
                      <a:pt x="366" y="275"/>
                      <a:pt x="364" y="284"/>
                    </a:cubicBezTo>
                    <a:close/>
                    <a:moveTo>
                      <a:pt x="279" y="317"/>
                    </a:moveTo>
                    <a:cubicBezTo>
                      <a:pt x="276" y="317"/>
                      <a:pt x="268" y="321"/>
                      <a:pt x="271" y="328"/>
                    </a:cubicBezTo>
                    <a:cubicBezTo>
                      <a:pt x="274" y="334"/>
                      <a:pt x="284" y="330"/>
                      <a:pt x="285" y="327"/>
                    </a:cubicBezTo>
                    <a:cubicBezTo>
                      <a:pt x="285" y="324"/>
                      <a:pt x="289" y="320"/>
                      <a:pt x="289" y="318"/>
                    </a:cubicBezTo>
                    <a:cubicBezTo>
                      <a:pt x="288" y="316"/>
                      <a:pt x="282" y="317"/>
                      <a:pt x="279" y="3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151">
                <a:extLst>
                  <a:ext uri="{FF2B5EF4-FFF2-40B4-BE49-F238E27FC236}">
                    <a16:creationId xmlns:a16="http://schemas.microsoft.com/office/drawing/2014/main" id="{7474B991-A4E7-4039-8DE1-2EA4AF0F36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4079" y="3738475"/>
                <a:ext cx="179426" cy="250945"/>
              </a:xfrm>
              <a:custGeom>
                <a:avLst/>
                <a:gdLst>
                  <a:gd name="T0" fmla="*/ 41 w 78"/>
                  <a:gd name="T1" fmla="*/ 42 h 109"/>
                  <a:gd name="T2" fmla="*/ 51 w 78"/>
                  <a:gd name="T3" fmla="*/ 49 h 109"/>
                  <a:gd name="T4" fmla="*/ 53 w 78"/>
                  <a:gd name="T5" fmla="*/ 56 h 109"/>
                  <a:gd name="T6" fmla="*/ 57 w 78"/>
                  <a:gd name="T7" fmla="*/ 60 h 109"/>
                  <a:gd name="T8" fmla="*/ 61 w 78"/>
                  <a:gd name="T9" fmla="*/ 70 h 109"/>
                  <a:gd name="T10" fmla="*/ 63 w 78"/>
                  <a:gd name="T11" fmla="*/ 68 h 109"/>
                  <a:gd name="T12" fmla="*/ 67 w 78"/>
                  <a:gd name="T13" fmla="*/ 63 h 109"/>
                  <a:gd name="T14" fmla="*/ 65 w 78"/>
                  <a:gd name="T15" fmla="*/ 53 h 109"/>
                  <a:gd name="T16" fmla="*/ 56 w 78"/>
                  <a:gd name="T17" fmla="*/ 47 h 109"/>
                  <a:gd name="T18" fmla="*/ 50 w 78"/>
                  <a:gd name="T19" fmla="*/ 40 h 109"/>
                  <a:gd name="T20" fmla="*/ 39 w 78"/>
                  <a:gd name="T21" fmla="*/ 38 h 109"/>
                  <a:gd name="T22" fmla="*/ 35 w 78"/>
                  <a:gd name="T23" fmla="*/ 30 h 109"/>
                  <a:gd name="T24" fmla="*/ 41 w 78"/>
                  <a:gd name="T25" fmla="*/ 19 h 109"/>
                  <a:gd name="T26" fmla="*/ 40 w 78"/>
                  <a:gd name="T27" fmla="*/ 6 h 109"/>
                  <a:gd name="T28" fmla="*/ 39 w 78"/>
                  <a:gd name="T29" fmla="*/ 3 h 109"/>
                  <a:gd name="T30" fmla="*/ 27 w 78"/>
                  <a:gd name="T31" fmla="*/ 2 h 109"/>
                  <a:gd name="T32" fmla="*/ 25 w 78"/>
                  <a:gd name="T33" fmla="*/ 21 h 109"/>
                  <a:gd name="T34" fmla="*/ 22 w 78"/>
                  <a:gd name="T35" fmla="*/ 20 h 109"/>
                  <a:gd name="T36" fmla="*/ 24 w 78"/>
                  <a:gd name="T37" fmla="*/ 31 h 109"/>
                  <a:gd name="T38" fmla="*/ 26 w 78"/>
                  <a:gd name="T39" fmla="*/ 37 h 109"/>
                  <a:gd name="T40" fmla="*/ 34 w 78"/>
                  <a:gd name="T41" fmla="*/ 40 h 109"/>
                  <a:gd name="T42" fmla="*/ 41 w 78"/>
                  <a:gd name="T43" fmla="*/ 42 h 109"/>
                  <a:gd name="T44" fmla="*/ 26 w 78"/>
                  <a:gd name="T45" fmla="*/ 44 h 109"/>
                  <a:gd name="T46" fmla="*/ 34 w 78"/>
                  <a:gd name="T47" fmla="*/ 53 h 109"/>
                  <a:gd name="T48" fmla="*/ 26 w 78"/>
                  <a:gd name="T49" fmla="*/ 44 h 109"/>
                  <a:gd name="T50" fmla="*/ 39 w 78"/>
                  <a:gd name="T51" fmla="*/ 67 h 109"/>
                  <a:gd name="T52" fmla="*/ 44 w 78"/>
                  <a:gd name="T53" fmla="*/ 65 h 109"/>
                  <a:gd name="T54" fmla="*/ 44 w 78"/>
                  <a:gd name="T55" fmla="*/ 71 h 109"/>
                  <a:gd name="T56" fmla="*/ 46 w 78"/>
                  <a:gd name="T57" fmla="*/ 80 h 109"/>
                  <a:gd name="T58" fmla="*/ 54 w 78"/>
                  <a:gd name="T59" fmla="*/ 67 h 109"/>
                  <a:gd name="T60" fmla="*/ 51 w 78"/>
                  <a:gd name="T61" fmla="*/ 66 h 109"/>
                  <a:gd name="T62" fmla="*/ 39 w 78"/>
                  <a:gd name="T63" fmla="*/ 56 h 109"/>
                  <a:gd name="T64" fmla="*/ 39 w 78"/>
                  <a:gd name="T65" fmla="*/ 67 h 109"/>
                  <a:gd name="T66" fmla="*/ 11 w 78"/>
                  <a:gd name="T67" fmla="*/ 72 h 109"/>
                  <a:gd name="T68" fmla="*/ 1 w 78"/>
                  <a:gd name="T69" fmla="*/ 85 h 109"/>
                  <a:gd name="T70" fmla="*/ 16 w 78"/>
                  <a:gd name="T71" fmla="*/ 72 h 109"/>
                  <a:gd name="T72" fmla="*/ 18 w 78"/>
                  <a:gd name="T73" fmla="*/ 63 h 109"/>
                  <a:gd name="T74" fmla="*/ 11 w 78"/>
                  <a:gd name="T75" fmla="*/ 72 h 109"/>
                  <a:gd name="T76" fmla="*/ 54 w 78"/>
                  <a:gd name="T77" fmla="*/ 77 h 109"/>
                  <a:gd name="T78" fmla="*/ 60 w 78"/>
                  <a:gd name="T79" fmla="*/ 73 h 109"/>
                  <a:gd name="T80" fmla="*/ 54 w 78"/>
                  <a:gd name="T81" fmla="*/ 77 h 109"/>
                  <a:gd name="T82" fmla="*/ 75 w 78"/>
                  <a:gd name="T83" fmla="*/ 95 h 109"/>
                  <a:gd name="T84" fmla="*/ 73 w 78"/>
                  <a:gd name="T85" fmla="*/ 77 h 109"/>
                  <a:gd name="T86" fmla="*/ 68 w 78"/>
                  <a:gd name="T87" fmla="*/ 77 h 109"/>
                  <a:gd name="T88" fmla="*/ 63 w 78"/>
                  <a:gd name="T89" fmla="*/ 81 h 109"/>
                  <a:gd name="T90" fmla="*/ 58 w 78"/>
                  <a:gd name="T91" fmla="*/ 85 h 109"/>
                  <a:gd name="T92" fmla="*/ 51 w 78"/>
                  <a:gd name="T93" fmla="*/ 83 h 109"/>
                  <a:gd name="T94" fmla="*/ 42 w 78"/>
                  <a:gd name="T95" fmla="*/ 88 h 109"/>
                  <a:gd name="T96" fmla="*/ 39 w 78"/>
                  <a:gd name="T97" fmla="*/ 97 h 109"/>
                  <a:gd name="T98" fmla="*/ 46 w 78"/>
                  <a:gd name="T99" fmla="*/ 93 h 109"/>
                  <a:gd name="T100" fmla="*/ 52 w 78"/>
                  <a:gd name="T101" fmla="*/ 91 h 109"/>
                  <a:gd name="T102" fmla="*/ 58 w 78"/>
                  <a:gd name="T103" fmla="*/ 105 h 109"/>
                  <a:gd name="T104" fmla="*/ 67 w 78"/>
                  <a:gd name="T105" fmla="*/ 109 h 109"/>
                  <a:gd name="T106" fmla="*/ 67 w 78"/>
                  <a:gd name="T107" fmla="*/ 99 h 109"/>
                  <a:gd name="T108" fmla="*/ 75 w 78"/>
                  <a:gd name="T109" fmla="*/ 9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8" h="109">
                    <a:moveTo>
                      <a:pt x="41" y="42"/>
                    </a:moveTo>
                    <a:cubicBezTo>
                      <a:pt x="46" y="41"/>
                      <a:pt x="52" y="47"/>
                      <a:pt x="51" y="49"/>
                    </a:cubicBezTo>
                    <a:cubicBezTo>
                      <a:pt x="50" y="51"/>
                      <a:pt x="51" y="58"/>
                      <a:pt x="53" y="56"/>
                    </a:cubicBezTo>
                    <a:cubicBezTo>
                      <a:pt x="56" y="54"/>
                      <a:pt x="59" y="57"/>
                      <a:pt x="57" y="60"/>
                    </a:cubicBezTo>
                    <a:cubicBezTo>
                      <a:pt x="55" y="63"/>
                      <a:pt x="60" y="66"/>
                      <a:pt x="61" y="70"/>
                    </a:cubicBezTo>
                    <a:cubicBezTo>
                      <a:pt x="62" y="74"/>
                      <a:pt x="64" y="71"/>
                      <a:pt x="63" y="68"/>
                    </a:cubicBezTo>
                    <a:cubicBezTo>
                      <a:pt x="63" y="65"/>
                      <a:pt x="64" y="65"/>
                      <a:pt x="67" y="63"/>
                    </a:cubicBezTo>
                    <a:cubicBezTo>
                      <a:pt x="70" y="61"/>
                      <a:pt x="67" y="57"/>
                      <a:pt x="65" y="53"/>
                    </a:cubicBezTo>
                    <a:cubicBezTo>
                      <a:pt x="63" y="49"/>
                      <a:pt x="56" y="51"/>
                      <a:pt x="56" y="47"/>
                    </a:cubicBezTo>
                    <a:cubicBezTo>
                      <a:pt x="56" y="43"/>
                      <a:pt x="51" y="42"/>
                      <a:pt x="50" y="40"/>
                    </a:cubicBezTo>
                    <a:cubicBezTo>
                      <a:pt x="50" y="38"/>
                      <a:pt x="43" y="35"/>
                      <a:pt x="39" y="38"/>
                    </a:cubicBezTo>
                    <a:cubicBezTo>
                      <a:pt x="35" y="40"/>
                      <a:pt x="38" y="34"/>
                      <a:pt x="35" y="30"/>
                    </a:cubicBezTo>
                    <a:cubicBezTo>
                      <a:pt x="32" y="27"/>
                      <a:pt x="37" y="23"/>
                      <a:pt x="41" y="19"/>
                    </a:cubicBezTo>
                    <a:cubicBezTo>
                      <a:pt x="44" y="15"/>
                      <a:pt x="40" y="9"/>
                      <a:pt x="40" y="6"/>
                    </a:cubicBezTo>
                    <a:cubicBezTo>
                      <a:pt x="41" y="3"/>
                      <a:pt x="40" y="2"/>
                      <a:pt x="39" y="3"/>
                    </a:cubicBezTo>
                    <a:cubicBezTo>
                      <a:pt x="37" y="4"/>
                      <a:pt x="30" y="0"/>
                      <a:pt x="27" y="2"/>
                    </a:cubicBezTo>
                    <a:cubicBezTo>
                      <a:pt x="24" y="4"/>
                      <a:pt x="27" y="20"/>
                      <a:pt x="25" y="21"/>
                    </a:cubicBezTo>
                    <a:cubicBezTo>
                      <a:pt x="24" y="22"/>
                      <a:pt x="22" y="18"/>
                      <a:pt x="22" y="20"/>
                    </a:cubicBezTo>
                    <a:cubicBezTo>
                      <a:pt x="21" y="22"/>
                      <a:pt x="22" y="31"/>
                      <a:pt x="24" y="31"/>
                    </a:cubicBezTo>
                    <a:cubicBezTo>
                      <a:pt x="26" y="31"/>
                      <a:pt x="27" y="33"/>
                      <a:pt x="26" y="37"/>
                    </a:cubicBezTo>
                    <a:cubicBezTo>
                      <a:pt x="25" y="41"/>
                      <a:pt x="29" y="41"/>
                      <a:pt x="34" y="40"/>
                    </a:cubicBezTo>
                    <a:cubicBezTo>
                      <a:pt x="39" y="38"/>
                      <a:pt x="37" y="43"/>
                      <a:pt x="41" y="42"/>
                    </a:cubicBezTo>
                    <a:close/>
                    <a:moveTo>
                      <a:pt x="26" y="44"/>
                    </a:moveTo>
                    <a:cubicBezTo>
                      <a:pt x="27" y="48"/>
                      <a:pt x="29" y="54"/>
                      <a:pt x="34" y="53"/>
                    </a:cubicBezTo>
                    <a:cubicBezTo>
                      <a:pt x="39" y="51"/>
                      <a:pt x="26" y="42"/>
                      <a:pt x="26" y="44"/>
                    </a:cubicBezTo>
                    <a:close/>
                    <a:moveTo>
                      <a:pt x="39" y="67"/>
                    </a:moveTo>
                    <a:cubicBezTo>
                      <a:pt x="41" y="67"/>
                      <a:pt x="44" y="67"/>
                      <a:pt x="44" y="65"/>
                    </a:cubicBezTo>
                    <a:cubicBezTo>
                      <a:pt x="44" y="63"/>
                      <a:pt x="47" y="69"/>
                      <a:pt x="44" y="71"/>
                    </a:cubicBezTo>
                    <a:cubicBezTo>
                      <a:pt x="42" y="73"/>
                      <a:pt x="42" y="79"/>
                      <a:pt x="46" y="80"/>
                    </a:cubicBezTo>
                    <a:cubicBezTo>
                      <a:pt x="49" y="81"/>
                      <a:pt x="55" y="69"/>
                      <a:pt x="54" y="67"/>
                    </a:cubicBezTo>
                    <a:cubicBezTo>
                      <a:pt x="53" y="65"/>
                      <a:pt x="50" y="69"/>
                      <a:pt x="51" y="66"/>
                    </a:cubicBezTo>
                    <a:cubicBezTo>
                      <a:pt x="52" y="63"/>
                      <a:pt x="43" y="56"/>
                      <a:pt x="39" y="56"/>
                    </a:cubicBezTo>
                    <a:cubicBezTo>
                      <a:pt x="35" y="57"/>
                      <a:pt x="37" y="68"/>
                      <a:pt x="39" y="67"/>
                    </a:cubicBezTo>
                    <a:close/>
                    <a:moveTo>
                      <a:pt x="11" y="72"/>
                    </a:moveTo>
                    <a:cubicBezTo>
                      <a:pt x="8" y="76"/>
                      <a:pt x="0" y="83"/>
                      <a:pt x="1" y="85"/>
                    </a:cubicBezTo>
                    <a:cubicBezTo>
                      <a:pt x="3" y="88"/>
                      <a:pt x="11" y="75"/>
                      <a:pt x="16" y="72"/>
                    </a:cubicBezTo>
                    <a:cubicBezTo>
                      <a:pt x="20" y="68"/>
                      <a:pt x="19" y="66"/>
                      <a:pt x="18" y="63"/>
                    </a:cubicBezTo>
                    <a:cubicBezTo>
                      <a:pt x="16" y="60"/>
                      <a:pt x="15" y="68"/>
                      <a:pt x="11" y="72"/>
                    </a:cubicBezTo>
                    <a:close/>
                    <a:moveTo>
                      <a:pt x="54" y="77"/>
                    </a:moveTo>
                    <a:cubicBezTo>
                      <a:pt x="55" y="79"/>
                      <a:pt x="62" y="75"/>
                      <a:pt x="60" y="73"/>
                    </a:cubicBezTo>
                    <a:cubicBezTo>
                      <a:pt x="58" y="70"/>
                      <a:pt x="53" y="75"/>
                      <a:pt x="54" y="77"/>
                    </a:cubicBezTo>
                    <a:close/>
                    <a:moveTo>
                      <a:pt x="75" y="95"/>
                    </a:moveTo>
                    <a:cubicBezTo>
                      <a:pt x="78" y="92"/>
                      <a:pt x="73" y="83"/>
                      <a:pt x="73" y="77"/>
                    </a:cubicBezTo>
                    <a:cubicBezTo>
                      <a:pt x="73" y="72"/>
                      <a:pt x="65" y="73"/>
                      <a:pt x="68" y="77"/>
                    </a:cubicBezTo>
                    <a:cubicBezTo>
                      <a:pt x="70" y="80"/>
                      <a:pt x="63" y="78"/>
                      <a:pt x="63" y="81"/>
                    </a:cubicBezTo>
                    <a:cubicBezTo>
                      <a:pt x="63" y="85"/>
                      <a:pt x="58" y="82"/>
                      <a:pt x="58" y="85"/>
                    </a:cubicBezTo>
                    <a:cubicBezTo>
                      <a:pt x="58" y="88"/>
                      <a:pt x="53" y="85"/>
                      <a:pt x="51" y="83"/>
                    </a:cubicBezTo>
                    <a:cubicBezTo>
                      <a:pt x="49" y="81"/>
                      <a:pt x="45" y="88"/>
                      <a:pt x="42" y="88"/>
                    </a:cubicBezTo>
                    <a:cubicBezTo>
                      <a:pt x="38" y="89"/>
                      <a:pt x="36" y="97"/>
                      <a:pt x="39" y="97"/>
                    </a:cubicBezTo>
                    <a:cubicBezTo>
                      <a:pt x="42" y="97"/>
                      <a:pt x="43" y="93"/>
                      <a:pt x="46" y="93"/>
                    </a:cubicBezTo>
                    <a:cubicBezTo>
                      <a:pt x="49" y="93"/>
                      <a:pt x="48" y="90"/>
                      <a:pt x="52" y="91"/>
                    </a:cubicBezTo>
                    <a:cubicBezTo>
                      <a:pt x="56" y="92"/>
                      <a:pt x="53" y="104"/>
                      <a:pt x="58" y="105"/>
                    </a:cubicBezTo>
                    <a:cubicBezTo>
                      <a:pt x="64" y="106"/>
                      <a:pt x="64" y="109"/>
                      <a:pt x="67" y="109"/>
                    </a:cubicBezTo>
                    <a:cubicBezTo>
                      <a:pt x="69" y="109"/>
                      <a:pt x="66" y="101"/>
                      <a:pt x="67" y="99"/>
                    </a:cubicBezTo>
                    <a:cubicBezTo>
                      <a:pt x="67" y="96"/>
                      <a:pt x="72" y="98"/>
                      <a:pt x="75" y="9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152">
                <a:extLst>
                  <a:ext uri="{FF2B5EF4-FFF2-40B4-BE49-F238E27FC236}">
                    <a16:creationId xmlns:a16="http://schemas.microsoft.com/office/drawing/2014/main" id="{9897C9DF-D641-44B5-9D22-1A61A64FB2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15742" y="4143751"/>
                <a:ext cx="235888" cy="150567"/>
              </a:xfrm>
              <a:custGeom>
                <a:avLst/>
                <a:gdLst>
                  <a:gd name="T0" fmla="*/ 74 w 102"/>
                  <a:gd name="T1" fmla="*/ 59 h 65"/>
                  <a:gd name="T2" fmla="*/ 68 w 102"/>
                  <a:gd name="T3" fmla="*/ 54 h 65"/>
                  <a:gd name="T4" fmla="*/ 60 w 102"/>
                  <a:gd name="T5" fmla="*/ 50 h 65"/>
                  <a:gd name="T6" fmla="*/ 54 w 102"/>
                  <a:gd name="T7" fmla="*/ 39 h 65"/>
                  <a:gd name="T8" fmla="*/ 52 w 102"/>
                  <a:gd name="T9" fmla="*/ 33 h 65"/>
                  <a:gd name="T10" fmla="*/ 54 w 102"/>
                  <a:gd name="T11" fmla="*/ 28 h 65"/>
                  <a:gd name="T12" fmla="*/ 38 w 102"/>
                  <a:gd name="T13" fmla="*/ 19 h 65"/>
                  <a:gd name="T14" fmla="*/ 6 w 102"/>
                  <a:gd name="T15" fmla="*/ 1 h 65"/>
                  <a:gd name="T16" fmla="*/ 0 w 102"/>
                  <a:gd name="T17" fmla="*/ 0 h 65"/>
                  <a:gd name="T18" fmla="*/ 0 w 102"/>
                  <a:gd name="T19" fmla="*/ 50 h 65"/>
                  <a:gd name="T20" fmla="*/ 9 w 102"/>
                  <a:gd name="T21" fmla="*/ 53 h 65"/>
                  <a:gd name="T22" fmla="*/ 19 w 102"/>
                  <a:gd name="T23" fmla="*/ 48 h 65"/>
                  <a:gd name="T24" fmla="*/ 23 w 102"/>
                  <a:gd name="T25" fmla="*/ 42 h 65"/>
                  <a:gd name="T26" fmla="*/ 40 w 102"/>
                  <a:gd name="T27" fmla="*/ 46 h 65"/>
                  <a:gd name="T28" fmla="*/ 58 w 102"/>
                  <a:gd name="T29" fmla="*/ 61 h 65"/>
                  <a:gd name="T30" fmla="*/ 75 w 102"/>
                  <a:gd name="T31" fmla="*/ 64 h 65"/>
                  <a:gd name="T32" fmla="*/ 74 w 102"/>
                  <a:gd name="T33" fmla="*/ 59 h 65"/>
                  <a:gd name="T34" fmla="*/ 87 w 102"/>
                  <a:gd name="T35" fmla="*/ 17 h 65"/>
                  <a:gd name="T36" fmla="*/ 77 w 102"/>
                  <a:gd name="T37" fmla="*/ 23 h 65"/>
                  <a:gd name="T38" fmla="*/ 60 w 102"/>
                  <a:gd name="T39" fmla="*/ 24 h 65"/>
                  <a:gd name="T40" fmla="*/ 73 w 102"/>
                  <a:gd name="T41" fmla="*/ 29 h 65"/>
                  <a:gd name="T42" fmla="*/ 90 w 102"/>
                  <a:gd name="T43" fmla="*/ 21 h 65"/>
                  <a:gd name="T44" fmla="*/ 92 w 102"/>
                  <a:gd name="T45" fmla="*/ 14 h 65"/>
                  <a:gd name="T46" fmla="*/ 87 w 102"/>
                  <a:gd name="T47" fmla="*/ 17 h 65"/>
                  <a:gd name="T48" fmla="*/ 95 w 102"/>
                  <a:gd name="T49" fmla="*/ 8 h 65"/>
                  <a:gd name="T50" fmla="*/ 93 w 102"/>
                  <a:gd name="T51" fmla="*/ 9 h 65"/>
                  <a:gd name="T52" fmla="*/ 98 w 102"/>
                  <a:gd name="T53" fmla="*/ 16 h 65"/>
                  <a:gd name="T54" fmla="*/ 95 w 102"/>
                  <a:gd name="T55" fmla="*/ 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2" h="65">
                    <a:moveTo>
                      <a:pt x="74" y="59"/>
                    </a:moveTo>
                    <a:cubicBezTo>
                      <a:pt x="72" y="59"/>
                      <a:pt x="68" y="56"/>
                      <a:pt x="68" y="54"/>
                    </a:cubicBezTo>
                    <a:cubicBezTo>
                      <a:pt x="68" y="52"/>
                      <a:pt x="63" y="52"/>
                      <a:pt x="60" y="50"/>
                    </a:cubicBezTo>
                    <a:cubicBezTo>
                      <a:pt x="56" y="48"/>
                      <a:pt x="58" y="41"/>
                      <a:pt x="54" y="39"/>
                    </a:cubicBezTo>
                    <a:cubicBezTo>
                      <a:pt x="51" y="38"/>
                      <a:pt x="48" y="33"/>
                      <a:pt x="52" y="33"/>
                    </a:cubicBezTo>
                    <a:cubicBezTo>
                      <a:pt x="56" y="33"/>
                      <a:pt x="57" y="31"/>
                      <a:pt x="54" y="28"/>
                    </a:cubicBezTo>
                    <a:cubicBezTo>
                      <a:pt x="51" y="24"/>
                      <a:pt x="38" y="23"/>
                      <a:pt x="38" y="19"/>
                    </a:cubicBezTo>
                    <a:cubicBezTo>
                      <a:pt x="37" y="14"/>
                      <a:pt x="16" y="4"/>
                      <a:pt x="6" y="1"/>
                    </a:cubicBezTo>
                    <a:cubicBezTo>
                      <a:pt x="5" y="1"/>
                      <a:pt x="3" y="0"/>
                      <a:pt x="0" y="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3" y="52"/>
                      <a:pt x="5" y="53"/>
                      <a:pt x="9" y="53"/>
                    </a:cubicBezTo>
                    <a:cubicBezTo>
                      <a:pt x="19" y="54"/>
                      <a:pt x="17" y="48"/>
                      <a:pt x="19" y="48"/>
                    </a:cubicBezTo>
                    <a:cubicBezTo>
                      <a:pt x="21" y="48"/>
                      <a:pt x="21" y="44"/>
                      <a:pt x="23" y="42"/>
                    </a:cubicBezTo>
                    <a:cubicBezTo>
                      <a:pt x="26" y="39"/>
                      <a:pt x="35" y="41"/>
                      <a:pt x="40" y="46"/>
                    </a:cubicBezTo>
                    <a:cubicBezTo>
                      <a:pt x="46" y="50"/>
                      <a:pt x="52" y="63"/>
                      <a:pt x="58" y="61"/>
                    </a:cubicBezTo>
                    <a:cubicBezTo>
                      <a:pt x="64" y="60"/>
                      <a:pt x="70" y="65"/>
                      <a:pt x="75" y="64"/>
                    </a:cubicBezTo>
                    <a:cubicBezTo>
                      <a:pt x="80" y="64"/>
                      <a:pt x="75" y="60"/>
                      <a:pt x="74" y="59"/>
                    </a:cubicBezTo>
                    <a:close/>
                    <a:moveTo>
                      <a:pt x="87" y="17"/>
                    </a:moveTo>
                    <a:cubicBezTo>
                      <a:pt x="87" y="19"/>
                      <a:pt x="83" y="20"/>
                      <a:pt x="77" y="23"/>
                    </a:cubicBezTo>
                    <a:cubicBezTo>
                      <a:pt x="71" y="25"/>
                      <a:pt x="61" y="20"/>
                      <a:pt x="60" y="24"/>
                    </a:cubicBezTo>
                    <a:cubicBezTo>
                      <a:pt x="60" y="26"/>
                      <a:pt x="67" y="29"/>
                      <a:pt x="73" y="29"/>
                    </a:cubicBezTo>
                    <a:cubicBezTo>
                      <a:pt x="80" y="29"/>
                      <a:pt x="90" y="23"/>
                      <a:pt x="90" y="21"/>
                    </a:cubicBezTo>
                    <a:cubicBezTo>
                      <a:pt x="90" y="19"/>
                      <a:pt x="94" y="16"/>
                      <a:pt x="92" y="14"/>
                    </a:cubicBezTo>
                    <a:cubicBezTo>
                      <a:pt x="91" y="12"/>
                      <a:pt x="87" y="15"/>
                      <a:pt x="87" y="17"/>
                    </a:cubicBezTo>
                    <a:close/>
                    <a:moveTo>
                      <a:pt x="95" y="8"/>
                    </a:moveTo>
                    <a:cubicBezTo>
                      <a:pt x="91" y="6"/>
                      <a:pt x="88" y="4"/>
                      <a:pt x="93" y="9"/>
                    </a:cubicBezTo>
                    <a:cubicBezTo>
                      <a:pt x="98" y="13"/>
                      <a:pt x="95" y="17"/>
                      <a:pt x="98" y="16"/>
                    </a:cubicBezTo>
                    <a:cubicBezTo>
                      <a:pt x="102" y="15"/>
                      <a:pt x="99" y="10"/>
                      <a:pt x="95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Freeform 153">
                <a:extLst>
                  <a:ext uri="{FF2B5EF4-FFF2-40B4-BE49-F238E27FC236}">
                    <a16:creationId xmlns:a16="http://schemas.microsoft.com/office/drawing/2014/main" id="{A917BA7C-83C6-4E64-8F39-964066D9E0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7782" y="3909118"/>
                <a:ext cx="40151" cy="77793"/>
              </a:xfrm>
              <a:custGeom>
                <a:avLst/>
                <a:gdLst>
                  <a:gd name="T0" fmla="*/ 4 w 17"/>
                  <a:gd name="T1" fmla="*/ 0 h 34"/>
                  <a:gd name="T2" fmla="*/ 1 w 17"/>
                  <a:gd name="T3" fmla="*/ 8 h 34"/>
                  <a:gd name="T4" fmla="*/ 0 w 17"/>
                  <a:gd name="T5" fmla="*/ 19 h 34"/>
                  <a:gd name="T6" fmla="*/ 4 w 17"/>
                  <a:gd name="T7" fmla="*/ 31 h 34"/>
                  <a:gd name="T8" fmla="*/ 17 w 17"/>
                  <a:gd name="T9" fmla="*/ 19 h 34"/>
                  <a:gd name="T10" fmla="*/ 4 w 17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34">
                    <a:moveTo>
                      <a:pt x="4" y="0"/>
                    </a:moveTo>
                    <a:cubicBezTo>
                      <a:pt x="1" y="1"/>
                      <a:pt x="2" y="5"/>
                      <a:pt x="1" y="8"/>
                    </a:cubicBezTo>
                    <a:cubicBezTo>
                      <a:pt x="0" y="11"/>
                      <a:pt x="0" y="14"/>
                      <a:pt x="0" y="19"/>
                    </a:cubicBezTo>
                    <a:cubicBezTo>
                      <a:pt x="1" y="23"/>
                      <a:pt x="0" y="28"/>
                      <a:pt x="4" y="31"/>
                    </a:cubicBezTo>
                    <a:cubicBezTo>
                      <a:pt x="9" y="34"/>
                      <a:pt x="16" y="26"/>
                      <a:pt x="17" y="19"/>
                    </a:cubicBezTo>
                    <a:cubicBezTo>
                      <a:pt x="17" y="13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Freeform 154">
                <a:extLst>
                  <a:ext uri="{FF2B5EF4-FFF2-40B4-BE49-F238E27FC236}">
                    <a16:creationId xmlns:a16="http://schemas.microsoft.com/office/drawing/2014/main" id="{F71D243A-28DC-4C9C-A43E-041EE0ACE0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6428" y="4305611"/>
                <a:ext cx="138020" cy="272275"/>
              </a:xfrm>
              <a:custGeom>
                <a:avLst/>
                <a:gdLst>
                  <a:gd name="T0" fmla="*/ 51 w 60"/>
                  <a:gd name="T1" fmla="*/ 4 h 118"/>
                  <a:gd name="T2" fmla="*/ 48 w 60"/>
                  <a:gd name="T3" fmla="*/ 6 h 118"/>
                  <a:gd name="T4" fmla="*/ 47 w 60"/>
                  <a:gd name="T5" fmla="*/ 12 h 118"/>
                  <a:gd name="T6" fmla="*/ 42 w 60"/>
                  <a:gd name="T7" fmla="*/ 16 h 118"/>
                  <a:gd name="T8" fmla="*/ 38 w 60"/>
                  <a:gd name="T9" fmla="*/ 19 h 118"/>
                  <a:gd name="T10" fmla="*/ 38 w 60"/>
                  <a:gd name="T11" fmla="*/ 23 h 118"/>
                  <a:gd name="T12" fmla="*/ 32 w 60"/>
                  <a:gd name="T13" fmla="*/ 28 h 118"/>
                  <a:gd name="T14" fmla="*/ 21 w 60"/>
                  <a:gd name="T15" fmla="*/ 34 h 118"/>
                  <a:gd name="T16" fmla="*/ 10 w 60"/>
                  <a:gd name="T17" fmla="*/ 36 h 118"/>
                  <a:gd name="T18" fmla="*/ 7 w 60"/>
                  <a:gd name="T19" fmla="*/ 47 h 118"/>
                  <a:gd name="T20" fmla="*/ 8 w 60"/>
                  <a:gd name="T21" fmla="*/ 61 h 118"/>
                  <a:gd name="T22" fmla="*/ 6 w 60"/>
                  <a:gd name="T23" fmla="*/ 78 h 118"/>
                  <a:gd name="T24" fmla="*/ 3 w 60"/>
                  <a:gd name="T25" fmla="*/ 97 h 118"/>
                  <a:gd name="T26" fmla="*/ 8 w 60"/>
                  <a:gd name="T27" fmla="*/ 112 h 118"/>
                  <a:gd name="T28" fmla="*/ 23 w 60"/>
                  <a:gd name="T29" fmla="*/ 116 h 118"/>
                  <a:gd name="T30" fmla="*/ 31 w 60"/>
                  <a:gd name="T31" fmla="*/ 113 h 118"/>
                  <a:gd name="T32" fmla="*/ 42 w 60"/>
                  <a:gd name="T33" fmla="*/ 79 h 118"/>
                  <a:gd name="T34" fmla="*/ 51 w 60"/>
                  <a:gd name="T35" fmla="*/ 47 h 118"/>
                  <a:gd name="T36" fmla="*/ 53 w 60"/>
                  <a:gd name="T37" fmla="*/ 38 h 118"/>
                  <a:gd name="T38" fmla="*/ 55 w 60"/>
                  <a:gd name="T39" fmla="*/ 33 h 118"/>
                  <a:gd name="T40" fmla="*/ 60 w 60"/>
                  <a:gd name="T41" fmla="*/ 32 h 118"/>
                  <a:gd name="T42" fmla="*/ 57 w 60"/>
                  <a:gd name="T43" fmla="*/ 17 h 118"/>
                  <a:gd name="T44" fmla="*/ 51 w 60"/>
                  <a:gd name="T45" fmla="*/ 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0" h="118">
                    <a:moveTo>
                      <a:pt x="51" y="4"/>
                    </a:moveTo>
                    <a:cubicBezTo>
                      <a:pt x="50" y="0"/>
                      <a:pt x="49" y="5"/>
                      <a:pt x="48" y="6"/>
                    </a:cubicBezTo>
                    <a:cubicBezTo>
                      <a:pt x="47" y="7"/>
                      <a:pt x="47" y="10"/>
                      <a:pt x="47" y="12"/>
                    </a:cubicBezTo>
                    <a:cubicBezTo>
                      <a:pt x="47" y="14"/>
                      <a:pt x="44" y="16"/>
                      <a:pt x="42" y="16"/>
                    </a:cubicBezTo>
                    <a:cubicBezTo>
                      <a:pt x="40" y="15"/>
                      <a:pt x="37" y="17"/>
                      <a:pt x="38" y="19"/>
                    </a:cubicBezTo>
                    <a:cubicBezTo>
                      <a:pt x="39" y="22"/>
                      <a:pt x="37" y="21"/>
                      <a:pt x="38" y="23"/>
                    </a:cubicBezTo>
                    <a:cubicBezTo>
                      <a:pt x="39" y="26"/>
                      <a:pt x="35" y="28"/>
                      <a:pt x="32" y="28"/>
                    </a:cubicBezTo>
                    <a:cubicBezTo>
                      <a:pt x="28" y="29"/>
                      <a:pt x="24" y="35"/>
                      <a:pt x="21" y="34"/>
                    </a:cubicBezTo>
                    <a:cubicBezTo>
                      <a:pt x="17" y="34"/>
                      <a:pt x="13" y="36"/>
                      <a:pt x="10" y="36"/>
                    </a:cubicBezTo>
                    <a:cubicBezTo>
                      <a:pt x="7" y="36"/>
                      <a:pt x="9" y="42"/>
                      <a:pt x="7" y="47"/>
                    </a:cubicBezTo>
                    <a:cubicBezTo>
                      <a:pt x="5" y="51"/>
                      <a:pt x="6" y="56"/>
                      <a:pt x="8" y="61"/>
                    </a:cubicBezTo>
                    <a:cubicBezTo>
                      <a:pt x="10" y="66"/>
                      <a:pt x="12" y="71"/>
                      <a:pt x="6" y="78"/>
                    </a:cubicBezTo>
                    <a:cubicBezTo>
                      <a:pt x="0" y="85"/>
                      <a:pt x="1" y="92"/>
                      <a:pt x="3" y="97"/>
                    </a:cubicBezTo>
                    <a:cubicBezTo>
                      <a:pt x="5" y="102"/>
                      <a:pt x="5" y="109"/>
                      <a:pt x="8" y="112"/>
                    </a:cubicBezTo>
                    <a:cubicBezTo>
                      <a:pt x="11" y="115"/>
                      <a:pt x="20" y="118"/>
                      <a:pt x="23" y="116"/>
                    </a:cubicBezTo>
                    <a:cubicBezTo>
                      <a:pt x="25" y="113"/>
                      <a:pt x="28" y="116"/>
                      <a:pt x="31" y="113"/>
                    </a:cubicBezTo>
                    <a:cubicBezTo>
                      <a:pt x="34" y="109"/>
                      <a:pt x="38" y="91"/>
                      <a:pt x="42" y="79"/>
                    </a:cubicBezTo>
                    <a:cubicBezTo>
                      <a:pt x="47" y="67"/>
                      <a:pt x="52" y="51"/>
                      <a:pt x="51" y="47"/>
                    </a:cubicBezTo>
                    <a:cubicBezTo>
                      <a:pt x="51" y="44"/>
                      <a:pt x="54" y="42"/>
                      <a:pt x="53" y="38"/>
                    </a:cubicBezTo>
                    <a:cubicBezTo>
                      <a:pt x="51" y="35"/>
                      <a:pt x="53" y="31"/>
                      <a:pt x="55" y="33"/>
                    </a:cubicBezTo>
                    <a:cubicBezTo>
                      <a:pt x="57" y="36"/>
                      <a:pt x="59" y="36"/>
                      <a:pt x="60" y="32"/>
                    </a:cubicBezTo>
                    <a:cubicBezTo>
                      <a:pt x="60" y="29"/>
                      <a:pt x="57" y="23"/>
                      <a:pt x="57" y="17"/>
                    </a:cubicBezTo>
                    <a:cubicBezTo>
                      <a:pt x="56" y="12"/>
                      <a:pt x="52" y="7"/>
                      <a:pt x="51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Freeform 155">
                <a:extLst>
                  <a:ext uri="{FF2B5EF4-FFF2-40B4-BE49-F238E27FC236}">
                    <a16:creationId xmlns:a16="http://schemas.microsoft.com/office/drawing/2014/main" id="{823FEA9F-83F4-49FA-A6C0-B2543D3126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1409" y="3729692"/>
                <a:ext cx="222086" cy="133001"/>
              </a:xfrm>
              <a:custGeom>
                <a:avLst/>
                <a:gdLst>
                  <a:gd name="T0" fmla="*/ 68 w 96"/>
                  <a:gd name="T1" fmla="*/ 2 h 58"/>
                  <a:gd name="T2" fmla="*/ 52 w 96"/>
                  <a:gd name="T3" fmla="*/ 3 h 58"/>
                  <a:gd name="T4" fmla="*/ 40 w 96"/>
                  <a:gd name="T5" fmla="*/ 14 h 58"/>
                  <a:gd name="T6" fmla="*/ 34 w 96"/>
                  <a:gd name="T7" fmla="*/ 16 h 58"/>
                  <a:gd name="T8" fmla="*/ 23 w 96"/>
                  <a:gd name="T9" fmla="*/ 14 h 58"/>
                  <a:gd name="T10" fmla="*/ 13 w 96"/>
                  <a:gd name="T11" fmla="*/ 13 h 58"/>
                  <a:gd name="T12" fmla="*/ 7 w 96"/>
                  <a:gd name="T13" fmla="*/ 12 h 58"/>
                  <a:gd name="T14" fmla="*/ 4 w 96"/>
                  <a:gd name="T15" fmla="*/ 15 h 58"/>
                  <a:gd name="T16" fmla="*/ 4 w 96"/>
                  <a:gd name="T17" fmla="*/ 19 h 58"/>
                  <a:gd name="T18" fmla="*/ 0 w 96"/>
                  <a:gd name="T19" fmla="*/ 22 h 58"/>
                  <a:gd name="T20" fmla="*/ 1 w 96"/>
                  <a:gd name="T21" fmla="*/ 26 h 58"/>
                  <a:gd name="T22" fmla="*/ 3 w 96"/>
                  <a:gd name="T23" fmla="*/ 39 h 58"/>
                  <a:gd name="T24" fmla="*/ 6 w 96"/>
                  <a:gd name="T25" fmla="*/ 51 h 58"/>
                  <a:gd name="T26" fmla="*/ 21 w 96"/>
                  <a:gd name="T27" fmla="*/ 49 h 58"/>
                  <a:gd name="T28" fmla="*/ 31 w 96"/>
                  <a:gd name="T29" fmla="*/ 46 h 58"/>
                  <a:gd name="T30" fmla="*/ 40 w 96"/>
                  <a:gd name="T31" fmla="*/ 42 h 58"/>
                  <a:gd name="T32" fmla="*/ 48 w 96"/>
                  <a:gd name="T33" fmla="*/ 41 h 58"/>
                  <a:gd name="T34" fmla="*/ 54 w 96"/>
                  <a:gd name="T35" fmla="*/ 36 h 58"/>
                  <a:gd name="T36" fmla="*/ 71 w 96"/>
                  <a:gd name="T37" fmla="*/ 31 h 58"/>
                  <a:gd name="T38" fmla="*/ 79 w 96"/>
                  <a:gd name="T39" fmla="*/ 23 h 58"/>
                  <a:gd name="T40" fmla="*/ 86 w 96"/>
                  <a:gd name="T41" fmla="*/ 20 h 58"/>
                  <a:gd name="T42" fmla="*/ 76 w 96"/>
                  <a:gd name="T43" fmla="*/ 0 h 58"/>
                  <a:gd name="T44" fmla="*/ 68 w 96"/>
                  <a:gd name="T45" fmla="*/ 2 h 58"/>
                  <a:gd name="T46" fmla="*/ 88 w 96"/>
                  <a:gd name="T47" fmla="*/ 55 h 58"/>
                  <a:gd name="T48" fmla="*/ 96 w 96"/>
                  <a:gd name="T49" fmla="*/ 54 h 58"/>
                  <a:gd name="T50" fmla="*/ 88 w 96"/>
                  <a:gd name="T51" fmla="*/ 5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" h="58">
                    <a:moveTo>
                      <a:pt x="68" y="2"/>
                    </a:moveTo>
                    <a:cubicBezTo>
                      <a:pt x="64" y="3"/>
                      <a:pt x="54" y="2"/>
                      <a:pt x="52" y="3"/>
                    </a:cubicBezTo>
                    <a:cubicBezTo>
                      <a:pt x="51" y="4"/>
                      <a:pt x="41" y="11"/>
                      <a:pt x="40" y="14"/>
                    </a:cubicBezTo>
                    <a:cubicBezTo>
                      <a:pt x="38" y="17"/>
                      <a:pt x="36" y="17"/>
                      <a:pt x="34" y="16"/>
                    </a:cubicBezTo>
                    <a:cubicBezTo>
                      <a:pt x="32" y="14"/>
                      <a:pt x="24" y="15"/>
                      <a:pt x="23" y="14"/>
                    </a:cubicBezTo>
                    <a:cubicBezTo>
                      <a:pt x="22" y="13"/>
                      <a:pt x="16" y="13"/>
                      <a:pt x="13" y="13"/>
                    </a:cubicBezTo>
                    <a:cubicBezTo>
                      <a:pt x="10" y="14"/>
                      <a:pt x="9" y="12"/>
                      <a:pt x="7" y="12"/>
                    </a:cubicBezTo>
                    <a:cubicBezTo>
                      <a:pt x="6" y="13"/>
                      <a:pt x="4" y="14"/>
                      <a:pt x="4" y="15"/>
                    </a:cubicBezTo>
                    <a:cubicBezTo>
                      <a:pt x="3" y="16"/>
                      <a:pt x="4" y="19"/>
                      <a:pt x="4" y="19"/>
                    </a:cubicBezTo>
                    <a:cubicBezTo>
                      <a:pt x="4" y="20"/>
                      <a:pt x="2" y="20"/>
                      <a:pt x="0" y="22"/>
                    </a:cubicBezTo>
                    <a:cubicBezTo>
                      <a:pt x="1" y="23"/>
                      <a:pt x="1" y="25"/>
                      <a:pt x="1" y="26"/>
                    </a:cubicBezTo>
                    <a:cubicBezTo>
                      <a:pt x="0" y="29"/>
                      <a:pt x="1" y="36"/>
                      <a:pt x="3" y="39"/>
                    </a:cubicBezTo>
                    <a:cubicBezTo>
                      <a:pt x="6" y="43"/>
                      <a:pt x="5" y="50"/>
                      <a:pt x="6" y="51"/>
                    </a:cubicBezTo>
                    <a:cubicBezTo>
                      <a:pt x="7" y="52"/>
                      <a:pt x="17" y="52"/>
                      <a:pt x="21" y="49"/>
                    </a:cubicBezTo>
                    <a:cubicBezTo>
                      <a:pt x="25" y="47"/>
                      <a:pt x="28" y="46"/>
                      <a:pt x="31" y="46"/>
                    </a:cubicBezTo>
                    <a:cubicBezTo>
                      <a:pt x="34" y="46"/>
                      <a:pt x="39" y="43"/>
                      <a:pt x="40" y="42"/>
                    </a:cubicBezTo>
                    <a:cubicBezTo>
                      <a:pt x="41" y="40"/>
                      <a:pt x="46" y="40"/>
                      <a:pt x="48" y="41"/>
                    </a:cubicBezTo>
                    <a:cubicBezTo>
                      <a:pt x="50" y="41"/>
                      <a:pt x="52" y="39"/>
                      <a:pt x="54" y="36"/>
                    </a:cubicBezTo>
                    <a:cubicBezTo>
                      <a:pt x="56" y="34"/>
                      <a:pt x="64" y="33"/>
                      <a:pt x="71" y="31"/>
                    </a:cubicBezTo>
                    <a:cubicBezTo>
                      <a:pt x="79" y="28"/>
                      <a:pt x="77" y="25"/>
                      <a:pt x="79" y="23"/>
                    </a:cubicBezTo>
                    <a:cubicBezTo>
                      <a:pt x="80" y="21"/>
                      <a:pt x="82" y="21"/>
                      <a:pt x="86" y="20"/>
                    </a:cubicBezTo>
                    <a:cubicBezTo>
                      <a:pt x="82" y="13"/>
                      <a:pt x="78" y="4"/>
                      <a:pt x="76" y="0"/>
                    </a:cubicBezTo>
                    <a:cubicBezTo>
                      <a:pt x="72" y="1"/>
                      <a:pt x="69" y="2"/>
                      <a:pt x="68" y="2"/>
                    </a:cubicBezTo>
                    <a:close/>
                    <a:moveTo>
                      <a:pt x="88" y="55"/>
                    </a:moveTo>
                    <a:cubicBezTo>
                      <a:pt x="90" y="58"/>
                      <a:pt x="96" y="55"/>
                      <a:pt x="96" y="54"/>
                    </a:cubicBezTo>
                    <a:cubicBezTo>
                      <a:pt x="96" y="53"/>
                      <a:pt x="85" y="52"/>
                      <a:pt x="88" y="5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Freeform 156">
                <a:extLst>
                  <a:ext uri="{FF2B5EF4-FFF2-40B4-BE49-F238E27FC236}">
                    <a16:creationId xmlns:a16="http://schemas.microsoft.com/office/drawing/2014/main" id="{8A839DA6-8CED-4834-B2EE-91AC909C3C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157">
                <a:extLst>
                  <a:ext uri="{FF2B5EF4-FFF2-40B4-BE49-F238E27FC236}">
                    <a16:creationId xmlns:a16="http://schemas.microsoft.com/office/drawing/2014/main" id="{10F27B53-5C6F-469E-B826-DD9B028CE8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159">
                <a:extLst>
                  <a:ext uri="{FF2B5EF4-FFF2-40B4-BE49-F238E27FC236}">
                    <a16:creationId xmlns:a16="http://schemas.microsoft.com/office/drawing/2014/main" id="{404A4026-E72C-4EAA-BB8C-4A14F41DBF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8774" y="4773623"/>
                <a:ext cx="232124" cy="276040"/>
              </a:xfrm>
              <a:custGeom>
                <a:avLst/>
                <a:gdLst>
                  <a:gd name="T0" fmla="*/ 62 w 101"/>
                  <a:gd name="T1" fmla="*/ 58 h 120"/>
                  <a:gd name="T2" fmla="*/ 56 w 101"/>
                  <a:gd name="T3" fmla="*/ 60 h 120"/>
                  <a:gd name="T4" fmla="*/ 48 w 101"/>
                  <a:gd name="T5" fmla="*/ 56 h 120"/>
                  <a:gd name="T6" fmla="*/ 44 w 101"/>
                  <a:gd name="T7" fmla="*/ 63 h 120"/>
                  <a:gd name="T8" fmla="*/ 37 w 101"/>
                  <a:gd name="T9" fmla="*/ 75 h 120"/>
                  <a:gd name="T10" fmla="*/ 15 w 101"/>
                  <a:gd name="T11" fmla="*/ 89 h 120"/>
                  <a:gd name="T12" fmla="*/ 5 w 101"/>
                  <a:gd name="T13" fmla="*/ 99 h 120"/>
                  <a:gd name="T14" fmla="*/ 3 w 101"/>
                  <a:gd name="T15" fmla="*/ 108 h 120"/>
                  <a:gd name="T16" fmla="*/ 10 w 101"/>
                  <a:gd name="T17" fmla="*/ 111 h 120"/>
                  <a:gd name="T18" fmla="*/ 16 w 101"/>
                  <a:gd name="T19" fmla="*/ 113 h 120"/>
                  <a:gd name="T20" fmla="*/ 31 w 101"/>
                  <a:gd name="T21" fmla="*/ 110 h 120"/>
                  <a:gd name="T22" fmla="*/ 36 w 101"/>
                  <a:gd name="T23" fmla="*/ 100 h 120"/>
                  <a:gd name="T24" fmla="*/ 40 w 101"/>
                  <a:gd name="T25" fmla="*/ 92 h 120"/>
                  <a:gd name="T26" fmla="*/ 49 w 101"/>
                  <a:gd name="T27" fmla="*/ 87 h 120"/>
                  <a:gd name="T28" fmla="*/ 52 w 101"/>
                  <a:gd name="T29" fmla="*/ 82 h 120"/>
                  <a:gd name="T30" fmla="*/ 57 w 101"/>
                  <a:gd name="T31" fmla="*/ 75 h 120"/>
                  <a:gd name="T32" fmla="*/ 64 w 101"/>
                  <a:gd name="T33" fmla="*/ 64 h 120"/>
                  <a:gd name="T34" fmla="*/ 62 w 101"/>
                  <a:gd name="T35" fmla="*/ 58 h 120"/>
                  <a:gd name="T36" fmla="*/ 11 w 101"/>
                  <a:gd name="T37" fmla="*/ 119 h 120"/>
                  <a:gd name="T38" fmla="*/ 14 w 101"/>
                  <a:gd name="T39" fmla="*/ 116 h 120"/>
                  <a:gd name="T40" fmla="*/ 11 w 101"/>
                  <a:gd name="T41" fmla="*/ 119 h 120"/>
                  <a:gd name="T42" fmla="*/ 92 w 101"/>
                  <a:gd name="T43" fmla="*/ 29 h 120"/>
                  <a:gd name="T44" fmla="*/ 84 w 101"/>
                  <a:gd name="T45" fmla="*/ 28 h 120"/>
                  <a:gd name="T46" fmla="*/ 79 w 101"/>
                  <a:gd name="T47" fmla="*/ 23 h 120"/>
                  <a:gd name="T48" fmla="*/ 75 w 101"/>
                  <a:gd name="T49" fmla="*/ 17 h 120"/>
                  <a:gd name="T50" fmla="*/ 75 w 101"/>
                  <a:gd name="T51" fmla="*/ 21 h 120"/>
                  <a:gd name="T52" fmla="*/ 72 w 101"/>
                  <a:gd name="T53" fmla="*/ 20 h 120"/>
                  <a:gd name="T54" fmla="*/ 69 w 101"/>
                  <a:gd name="T55" fmla="*/ 14 h 120"/>
                  <a:gd name="T56" fmla="*/ 66 w 101"/>
                  <a:gd name="T57" fmla="*/ 7 h 120"/>
                  <a:gd name="T58" fmla="*/ 56 w 101"/>
                  <a:gd name="T59" fmla="*/ 0 h 120"/>
                  <a:gd name="T60" fmla="*/ 58 w 101"/>
                  <a:gd name="T61" fmla="*/ 8 h 120"/>
                  <a:gd name="T62" fmla="*/ 64 w 101"/>
                  <a:gd name="T63" fmla="*/ 14 h 120"/>
                  <a:gd name="T64" fmla="*/ 69 w 101"/>
                  <a:gd name="T65" fmla="*/ 20 h 120"/>
                  <a:gd name="T66" fmla="*/ 67 w 101"/>
                  <a:gd name="T67" fmla="*/ 32 h 120"/>
                  <a:gd name="T68" fmla="*/ 61 w 101"/>
                  <a:gd name="T69" fmla="*/ 40 h 120"/>
                  <a:gd name="T70" fmla="*/ 72 w 101"/>
                  <a:gd name="T71" fmla="*/ 49 h 120"/>
                  <a:gd name="T72" fmla="*/ 69 w 101"/>
                  <a:gd name="T73" fmla="*/ 62 h 120"/>
                  <a:gd name="T74" fmla="*/ 77 w 101"/>
                  <a:gd name="T75" fmla="*/ 63 h 120"/>
                  <a:gd name="T76" fmla="*/ 85 w 101"/>
                  <a:gd name="T77" fmla="*/ 51 h 120"/>
                  <a:gd name="T78" fmla="*/ 88 w 101"/>
                  <a:gd name="T79" fmla="*/ 42 h 120"/>
                  <a:gd name="T80" fmla="*/ 93 w 101"/>
                  <a:gd name="T81" fmla="*/ 40 h 120"/>
                  <a:gd name="T82" fmla="*/ 97 w 101"/>
                  <a:gd name="T83" fmla="*/ 36 h 120"/>
                  <a:gd name="T84" fmla="*/ 99 w 101"/>
                  <a:gd name="T85" fmla="*/ 29 h 120"/>
                  <a:gd name="T86" fmla="*/ 92 w 101"/>
                  <a:gd name="T87" fmla="*/ 2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1" h="120">
                    <a:moveTo>
                      <a:pt x="62" y="58"/>
                    </a:moveTo>
                    <a:cubicBezTo>
                      <a:pt x="60" y="56"/>
                      <a:pt x="59" y="58"/>
                      <a:pt x="56" y="60"/>
                    </a:cubicBezTo>
                    <a:cubicBezTo>
                      <a:pt x="53" y="61"/>
                      <a:pt x="52" y="54"/>
                      <a:pt x="48" y="56"/>
                    </a:cubicBezTo>
                    <a:cubicBezTo>
                      <a:pt x="45" y="59"/>
                      <a:pt x="48" y="60"/>
                      <a:pt x="44" y="63"/>
                    </a:cubicBezTo>
                    <a:cubicBezTo>
                      <a:pt x="40" y="67"/>
                      <a:pt x="42" y="68"/>
                      <a:pt x="37" y="75"/>
                    </a:cubicBezTo>
                    <a:cubicBezTo>
                      <a:pt x="33" y="82"/>
                      <a:pt x="18" y="85"/>
                      <a:pt x="15" y="89"/>
                    </a:cubicBezTo>
                    <a:cubicBezTo>
                      <a:pt x="13" y="93"/>
                      <a:pt x="5" y="96"/>
                      <a:pt x="5" y="99"/>
                    </a:cubicBezTo>
                    <a:cubicBezTo>
                      <a:pt x="5" y="102"/>
                      <a:pt x="0" y="104"/>
                      <a:pt x="3" y="108"/>
                    </a:cubicBezTo>
                    <a:cubicBezTo>
                      <a:pt x="5" y="111"/>
                      <a:pt x="8" y="108"/>
                      <a:pt x="10" y="111"/>
                    </a:cubicBezTo>
                    <a:cubicBezTo>
                      <a:pt x="13" y="113"/>
                      <a:pt x="15" y="111"/>
                      <a:pt x="16" y="113"/>
                    </a:cubicBezTo>
                    <a:cubicBezTo>
                      <a:pt x="17" y="115"/>
                      <a:pt x="25" y="115"/>
                      <a:pt x="31" y="110"/>
                    </a:cubicBezTo>
                    <a:cubicBezTo>
                      <a:pt x="37" y="104"/>
                      <a:pt x="34" y="102"/>
                      <a:pt x="36" y="100"/>
                    </a:cubicBezTo>
                    <a:cubicBezTo>
                      <a:pt x="39" y="99"/>
                      <a:pt x="39" y="95"/>
                      <a:pt x="40" y="92"/>
                    </a:cubicBezTo>
                    <a:cubicBezTo>
                      <a:pt x="42" y="89"/>
                      <a:pt x="43" y="87"/>
                      <a:pt x="49" y="87"/>
                    </a:cubicBezTo>
                    <a:cubicBezTo>
                      <a:pt x="56" y="87"/>
                      <a:pt x="52" y="85"/>
                      <a:pt x="52" y="82"/>
                    </a:cubicBezTo>
                    <a:cubicBezTo>
                      <a:pt x="52" y="79"/>
                      <a:pt x="57" y="79"/>
                      <a:pt x="57" y="75"/>
                    </a:cubicBezTo>
                    <a:cubicBezTo>
                      <a:pt x="57" y="71"/>
                      <a:pt x="65" y="67"/>
                      <a:pt x="64" y="64"/>
                    </a:cubicBezTo>
                    <a:cubicBezTo>
                      <a:pt x="62" y="61"/>
                      <a:pt x="65" y="59"/>
                      <a:pt x="62" y="58"/>
                    </a:cubicBezTo>
                    <a:close/>
                    <a:moveTo>
                      <a:pt x="11" y="119"/>
                    </a:moveTo>
                    <a:cubicBezTo>
                      <a:pt x="12" y="120"/>
                      <a:pt x="16" y="118"/>
                      <a:pt x="14" y="116"/>
                    </a:cubicBezTo>
                    <a:cubicBezTo>
                      <a:pt x="12" y="113"/>
                      <a:pt x="8" y="118"/>
                      <a:pt x="11" y="119"/>
                    </a:cubicBezTo>
                    <a:close/>
                    <a:moveTo>
                      <a:pt x="92" y="29"/>
                    </a:moveTo>
                    <a:cubicBezTo>
                      <a:pt x="90" y="32"/>
                      <a:pt x="87" y="28"/>
                      <a:pt x="84" y="28"/>
                    </a:cubicBezTo>
                    <a:cubicBezTo>
                      <a:pt x="81" y="28"/>
                      <a:pt x="79" y="26"/>
                      <a:pt x="79" y="23"/>
                    </a:cubicBezTo>
                    <a:cubicBezTo>
                      <a:pt x="79" y="21"/>
                      <a:pt x="78" y="17"/>
                      <a:pt x="75" y="17"/>
                    </a:cubicBezTo>
                    <a:cubicBezTo>
                      <a:pt x="72" y="17"/>
                      <a:pt x="76" y="20"/>
                      <a:pt x="75" y="21"/>
                    </a:cubicBezTo>
                    <a:cubicBezTo>
                      <a:pt x="74" y="23"/>
                      <a:pt x="73" y="20"/>
                      <a:pt x="72" y="20"/>
                    </a:cubicBezTo>
                    <a:cubicBezTo>
                      <a:pt x="70" y="20"/>
                      <a:pt x="69" y="18"/>
                      <a:pt x="69" y="14"/>
                    </a:cubicBezTo>
                    <a:cubicBezTo>
                      <a:pt x="69" y="11"/>
                      <a:pt x="66" y="11"/>
                      <a:pt x="66" y="7"/>
                    </a:cubicBezTo>
                    <a:cubicBezTo>
                      <a:pt x="66" y="3"/>
                      <a:pt x="59" y="0"/>
                      <a:pt x="56" y="0"/>
                    </a:cubicBezTo>
                    <a:cubicBezTo>
                      <a:pt x="52" y="0"/>
                      <a:pt x="57" y="6"/>
                      <a:pt x="58" y="8"/>
                    </a:cubicBezTo>
                    <a:cubicBezTo>
                      <a:pt x="60" y="10"/>
                      <a:pt x="64" y="12"/>
                      <a:pt x="64" y="14"/>
                    </a:cubicBezTo>
                    <a:cubicBezTo>
                      <a:pt x="64" y="16"/>
                      <a:pt x="67" y="20"/>
                      <a:pt x="69" y="20"/>
                    </a:cubicBezTo>
                    <a:cubicBezTo>
                      <a:pt x="71" y="21"/>
                      <a:pt x="67" y="27"/>
                      <a:pt x="67" y="32"/>
                    </a:cubicBezTo>
                    <a:cubicBezTo>
                      <a:pt x="67" y="37"/>
                      <a:pt x="64" y="36"/>
                      <a:pt x="61" y="40"/>
                    </a:cubicBezTo>
                    <a:cubicBezTo>
                      <a:pt x="58" y="43"/>
                      <a:pt x="68" y="46"/>
                      <a:pt x="72" y="49"/>
                    </a:cubicBezTo>
                    <a:cubicBezTo>
                      <a:pt x="75" y="52"/>
                      <a:pt x="68" y="60"/>
                      <a:pt x="69" y="62"/>
                    </a:cubicBezTo>
                    <a:cubicBezTo>
                      <a:pt x="70" y="63"/>
                      <a:pt x="72" y="64"/>
                      <a:pt x="77" y="63"/>
                    </a:cubicBezTo>
                    <a:cubicBezTo>
                      <a:pt x="81" y="62"/>
                      <a:pt x="83" y="53"/>
                      <a:pt x="85" y="51"/>
                    </a:cubicBezTo>
                    <a:cubicBezTo>
                      <a:pt x="88" y="48"/>
                      <a:pt x="87" y="44"/>
                      <a:pt x="88" y="42"/>
                    </a:cubicBezTo>
                    <a:cubicBezTo>
                      <a:pt x="89" y="40"/>
                      <a:pt x="91" y="40"/>
                      <a:pt x="93" y="40"/>
                    </a:cubicBezTo>
                    <a:cubicBezTo>
                      <a:pt x="95" y="40"/>
                      <a:pt x="94" y="36"/>
                      <a:pt x="97" y="36"/>
                    </a:cubicBezTo>
                    <a:cubicBezTo>
                      <a:pt x="99" y="36"/>
                      <a:pt x="98" y="32"/>
                      <a:pt x="99" y="29"/>
                    </a:cubicBezTo>
                    <a:cubicBezTo>
                      <a:pt x="101" y="25"/>
                      <a:pt x="93" y="26"/>
                      <a:pt x="92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Freeform 160">
                <a:extLst>
                  <a:ext uri="{FF2B5EF4-FFF2-40B4-BE49-F238E27FC236}">
                    <a16:creationId xmlns:a16="http://schemas.microsoft.com/office/drawing/2014/main" id="{9AC852EB-EBFE-4184-9CAA-60E6D498F5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0872" y="3237839"/>
                <a:ext cx="264747" cy="168133"/>
              </a:xfrm>
              <a:custGeom>
                <a:avLst/>
                <a:gdLst>
                  <a:gd name="T0" fmla="*/ 115 w 115"/>
                  <a:gd name="T1" fmla="*/ 46 h 73"/>
                  <a:gd name="T2" fmla="*/ 108 w 115"/>
                  <a:gd name="T3" fmla="*/ 43 h 73"/>
                  <a:gd name="T4" fmla="*/ 99 w 115"/>
                  <a:gd name="T5" fmla="*/ 38 h 73"/>
                  <a:gd name="T6" fmla="*/ 90 w 115"/>
                  <a:gd name="T7" fmla="*/ 32 h 73"/>
                  <a:gd name="T8" fmla="*/ 82 w 115"/>
                  <a:gd name="T9" fmla="*/ 27 h 73"/>
                  <a:gd name="T10" fmla="*/ 78 w 115"/>
                  <a:gd name="T11" fmla="*/ 20 h 73"/>
                  <a:gd name="T12" fmla="*/ 75 w 115"/>
                  <a:gd name="T13" fmla="*/ 15 h 73"/>
                  <a:gd name="T14" fmla="*/ 63 w 115"/>
                  <a:gd name="T15" fmla="*/ 13 h 73"/>
                  <a:gd name="T16" fmla="*/ 60 w 115"/>
                  <a:gd name="T17" fmla="*/ 5 h 73"/>
                  <a:gd name="T18" fmla="*/ 54 w 115"/>
                  <a:gd name="T19" fmla="*/ 3 h 73"/>
                  <a:gd name="T20" fmla="*/ 48 w 115"/>
                  <a:gd name="T21" fmla="*/ 1 h 73"/>
                  <a:gd name="T22" fmla="*/ 45 w 115"/>
                  <a:gd name="T23" fmla="*/ 3 h 73"/>
                  <a:gd name="T24" fmla="*/ 42 w 115"/>
                  <a:gd name="T25" fmla="*/ 6 h 73"/>
                  <a:gd name="T26" fmla="*/ 36 w 115"/>
                  <a:gd name="T27" fmla="*/ 10 h 73"/>
                  <a:gd name="T28" fmla="*/ 34 w 115"/>
                  <a:gd name="T29" fmla="*/ 14 h 73"/>
                  <a:gd name="T30" fmla="*/ 28 w 115"/>
                  <a:gd name="T31" fmla="*/ 13 h 73"/>
                  <a:gd name="T32" fmla="*/ 22 w 115"/>
                  <a:gd name="T33" fmla="*/ 11 h 73"/>
                  <a:gd name="T34" fmla="*/ 12 w 115"/>
                  <a:gd name="T35" fmla="*/ 4 h 73"/>
                  <a:gd name="T36" fmla="*/ 4 w 115"/>
                  <a:gd name="T37" fmla="*/ 8 h 73"/>
                  <a:gd name="T38" fmla="*/ 8 w 115"/>
                  <a:gd name="T39" fmla="*/ 7 h 73"/>
                  <a:gd name="T40" fmla="*/ 14 w 115"/>
                  <a:gd name="T41" fmla="*/ 14 h 73"/>
                  <a:gd name="T42" fmla="*/ 18 w 115"/>
                  <a:gd name="T43" fmla="*/ 19 h 73"/>
                  <a:gd name="T44" fmla="*/ 10 w 115"/>
                  <a:gd name="T45" fmla="*/ 20 h 73"/>
                  <a:gd name="T46" fmla="*/ 2 w 115"/>
                  <a:gd name="T47" fmla="*/ 20 h 73"/>
                  <a:gd name="T48" fmla="*/ 4 w 115"/>
                  <a:gd name="T49" fmla="*/ 27 h 73"/>
                  <a:gd name="T50" fmla="*/ 5 w 115"/>
                  <a:gd name="T51" fmla="*/ 32 h 73"/>
                  <a:gd name="T52" fmla="*/ 9 w 115"/>
                  <a:gd name="T53" fmla="*/ 34 h 73"/>
                  <a:gd name="T54" fmla="*/ 11 w 115"/>
                  <a:gd name="T55" fmla="*/ 40 h 73"/>
                  <a:gd name="T56" fmla="*/ 11 w 115"/>
                  <a:gd name="T57" fmla="*/ 51 h 73"/>
                  <a:gd name="T58" fmla="*/ 17 w 115"/>
                  <a:gd name="T59" fmla="*/ 50 h 73"/>
                  <a:gd name="T60" fmla="*/ 25 w 115"/>
                  <a:gd name="T61" fmla="*/ 45 h 73"/>
                  <a:gd name="T62" fmla="*/ 30 w 115"/>
                  <a:gd name="T63" fmla="*/ 44 h 73"/>
                  <a:gd name="T64" fmla="*/ 40 w 115"/>
                  <a:gd name="T65" fmla="*/ 44 h 73"/>
                  <a:gd name="T66" fmla="*/ 45 w 115"/>
                  <a:gd name="T67" fmla="*/ 47 h 73"/>
                  <a:gd name="T68" fmla="*/ 49 w 115"/>
                  <a:gd name="T69" fmla="*/ 49 h 73"/>
                  <a:gd name="T70" fmla="*/ 56 w 115"/>
                  <a:gd name="T71" fmla="*/ 51 h 73"/>
                  <a:gd name="T72" fmla="*/ 60 w 115"/>
                  <a:gd name="T73" fmla="*/ 54 h 73"/>
                  <a:gd name="T74" fmla="*/ 65 w 115"/>
                  <a:gd name="T75" fmla="*/ 58 h 73"/>
                  <a:gd name="T76" fmla="*/ 71 w 115"/>
                  <a:gd name="T77" fmla="*/ 59 h 73"/>
                  <a:gd name="T78" fmla="*/ 72 w 115"/>
                  <a:gd name="T79" fmla="*/ 69 h 73"/>
                  <a:gd name="T80" fmla="*/ 74 w 115"/>
                  <a:gd name="T81" fmla="*/ 69 h 73"/>
                  <a:gd name="T82" fmla="*/ 80 w 115"/>
                  <a:gd name="T83" fmla="*/ 71 h 73"/>
                  <a:gd name="T84" fmla="*/ 87 w 115"/>
                  <a:gd name="T85" fmla="*/ 68 h 73"/>
                  <a:gd name="T86" fmla="*/ 98 w 115"/>
                  <a:gd name="T87" fmla="*/ 61 h 73"/>
                  <a:gd name="T88" fmla="*/ 103 w 115"/>
                  <a:gd name="T89" fmla="*/ 53 h 73"/>
                  <a:gd name="T90" fmla="*/ 109 w 115"/>
                  <a:gd name="T91" fmla="*/ 50 h 73"/>
                  <a:gd name="T92" fmla="*/ 115 w 115"/>
                  <a:gd name="T93" fmla="*/ 51 h 73"/>
                  <a:gd name="T94" fmla="*/ 115 w 115"/>
                  <a:gd name="T95" fmla="*/ 4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5" h="73">
                    <a:moveTo>
                      <a:pt x="115" y="46"/>
                    </a:moveTo>
                    <a:cubicBezTo>
                      <a:pt x="115" y="46"/>
                      <a:pt x="109" y="43"/>
                      <a:pt x="108" y="43"/>
                    </a:cubicBezTo>
                    <a:cubicBezTo>
                      <a:pt x="106" y="44"/>
                      <a:pt x="103" y="39"/>
                      <a:pt x="99" y="38"/>
                    </a:cubicBezTo>
                    <a:cubicBezTo>
                      <a:pt x="96" y="37"/>
                      <a:pt x="91" y="35"/>
                      <a:pt x="90" y="32"/>
                    </a:cubicBezTo>
                    <a:cubicBezTo>
                      <a:pt x="89" y="30"/>
                      <a:pt x="83" y="28"/>
                      <a:pt x="82" y="27"/>
                    </a:cubicBezTo>
                    <a:cubicBezTo>
                      <a:pt x="81" y="25"/>
                      <a:pt x="80" y="22"/>
                      <a:pt x="78" y="20"/>
                    </a:cubicBezTo>
                    <a:cubicBezTo>
                      <a:pt x="77" y="18"/>
                      <a:pt x="77" y="15"/>
                      <a:pt x="75" y="15"/>
                    </a:cubicBezTo>
                    <a:cubicBezTo>
                      <a:pt x="73" y="14"/>
                      <a:pt x="63" y="15"/>
                      <a:pt x="63" y="13"/>
                    </a:cubicBezTo>
                    <a:cubicBezTo>
                      <a:pt x="63" y="12"/>
                      <a:pt x="62" y="5"/>
                      <a:pt x="60" y="5"/>
                    </a:cubicBezTo>
                    <a:cubicBezTo>
                      <a:pt x="58" y="4"/>
                      <a:pt x="55" y="4"/>
                      <a:pt x="54" y="3"/>
                    </a:cubicBezTo>
                    <a:cubicBezTo>
                      <a:pt x="53" y="1"/>
                      <a:pt x="49" y="0"/>
                      <a:pt x="48" y="1"/>
                    </a:cubicBezTo>
                    <a:cubicBezTo>
                      <a:pt x="48" y="2"/>
                      <a:pt x="46" y="3"/>
                      <a:pt x="45" y="3"/>
                    </a:cubicBezTo>
                    <a:cubicBezTo>
                      <a:pt x="44" y="3"/>
                      <a:pt x="45" y="6"/>
                      <a:pt x="42" y="6"/>
                    </a:cubicBezTo>
                    <a:cubicBezTo>
                      <a:pt x="40" y="6"/>
                      <a:pt x="36" y="8"/>
                      <a:pt x="36" y="10"/>
                    </a:cubicBezTo>
                    <a:cubicBezTo>
                      <a:pt x="36" y="12"/>
                      <a:pt x="37" y="14"/>
                      <a:pt x="34" y="14"/>
                    </a:cubicBezTo>
                    <a:cubicBezTo>
                      <a:pt x="32" y="14"/>
                      <a:pt x="30" y="14"/>
                      <a:pt x="28" y="13"/>
                    </a:cubicBezTo>
                    <a:cubicBezTo>
                      <a:pt x="27" y="13"/>
                      <a:pt x="25" y="15"/>
                      <a:pt x="22" y="11"/>
                    </a:cubicBezTo>
                    <a:cubicBezTo>
                      <a:pt x="19" y="7"/>
                      <a:pt x="15" y="4"/>
                      <a:pt x="12" y="4"/>
                    </a:cubicBezTo>
                    <a:cubicBezTo>
                      <a:pt x="10" y="4"/>
                      <a:pt x="2" y="4"/>
                      <a:pt x="4" y="8"/>
                    </a:cubicBezTo>
                    <a:cubicBezTo>
                      <a:pt x="5" y="7"/>
                      <a:pt x="6" y="6"/>
                      <a:pt x="8" y="7"/>
                    </a:cubicBezTo>
                    <a:cubicBezTo>
                      <a:pt x="14" y="7"/>
                      <a:pt x="11" y="14"/>
                      <a:pt x="14" y="14"/>
                    </a:cubicBezTo>
                    <a:cubicBezTo>
                      <a:pt x="17" y="14"/>
                      <a:pt x="21" y="19"/>
                      <a:pt x="18" y="19"/>
                    </a:cubicBezTo>
                    <a:cubicBezTo>
                      <a:pt x="15" y="18"/>
                      <a:pt x="13" y="21"/>
                      <a:pt x="10" y="20"/>
                    </a:cubicBezTo>
                    <a:cubicBezTo>
                      <a:pt x="7" y="19"/>
                      <a:pt x="3" y="17"/>
                      <a:pt x="2" y="20"/>
                    </a:cubicBezTo>
                    <a:cubicBezTo>
                      <a:pt x="1" y="24"/>
                      <a:pt x="0" y="27"/>
                      <a:pt x="4" y="27"/>
                    </a:cubicBezTo>
                    <a:cubicBezTo>
                      <a:pt x="8" y="27"/>
                      <a:pt x="7" y="29"/>
                      <a:pt x="5" y="32"/>
                    </a:cubicBezTo>
                    <a:cubicBezTo>
                      <a:pt x="2" y="35"/>
                      <a:pt x="9" y="32"/>
                      <a:pt x="9" y="34"/>
                    </a:cubicBezTo>
                    <a:cubicBezTo>
                      <a:pt x="10" y="36"/>
                      <a:pt x="12" y="37"/>
                      <a:pt x="11" y="40"/>
                    </a:cubicBezTo>
                    <a:cubicBezTo>
                      <a:pt x="10" y="43"/>
                      <a:pt x="11" y="48"/>
                      <a:pt x="11" y="51"/>
                    </a:cubicBezTo>
                    <a:cubicBezTo>
                      <a:pt x="13" y="51"/>
                      <a:pt x="17" y="51"/>
                      <a:pt x="17" y="50"/>
                    </a:cubicBezTo>
                    <a:cubicBezTo>
                      <a:pt x="19" y="48"/>
                      <a:pt x="22" y="45"/>
                      <a:pt x="25" y="45"/>
                    </a:cubicBezTo>
                    <a:cubicBezTo>
                      <a:pt x="27" y="45"/>
                      <a:pt x="29" y="46"/>
                      <a:pt x="30" y="44"/>
                    </a:cubicBezTo>
                    <a:cubicBezTo>
                      <a:pt x="31" y="42"/>
                      <a:pt x="38" y="43"/>
                      <a:pt x="40" y="44"/>
                    </a:cubicBezTo>
                    <a:cubicBezTo>
                      <a:pt x="41" y="46"/>
                      <a:pt x="45" y="47"/>
                      <a:pt x="45" y="47"/>
                    </a:cubicBezTo>
                    <a:cubicBezTo>
                      <a:pt x="46" y="47"/>
                      <a:pt x="47" y="49"/>
                      <a:pt x="49" y="49"/>
                    </a:cubicBezTo>
                    <a:cubicBezTo>
                      <a:pt x="52" y="49"/>
                      <a:pt x="56" y="50"/>
                      <a:pt x="56" y="51"/>
                    </a:cubicBezTo>
                    <a:cubicBezTo>
                      <a:pt x="56" y="52"/>
                      <a:pt x="58" y="54"/>
                      <a:pt x="60" y="54"/>
                    </a:cubicBezTo>
                    <a:cubicBezTo>
                      <a:pt x="62" y="54"/>
                      <a:pt x="63" y="59"/>
                      <a:pt x="65" y="58"/>
                    </a:cubicBezTo>
                    <a:cubicBezTo>
                      <a:pt x="67" y="58"/>
                      <a:pt x="71" y="58"/>
                      <a:pt x="71" y="59"/>
                    </a:cubicBezTo>
                    <a:cubicBezTo>
                      <a:pt x="71" y="60"/>
                      <a:pt x="71" y="66"/>
                      <a:pt x="72" y="69"/>
                    </a:cubicBezTo>
                    <a:cubicBezTo>
                      <a:pt x="73" y="69"/>
                      <a:pt x="74" y="69"/>
                      <a:pt x="74" y="69"/>
                    </a:cubicBezTo>
                    <a:cubicBezTo>
                      <a:pt x="75" y="70"/>
                      <a:pt x="79" y="68"/>
                      <a:pt x="80" y="71"/>
                    </a:cubicBezTo>
                    <a:cubicBezTo>
                      <a:pt x="80" y="73"/>
                      <a:pt x="87" y="72"/>
                      <a:pt x="87" y="68"/>
                    </a:cubicBezTo>
                    <a:cubicBezTo>
                      <a:pt x="86" y="65"/>
                      <a:pt x="97" y="65"/>
                      <a:pt x="98" y="61"/>
                    </a:cubicBezTo>
                    <a:cubicBezTo>
                      <a:pt x="99" y="58"/>
                      <a:pt x="100" y="53"/>
                      <a:pt x="103" y="53"/>
                    </a:cubicBezTo>
                    <a:cubicBezTo>
                      <a:pt x="106" y="54"/>
                      <a:pt x="107" y="49"/>
                      <a:pt x="109" y="50"/>
                    </a:cubicBezTo>
                    <a:cubicBezTo>
                      <a:pt x="111" y="50"/>
                      <a:pt x="113" y="52"/>
                      <a:pt x="115" y="51"/>
                    </a:cubicBezTo>
                    <a:lnTo>
                      <a:pt x="115" y="46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Freeform 161">
                <a:extLst>
                  <a:ext uri="{FF2B5EF4-FFF2-40B4-BE49-F238E27FC236}">
                    <a16:creationId xmlns:a16="http://schemas.microsoft.com/office/drawing/2014/main" id="{F899292D-21F9-4AC6-9D5F-393DAB02E2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267" y="3298066"/>
                <a:ext cx="366380" cy="311172"/>
              </a:xfrm>
              <a:custGeom>
                <a:avLst/>
                <a:gdLst>
                  <a:gd name="T0" fmla="*/ 155 w 159"/>
                  <a:gd name="T1" fmla="*/ 116 h 135"/>
                  <a:gd name="T2" fmla="*/ 151 w 159"/>
                  <a:gd name="T3" fmla="*/ 107 h 135"/>
                  <a:gd name="T4" fmla="*/ 143 w 159"/>
                  <a:gd name="T5" fmla="*/ 101 h 135"/>
                  <a:gd name="T6" fmla="*/ 137 w 159"/>
                  <a:gd name="T7" fmla="*/ 94 h 135"/>
                  <a:gd name="T8" fmla="*/ 146 w 159"/>
                  <a:gd name="T9" fmla="*/ 82 h 135"/>
                  <a:gd name="T10" fmla="*/ 138 w 159"/>
                  <a:gd name="T11" fmla="*/ 78 h 135"/>
                  <a:gd name="T12" fmla="*/ 136 w 159"/>
                  <a:gd name="T13" fmla="*/ 69 h 135"/>
                  <a:gd name="T14" fmla="*/ 136 w 159"/>
                  <a:gd name="T15" fmla="*/ 60 h 135"/>
                  <a:gd name="T16" fmla="*/ 137 w 159"/>
                  <a:gd name="T17" fmla="*/ 53 h 135"/>
                  <a:gd name="T18" fmla="*/ 141 w 159"/>
                  <a:gd name="T19" fmla="*/ 47 h 135"/>
                  <a:gd name="T20" fmla="*/ 142 w 159"/>
                  <a:gd name="T21" fmla="*/ 43 h 135"/>
                  <a:gd name="T22" fmla="*/ 141 w 159"/>
                  <a:gd name="T23" fmla="*/ 33 h 135"/>
                  <a:gd name="T24" fmla="*/ 135 w 159"/>
                  <a:gd name="T25" fmla="*/ 32 h 135"/>
                  <a:gd name="T26" fmla="*/ 130 w 159"/>
                  <a:gd name="T27" fmla="*/ 28 h 135"/>
                  <a:gd name="T28" fmla="*/ 126 w 159"/>
                  <a:gd name="T29" fmla="*/ 25 h 135"/>
                  <a:gd name="T30" fmla="*/ 119 w 159"/>
                  <a:gd name="T31" fmla="*/ 23 h 135"/>
                  <a:gd name="T32" fmla="*/ 115 w 159"/>
                  <a:gd name="T33" fmla="*/ 21 h 135"/>
                  <a:gd name="T34" fmla="*/ 110 w 159"/>
                  <a:gd name="T35" fmla="*/ 18 h 135"/>
                  <a:gd name="T36" fmla="*/ 100 w 159"/>
                  <a:gd name="T37" fmla="*/ 18 h 135"/>
                  <a:gd name="T38" fmla="*/ 95 w 159"/>
                  <a:gd name="T39" fmla="*/ 19 h 135"/>
                  <a:gd name="T40" fmla="*/ 87 w 159"/>
                  <a:gd name="T41" fmla="*/ 24 h 135"/>
                  <a:gd name="T42" fmla="*/ 81 w 159"/>
                  <a:gd name="T43" fmla="*/ 25 h 135"/>
                  <a:gd name="T44" fmla="*/ 81 w 159"/>
                  <a:gd name="T45" fmla="*/ 29 h 135"/>
                  <a:gd name="T46" fmla="*/ 63 w 159"/>
                  <a:gd name="T47" fmla="*/ 33 h 135"/>
                  <a:gd name="T48" fmla="*/ 48 w 159"/>
                  <a:gd name="T49" fmla="*/ 24 h 135"/>
                  <a:gd name="T50" fmla="*/ 39 w 159"/>
                  <a:gd name="T51" fmla="*/ 15 h 135"/>
                  <a:gd name="T52" fmla="*/ 33 w 159"/>
                  <a:gd name="T53" fmla="*/ 11 h 135"/>
                  <a:gd name="T54" fmla="*/ 31 w 159"/>
                  <a:gd name="T55" fmla="*/ 3 h 135"/>
                  <a:gd name="T56" fmla="*/ 15 w 159"/>
                  <a:gd name="T57" fmla="*/ 10 h 135"/>
                  <a:gd name="T58" fmla="*/ 10 w 159"/>
                  <a:gd name="T59" fmla="*/ 7 h 135"/>
                  <a:gd name="T60" fmla="*/ 5 w 159"/>
                  <a:gd name="T61" fmla="*/ 1 h 135"/>
                  <a:gd name="T62" fmla="*/ 2 w 159"/>
                  <a:gd name="T63" fmla="*/ 5 h 135"/>
                  <a:gd name="T64" fmla="*/ 2 w 159"/>
                  <a:gd name="T65" fmla="*/ 12 h 135"/>
                  <a:gd name="T66" fmla="*/ 2 w 159"/>
                  <a:gd name="T67" fmla="*/ 20 h 135"/>
                  <a:gd name="T68" fmla="*/ 6 w 159"/>
                  <a:gd name="T69" fmla="*/ 27 h 135"/>
                  <a:gd name="T70" fmla="*/ 9 w 159"/>
                  <a:gd name="T71" fmla="*/ 33 h 135"/>
                  <a:gd name="T72" fmla="*/ 14 w 159"/>
                  <a:gd name="T73" fmla="*/ 38 h 135"/>
                  <a:gd name="T74" fmla="*/ 17 w 159"/>
                  <a:gd name="T75" fmla="*/ 41 h 135"/>
                  <a:gd name="T76" fmla="*/ 16 w 159"/>
                  <a:gd name="T77" fmla="*/ 46 h 135"/>
                  <a:gd name="T78" fmla="*/ 13 w 159"/>
                  <a:gd name="T79" fmla="*/ 52 h 135"/>
                  <a:gd name="T80" fmla="*/ 14 w 159"/>
                  <a:gd name="T81" fmla="*/ 59 h 135"/>
                  <a:gd name="T82" fmla="*/ 17 w 159"/>
                  <a:gd name="T83" fmla="*/ 64 h 135"/>
                  <a:gd name="T84" fmla="*/ 26 w 159"/>
                  <a:gd name="T85" fmla="*/ 70 h 135"/>
                  <a:gd name="T86" fmla="*/ 30 w 159"/>
                  <a:gd name="T87" fmla="*/ 74 h 135"/>
                  <a:gd name="T88" fmla="*/ 29 w 159"/>
                  <a:gd name="T89" fmla="*/ 80 h 135"/>
                  <a:gd name="T90" fmla="*/ 32 w 159"/>
                  <a:gd name="T91" fmla="*/ 85 h 135"/>
                  <a:gd name="T92" fmla="*/ 37 w 159"/>
                  <a:gd name="T93" fmla="*/ 92 h 135"/>
                  <a:gd name="T94" fmla="*/ 39 w 159"/>
                  <a:gd name="T95" fmla="*/ 91 h 135"/>
                  <a:gd name="T96" fmla="*/ 42 w 159"/>
                  <a:gd name="T97" fmla="*/ 90 h 135"/>
                  <a:gd name="T98" fmla="*/ 48 w 159"/>
                  <a:gd name="T99" fmla="*/ 90 h 135"/>
                  <a:gd name="T100" fmla="*/ 56 w 159"/>
                  <a:gd name="T101" fmla="*/ 103 h 135"/>
                  <a:gd name="T102" fmla="*/ 61 w 159"/>
                  <a:gd name="T103" fmla="*/ 110 h 135"/>
                  <a:gd name="T104" fmla="*/ 71 w 159"/>
                  <a:gd name="T105" fmla="*/ 115 h 135"/>
                  <a:gd name="T106" fmla="*/ 89 w 159"/>
                  <a:gd name="T107" fmla="*/ 122 h 135"/>
                  <a:gd name="T108" fmla="*/ 102 w 159"/>
                  <a:gd name="T109" fmla="*/ 118 h 135"/>
                  <a:gd name="T110" fmla="*/ 108 w 159"/>
                  <a:gd name="T111" fmla="*/ 129 h 135"/>
                  <a:gd name="T112" fmla="*/ 136 w 159"/>
                  <a:gd name="T113" fmla="*/ 134 h 135"/>
                  <a:gd name="T114" fmla="*/ 145 w 159"/>
                  <a:gd name="T115" fmla="*/ 135 h 135"/>
                  <a:gd name="T116" fmla="*/ 144 w 159"/>
                  <a:gd name="T117" fmla="*/ 133 h 135"/>
                  <a:gd name="T118" fmla="*/ 149 w 159"/>
                  <a:gd name="T119" fmla="*/ 125 h 135"/>
                  <a:gd name="T120" fmla="*/ 157 w 159"/>
                  <a:gd name="T121" fmla="*/ 122 h 135"/>
                  <a:gd name="T122" fmla="*/ 155 w 159"/>
                  <a:gd name="T123" fmla="*/ 1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9" h="135">
                    <a:moveTo>
                      <a:pt x="155" y="116"/>
                    </a:moveTo>
                    <a:cubicBezTo>
                      <a:pt x="153" y="116"/>
                      <a:pt x="155" y="109"/>
                      <a:pt x="151" y="107"/>
                    </a:cubicBezTo>
                    <a:cubicBezTo>
                      <a:pt x="147" y="106"/>
                      <a:pt x="144" y="103"/>
                      <a:pt x="143" y="101"/>
                    </a:cubicBezTo>
                    <a:cubicBezTo>
                      <a:pt x="142" y="98"/>
                      <a:pt x="137" y="95"/>
                      <a:pt x="137" y="94"/>
                    </a:cubicBezTo>
                    <a:cubicBezTo>
                      <a:pt x="138" y="92"/>
                      <a:pt x="147" y="86"/>
                      <a:pt x="146" y="82"/>
                    </a:cubicBezTo>
                    <a:cubicBezTo>
                      <a:pt x="144" y="79"/>
                      <a:pt x="138" y="79"/>
                      <a:pt x="138" y="78"/>
                    </a:cubicBezTo>
                    <a:cubicBezTo>
                      <a:pt x="137" y="77"/>
                      <a:pt x="138" y="72"/>
                      <a:pt x="136" y="69"/>
                    </a:cubicBezTo>
                    <a:cubicBezTo>
                      <a:pt x="135" y="65"/>
                      <a:pt x="138" y="62"/>
                      <a:pt x="136" y="60"/>
                    </a:cubicBezTo>
                    <a:cubicBezTo>
                      <a:pt x="135" y="58"/>
                      <a:pt x="137" y="54"/>
                      <a:pt x="137" y="53"/>
                    </a:cubicBezTo>
                    <a:cubicBezTo>
                      <a:pt x="138" y="52"/>
                      <a:pt x="141" y="50"/>
                      <a:pt x="141" y="47"/>
                    </a:cubicBezTo>
                    <a:cubicBezTo>
                      <a:pt x="140" y="45"/>
                      <a:pt x="141" y="44"/>
                      <a:pt x="142" y="43"/>
                    </a:cubicBezTo>
                    <a:cubicBezTo>
                      <a:pt x="141" y="40"/>
                      <a:pt x="141" y="34"/>
                      <a:pt x="141" y="33"/>
                    </a:cubicBezTo>
                    <a:cubicBezTo>
                      <a:pt x="141" y="32"/>
                      <a:pt x="137" y="32"/>
                      <a:pt x="135" y="32"/>
                    </a:cubicBezTo>
                    <a:cubicBezTo>
                      <a:pt x="133" y="33"/>
                      <a:pt x="132" y="28"/>
                      <a:pt x="130" y="28"/>
                    </a:cubicBezTo>
                    <a:cubicBezTo>
                      <a:pt x="128" y="28"/>
                      <a:pt x="126" y="26"/>
                      <a:pt x="126" y="25"/>
                    </a:cubicBezTo>
                    <a:cubicBezTo>
                      <a:pt x="126" y="24"/>
                      <a:pt x="122" y="23"/>
                      <a:pt x="119" y="23"/>
                    </a:cubicBezTo>
                    <a:cubicBezTo>
                      <a:pt x="117" y="23"/>
                      <a:pt x="116" y="21"/>
                      <a:pt x="115" y="21"/>
                    </a:cubicBezTo>
                    <a:cubicBezTo>
                      <a:pt x="115" y="21"/>
                      <a:pt x="111" y="20"/>
                      <a:pt x="110" y="18"/>
                    </a:cubicBezTo>
                    <a:cubicBezTo>
                      <a:pt x="108" y="17"/>
                      <a:pt x="101" y="16"/>
                      <a:pt x="100" y="18"/>
                    </a:cubicBezTo>
                    <a:cubicBezTo>
                      <a:pt x="99" y="20"/>
                      <a:pt x="97" y="19"/>
                      <a:pt x="95" y="19"/>
                    </a:cubicBezTo>
                    <a:cubicBezTo>
                      <a:pt x="92" y="19"/>
                      <a:pt x="89" y="22"/>
                      <a:pt x="87" y="24"/>
                    </a:cubicBezTo>
                    <a:cubicBezTo>
                      <a:pt x="87" y="25"/>
                      <a:pt x="83" y="25"/>
                      <a:pt x="81" y="25"/>
                    </a:cubicBezTo>
                    <a:cubicBezTo>
                      <a:pt x="81" y="27"/>
                      <a:pt x="81" y="29"/>
                      <a:pt x="81" y="29"/>
                    </a:cubicBezTo>
                    <a:cubicBezTo>
                      <a:pt x="79" y="31"/>
                      <a:pt x="70" y="33"/>
                      <a:pt x="63" y="33"/>
                    </a:cubicBezTo>
                    <a:cubicBezTo>
                      <a:pt x="56" y="33"/>
                      <a:pt x="56" y="24"/>
                      <a:pt x="48" y="24"/>
                    </a:cubicBezTo>
                    <a:cubicBezTo>
                      <a:pt x="43" y="24"/>
                      <a:pt x="39" y="19"/>
                      <a:pt x="39" y="15"/>
                    </a:cubicBezTo>
                    <a:cubicBezTo>
                      <a:pt x="36" y="14"/>
                      <a:pt x="32" y="12"/>
                      <a:pt x="33" y="11"/>
                    </a:cubicBezTo>
                    <a:cubicBezTo>
                      <a:pt x="34" y="9"/>
                      <a:pt x="35" y="1"/>
                      <a:pt x="31" y="3"/>
                    </a:cubicBezTo>
                    <a:cubicBezTo>
                      <a:pt x="28" y="5"/>
                      <a:pt x="22" y="11"/>
                      <a:pt x="15" y="10"/>
                    </a:cubicBezTo>
                    <a:cubicBezTo>
                      <a:pt x="8" y="9"/>
                      <a:pt x="13" y="9"/>
                      <a:pt x="10" y="7"/>
                    </a:cubicBezTo>
                    <a:cubicBezTo>
                      <a:pt x="6" y="6"/>
                      <a:pt x="8" y="2"/>
                      <a:pt x="5" y="1"/>
                    </a:cubicBezTo>
                    <a:cubicBezTo>
                      <a:pt x="2" y="0"/>
                      <a:pt x="4" y="5"/>
                      <a:pt x="2" y="5"/>
                    </a:cubicBezTo>
                    <a:cubicBezTo>
                      <a:pt x="0" y="5"/>
                      <a:pt x="2" y="11"/>
                      <a:pt x="2" y="12"/>
                    </a:cubicBezTo>
                    <a:cubicBezTo>
                      <a:pt x="3" y="13"/>
                      <a:pt x="1" y="20"/>
                      <a:pt x="2" y="20"/>
                    </a:cubicBezTo>
                    <a:cubicBezTo>
                      <a:pt x="4" y="21"/>
                      <a:pt x="7" y="26"/>
                      <a:pt x="6" y="27"/>
                    </a:cubicBezTo>
                    <a:cubicBezTo>
                      <a:pt x="6" y="28"/>
                      <a:pt x="9" y="31"/>
                      <a:pt x="9" y="33"/>
                    </a:cubicBezTo>
                    <a:cubicBezTo>
                      <a:pt x="9" y="35"/>
                      <a:pt x="12" y="38"/>
                      <a:pt x="14" y="38"/>
                    </a:cubicBezTo>
                    <a:cubicBezTo>
                      <a:pt x="15" y="38"/>
                      <a:pt x="17" y="39"/>
                      <a:pt x="17" y="41"/>
                    </a:cubicBezTo>
                    <a:cubicBezTo>
                      <a:pt x="16" y="43"/>
                      <a:pt x="18" y="46"/>
                      <a:pt x="16" y="46"/>
                    </a:cubicBezTo>
                    <a:cubicBezTo>
                      <a:pt x="14" y="46"/>
                      <a:pt x="14" y="51"/>
                      <a:pt x="13" y="52"/>
                    </a:cubicBezTo>
                    <a:cubicBezTo>
                      <a:pt x="11" y="53"/>
                      <a:pt x="12" y="59"/>
                      <a:pt x="14" y="59"/>
                    </a:cubicBezTo>
                    <a:cubicBezTo>
                      <a:pt x="15" y="60"/>
                      <a:pt x="18" y="61"/>
                      <a:pt x="17" y="64"/>
                    </a:cubicBezTo>
                    <a:cubicBezTo>
                      <a:pt x="17" y="66"/>
                      <a:pt x="24" y="69"/>
                      <a:pt x="26" y="70"/>
                    </a:cubicBezTo>
                    <a:cubicBezTo>
                      <a:pt x="28" y="70"/>
                      <a:pt x="29" y="73"/>
                      <a:pt x="30" y="74"/>
                    </a:cubicBezTo>
                    <a:cubicBezTo>
                      <a:pt x="31" y="76"/>
                      <a:pt x="29" y="78"/>
                      <a:pt x="29" y="80"/>
                    </a:cubicBezTo>
                    <a:cubicBezTo>
                      <a:pt x="30" y="81"/>
                      <a:pt x="33" y="83"/>
                      <a:pt x="32" y="85"/>
                    </a:cubicBezTo>
                    <a:cubicBezTo>
                      <a:pt x="32" y="87"/>
                      <a:pt x="35" y="89"/>
                      <a:pt x="37" y="92"/>
                    </a:cubicBezTo>
                    <a:cubicBezTo>
                      <a:pt x="38" y="91"/>
                      <a:pt x="38" y="91"/>
                      <a:pt x="39" y="91"/>
                    </a:cubicBezTo>
                    <a:cubicBezTo>
                      <a:pt x="41" y="91"/>
                      <a:pt x="41" y="89"/>
                      <a:pt x="42" y="90"/>
                    </a:cubicBezTo>
                    <a:cubicBezTo>
                      <a:pt x="44" y="92"/>
                      <a:pt x="46" y="90"/>
                      <a:pt x="48" y="90"/>
                    </a:cubicBezTo>
                    <a:cubicBezTo>
                      <a:pt x="50" y="90"/>
                      <a:pt x="54" y="98"/>
                      <a:pt x="56" y="103"/>
                    </a:cubicBezTo>
                    <a:cubicBezTo>
                      <a:pt x="58" y="107"/>
                      <a:pt x="58" y="108"/>
                      <a:pt x="61" y="110"/>
                    </a:cubicBezTo>
                    <a:cubicBezTo>
                      <a:pt x="64" y="112"/>
                      <a:pt x="67" y="111"/>
                      <a:pt x="71" y="115"/>
                    </a:cubicBezTo>
                    <a:cubicBezTo>
                      <a:pt x="75" y="119"/>
                      <a:pt x="85" y="122"/>
                      <a:pt x="89" y="122"/>
                    </a:cubicBezTo>
                    <a:cubicBezTo>
                      <a:pt x="93" y="122"/>
                      <a:pt x="96" y="117"/>
                      <a:pt x="102" y="118"/>
                    </a:cubicBezTo>
                    <a:cubicBezTo>
                      <a:pt x="107" y="119"/>
                      <a:pt x="106" y="126"/>
                      <a:pt x="108" y="129"/>
                    </a:cubicBezTo>
                    <a:cubicBezTo>
                      <a:pt x="110" y="131"/>
                      <a:pt x="132" y="133"/>
                      <a:pt x="136" y="134"/>
                    </a:cubicBezTo>
                    <a:cubicBezTo>
                      <a:pt x="138" y="135"/>
                      <a:pt x="141" y="135"/>
                      <a:pt x="145" y="135"/>
                    </a:cubicBezTo>
                    <a:cubicBezTo>
                      <a:pt x="145" y="134"/>
                      <a:pt x="144" y="133"/>
                      <a:pt x="144" y="133"/>
                    </a:cubicBezTo>
                    <a:cubicBezTo>
                      <a:pt x="144" y="129"/>
                      <a:pt x="147" y="126"/>
                      <a:pt x="149" y="125"/>
                    </a:cubicBezTo>
                    <a:cubicBezTo>
                      <a:pt x="152" y="123"/>
                      <a:pt x="154" y="123"/>
                      <a:pt x="157" y="122"/>
                    </a:cubicBezTo>
                    <a:cubicBezTo>
                      <a:pt x="159" y="122"/>
                      <a:pt x="157" y="117"/>
                      <a:pt x="155" y="1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Freeform 162">
                <a:extLst>
                  <a:ext uri="{FF2B5EF4-FFF2-40B4-BE49-F238E27FC236}">
                    <a16:creationId xmlns:a16="http://schemas.microsoft.com/office/drawing/2014/main" id="{680F6959-8D97-407D-AEDB-48C05885B5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77947" y="2931686"/>
                <a:ext cx="754090" cy="355087"/>
              </a:xfrm>
              <a:custGeom>
                <a:avLst/>
                <a:gdLst>
                  <a:gd name="T0" fmla="*/ 316 w 327"/>
                  <a:gd name="T1" fmla="*/ 64 h 154"/>
                  <a:gd name="T2" fmla="*/ 306 w 327"/>
                  <a:gd name="T3" fmla="*/ 54 h 154"/>
                  <a:gd name="T4" fmla="*/ 285 w 327"/>
                  <a:gd name="T5" fmla="*/ 50 h 154"/>
                  <a:gd name="T6" fmla="*/ 265 w 327"/>
                  <a:gd name="T7" fmla="*/ 37 h 154"/>
                  <a:gd name="T8" fmla="*/ 243 w 327"/>
                  <a:gd name="T9" fmla="*/ 13 h 154"/>
                  <a:gd name="T10" fmla="*/ 221 w 327"/>
                  <a:gd name="T11" fmla="*/ 22 h 154"/>
                  <a:gd name="T12" fmla="*/ 216 w 327"/>
                  <a:gd name="T13" fmla="*/ 16 h 154"/>
                  <a:gd name="T14" fmla="*/ 203 w 327"/>
                  <a:gd name="T15" fmla="*/ 14 h 154"/>
                  <a:gd name="T16" fmla="*/ 197 w 327"/>
                  <a:gd name="T17" fmla="*/ 2 h 154"/>
                  <a:gd name="T18" fmla="*/ 169 w 327"/>
                  <a:gd name="T19" fmla="*/ 7 h 154"/>
                  <a:gd name="T20" fmla="*/ 137 w 327"/>
                  <a:gd name="T21" fmla="*/ 14 h 154"/>
                  <a:gd name="T22" fmla="*/ 121 w 327"/>
                  <a:gd name="T23" fmla="*/ 23 h 154"/>
                  <a:gd name="T24" fmla="*/ 118 w 327"/>
                  <a:gd name="T25" fmla="*/ 33 h 154"/>
                  <a:gd name="T26" fmla="*/ 121 w 327"/>
                  <a:gd name="T27" fmla="*/ 44 h 154"/>
                  <a:gd name="T28" fmla="*/ 112 w 327"/>
                  <a:gd name="T29" fmla="*/ 50 h 154"/>
                  <a:gd name="T30" fmla="*/ 100 w 327"/>
                  <a:gd name="T31" fmla="*/ 49 h 154"/>
                  <a:gd name="T32" fmla="*/ 80 w 327"/>
                  <a:gd name="T33" fmla="*/ 50 h 154"/>
                  <a:gd name="T34" fmla="*/ 66 w 327"/>
                  <a:gd name="T35" fmla="*/ 50 h 154"/>
                  <a:gd name="T36" fmla="*/ 44 w 327"/>
                  <a:gd name="T37" fmla="*/ 42 h 154"/>
                  <a:gd name="T38" fmla="*/ 25 w 327"/>
                  <a:gd name="T39" fmla="*/ 47 h 154"/>
                  <a:gd name="T40" fmla="*/ 18 w 327"/>
                  <a:gd name="T41" fmla="*/ 60 h 154"/>
                  <a:gd name="T42" fmla="*/ 3 w 327"/>
                  <a:gd name="T43" fmla="*/ 63 h 154"/>
                  <a:gd name="T44" fmla="*/ 0 w 327"/>
                  <a:gd name="T45" fmla="*/ 74 h 154"/>
                  <a:gd name="T46" fmla="*/ 12 w 327"/>
                  <a:gd name="T47" fmla="*/ 82 h 154"/>
                  <a:gd name="T48" fmla="*/ 20 w 327"/>
                  <a:gd name="T49" fmla="*/ 96 h 154"/>
                  <a:gd name="T50" fmla="*/ 41 w 327"/>
                  <a:gd name="T51" fmla="*/ 91 h 154"/>
                  <a:gd name="T52" fmla="*/ 46 w 327"/>
                  <a:gd name="T53" fmla="*/ 107 h 154"/>
                  <a:gd name="T54" fmla="*/ 31 w 327"/>
                  <a:gd name="T55" fmla="*/ 118 h 154"/>
                  <a:gd name="T56" fmla="*/ 46 w 327"/>
                  <a:gd name="T57" fmla="*/ 133 h 154"/>
                  <a:gd name="T58" fmla="*/ 53 w 327"/>
                  <a:gd name="T59" fmla="*/ 141 h 154"/>
                  <a:gd name="T60" fmla="*/ 77 w 327"/>
                  <a:gd name="T61" fmla="*/ 146 h 154"/>
                  <a:gd name="T62" fmla="*/ 99 w 327"/>
                  <a:gd name="T63" fmla="*/ 103 h 154"/>
                  <a:gd name="T64" fmla="*/ 112 w 327"/>
                  <a:gd name="T65" fmla="*/ 104 h 154"/>
                  <a:gd name="T66" fmla="*/ 136 w 327"/>
                  <a:gd name="T67" fmla="*/ 125 h 154"/>
                  <a:gd name="T68" fmla="*/ 160 w 327"/>
                  <a:gd name="T69" fmla="*/ 138 h 154"/>
                  <a:gd name="T70" fmla="*/ 178 w 327"/>
                  <a:gd name="T71" fmla="*/ 152 h 154"/>
                  <a:gd name="T72" fmla="*/ 195 w 327"/>
                  <a:gd name="T73" fmla="*/ 144 h 154"/>
                  <a:gd name="T74" fmla="*/ 213 w 327"/>
                  <a:gd name="T75" fmla="*/ 134 h 154"/>
                  <a:gd name="T76" fmla="*/ 240 w 327"/>
                  <a:gd name="T77" fmla="*/ 132 h 154"/>
                  <a:gd name="T78" fmla="*/ 275 w 327"/>
                  <a:gd name="T79" fmla="*/ 138 h 154"/>
                  <a:gd name="T80" fmla="*/ 275 w 327"/>
                  <a:gd name="T81" fmla="*/ 120 h 154"/>
                  <a:gd name="T82" fmla="*/ 286 w 327"/>
                  <a:gd name="T83" fmla="*/ 108 h 154"/>
                  <a:gd name="T84" fmla="*/ 297 w 327"/>
                  <a:gd name="T85" fmla="*/ 91 h 154"/>
                  <a:gd name="T86" fmla="*/ 317 w 327"/>
                  <a:gd name="T87" fmla="*/ 88 h 154"/>
                  <a:gd name="T88" fmla="*/ 325 w 327"/>
                  <a:gd name="T89" fmla="*/ 71 h 154"/>
                  <a:gd name="T90" fmla="*/ 122 w 327"/>
                  <a:gd name="T91" fmla="*/ 98 h 154"/>
                  <a:gd name="T92" fmla="*/ 257 w 327"/>
                  <a:gd name="T93" fmla="*/ 97 h 154"/>
                  <a:gd name="T94" fmla="*/ 225 w 327"/>
                  <a:gd name="T95" fmla="*/ 97 h 154"/>
                  <a:gd name="T96" fmla="*/ 257 w 327"/>
                  <a:gd name="T97" fmla="*/ 9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27" h="154">
                    <a:moveTo>
                      <a:pt x="326" y="63"/>
                    </a:moveTo>
                    <a:cubicBezTo>
                      <a:pt x="325" y="62"/>
                      <a:pt x="324" y="62"/>
                      <a:pt x="323" y="63"/>
                    </a:cubicBezTo>
                    <a:cubicBezTo>
                      <a:pt x="322" y="64"/>
                      <a:pt x="318" y="64"/>
                      <a:pt x="316" y="64"/>
                    </a:cubicBezTo>
                    <a:cubicBezTo>
                      <a:pt x="315" y="64"/>
                      <a:pt x="312" y="62"/>
                      <a:pt x="312" y="61"/>
                    </a:cubicBezTo>
                    <a:cubicBezTo>
                      <a:pt x="312" y="59"/>
                      <a:pt x="312" y="58"/>
                      <a:pt x="311" y="58"/>
                    </a:cubicBezTo>
                    <a:cubicBezTo>
                      <a:pt x="309" y="58"/>
                      <a:pt x="307" y="57"/>
                      <a:pt x="306" y="54"/>
                    </a:cubicBezTo>
                    <a:cubicBezTo>
                      <a:pt x="304" y="50"/>
                      <a:pt x="302" y="50"/>
                      <a:pt x="300" y="49"/>
                    </a:cubicBezTo>
                    <a:cubicBezTo>
                      <a:pt x="299" y="49"/>
                      <a:pt x="294" y="51"/>
                      <a:pt x="292" y="52"/>
                    </a:cubicBezTo>
                    <a:cubicBezTo>
                      <a:pt x="290" y="52"/>
                      <a:pt x="287" y="51"/>
                      <a:pt x="285" y="50"/>
                    </a:cubicBezTo>
                    <a:cubicBezTo>
                      <a:pt x="282" y="50"/>
                      <a:pt x="281" y="46"/>
                      <a:pt x="278" y="46"/>
                    </a:cubicBezTo>
                    <a:cubicBezTo>
                      <a:pt x="276" y="47"/>
                      <a:pt x="275" y="51"/>
                      <a:pt x="274" y="51"/>
                    </a:cubicBezTo>
                    <a:cubicBezTo>
                      <a:pt x="272" y="51"/>
                      <a:pt x="269" y="42"/>
                      <a:pt x="265" y="37"/>
                    </a:cubicBezTo>
                    <a:cubicBezTo>
                      <a:pt x="262" y="32"/>
                      <a:pt x="256" y="21"/>
                      <a:pt x="250" y="19"/>
                    </a:cubicBezTo>
                    <a:cubicBezTo>
                      <a:pt x="245" y="17"/>
                      <a:pt x="247" y="15"/>
                      <a:pt x="248" y="13"/>
                    </a:cubicBezTo>
                    <a:cubicBezTo>
                      <a:pt x="250" y="12"/>
                      <a:pt x="245" y="11"/>
                      <a:pt x="243" y="13"/>
                    </a:cubicBezTo>
                    <a:cubicBezTo>
                      <a:pt x="241" y="14"/>
                      <a:pt x="238" y="16"/>
                      <a:pt x="235" y="17"/>
                    </a:cubicBezTo>
                    <a:cubicBezTo>
                      <a:pt x="233" y="17"/>
                      <a:pt x="229" y="21"/>
                      <a:pt x="227" y="20"/>
                    </a:cubicBezTo>
                    <a:cubicBezTo>
                      <a:pt x="224" y="19"/>
                      <a:pt x="223" y="24"/>
                      <a:pt x="221" y="22"/>
                    </a:cubicBezTo>
                    <a:cubicBezTo>
                      <a:pt x="219" y="20"/>
                      <a:pt x="224" y="18"/>
                      <a:pt x="224" y="17"/>
                    </a:cubicBezTo>
                    <a:cubicBezTo>
                      <a:pt x="224" y="15"/>
                      <a:pt x="220" y="17"/>
                      <a:pt x="219" y="16"/>
                    </a:cubicBezTo>
                    <a:cubicBezTo>
                      <a:pt x="218" y="15"/>
                      <a:pt x="216" y="14"/>
                      <a:pt x="216" y="16"/>
                    </a:cubicBezTo>
                    <a:cubicBezTo>
                      <a:pt x="216" y="17"/>
                      <a:pt x="213" y="16"/>
                      <a:pt x="213" y="15"/>
                    </a:cubicBezTo>
                    <a:cubicBezTo>
                      <a:pt x="213" y="14"/>
                      <a:pt x="212" y="11"/>
                      <a:pt x="210" y="13"/>
                    </a:cubicBezTo>
                    <a:cubicBezTo>
                      <a:pt x="209" y="15"/>
                      <a:pt x="204" y="16"/>
                      <a:pt x="203" y="14"/>
                    </a:cubicBezTo>
                    <a:cubicBezTo>
                      <a:pt x="202" y="13"/>
                      <a:pt x="204" y="13"/>
                      <a:pt x="204" y="11"/>
                    </a:cubicBezTo>
                    <a:cubicBezTo>
                      <a:pt x="204" y="9"/>
                      <a:pt x="202" y="7"/>
                      <a:pt x="202" y="5"/>
                    </a:cubicBezTo>
                    <a:cubicBezTo>
                      <a:pt x="203" y="3"/>
                      <a:pt x="199" y="1"/>
                      <a:pt x="197" y="2"/>
                    </a:cubicBezTo>
                    <a:cubicBezTo>
                      <a:pt x="195" y="3"/>
                      <a:pt x="193" y="2"/>
                      <a:pt x="191" y="1"/>
                    </a:cubicBezTo>
                    <a:cubicBezTo>
                      <a:pt x="189" y="0"/>
                      <a:pt x="181" y="2"/>
                      <a:pt x="181" y="3"/>
                    </a:cubicBezTo>
                    <a:cubicBezTo>
                      <a:pt x="181" y="5"/>
                      <a:pt x="171" y="7"/>
                      <a:pt x="169" y="7"/>
                    </a:cubicBezTo>
                    <a:cubicBezTo>
                      <a:pt x="167" y="8"/>
                      <a:pt x="160" y="9"/>
                      <a:pt x="158" y="9"/>
                    </a:cubicBezTo>
                    <a:cubicBezTo>
                      <a:pt x="155" y="10"/>
                      <a:pt x="153" y="12"/>
                      <a:pt x="150" y="12"/>
                    </a:cubicBezTo>
                    <a:cubicBezTo>
                      <a:pt x="146" y="12"/>
                      <a:pt x="140" y="12"/>
                      <a:pt x="137" y="14"/>
                    </a:cubicBezTo>
                    <a:cubicBezTo>
                      <a:pt x="135" y="17"/>
                      <a:pt x="130" y="15"/>
                      <a:pt x="128" y="16"/>
                    </a:cubicBezTo>
                    <a:cubicBezTo>
                      <a:pt x="126" y="16"/>
                      <a:pt x="122" y="15"/>
                      <a:pt x="121" y="16"/>
                    </a:cubicBezTo>
                    <a:cubicBezTo>
                      <a:pt x="120" y="17"/>
                      <a:pt x="120" y="21"/>
                      <a:pt x="121" y="23"/>
                    </a:cubicBezTo>
                    <a:cubicBezTo>
                      <a:pt x="122" y="24"/>
                      <a:pt x="128" y="25"/>
                      <a:pt x="128" y="26"/>
                    </a:cubicBezTo>
                    <a:cubicBezTo>
                      <a:pt x="129" y="27"/>
                      <a:pt x="123" y="27"/>
                      <a:pt x="120" y="28"/>
                    </a:cubicBezTo>
                    <a:cubicBezTo>
                      <a:pt x="117" y="28"/>
                      <a:pt x="118" y="32"/>
                      <a:pt x="118" y="33"/>
                    </a:cubicBezTo>
                    <a:cubicBezTo>
                      <a:pt x="119" y="35"/>
                      <a:pt x="116" y="37"/>
                      <a:pt x="114" y="38"/>
                    </a:cubicBezTo>
                    <a:cubicBezTo>
                      <a:pt x="111" y="38"/>
                      <a:pt x="114" y="42"/>
                      <a:pt x="116" y="42"/>
                    </a:cubicBezTo>
                    <a:cubicBezTo>
                      <a:pt x="118" y="42"/>
                      <a:pt x="120" y="44"/>
                      <a:pt x="121" y="44"/>
                    </a:cubicBezTo>
                    <a:cubicBezTo>
                      <a:pt x="123" y="44"/>
                      <a:pt x="123" y="47"/>
                      <a:pt x="123" y="49"/>
                    </a:cubicBezTo>
                    <a:cubicBezTo>
                      <a:pt x="123" y="52"/>
                      <a:pt x="121" y="52"/>
                      <a:pt x="118" y="52"/>
                    </a:cubicBezTo>
                    <a:cubicBezTo>
                      <a:pt x="116" y="52"/>
                      <a:pt x="114" y="50"/>
                      <a:pt x="112" y="50"/>
                    </a:cubicBezTo>
                    <a:cubicBezTo>
                      <a:pt x="111" y="49"/>
                      <a:pt x="111" y="53"/>
                      <a:pt x="110" y="54"/>
                    </a:cubicBezTo>
                    <a:cubicBezTo>
                      <a:pt x="108" y="54"/>
                      <a:pt x="108" y="51"/>
                      <a:pt x="106" y="51"/>
                    </a:cubicBezTo>
                    <a:cubicBezTo>
                      <a:pt x="104" y="51"/>
                      <a:pt x="101" y="51"/>
                      <a:pt x="100" y="49"/>
                    </a:cubicBezTo>
                    <a:cubicBezTo>
                      <a:pt x="100" y="47"/>
                      <a:pt x="95" y="46"/>
                      <a:pt x="92" y="48"/>
                    </a:cubicBezTo>
                    <a:cubicBezTo>
                      <a:pt x="90" y="50"/>
                      <a:pt x="90" y="49"/>
                      <a:pt x="88" y="48"/>
                    </a:cubicBezTo>
                    <a:cubicBezTo>
                      <a:pt x="86" y="47"/>
                      <a:pt x="81" y="49"/>
                      <a:pt x="80" y="50"/>
                    </a:cubicBezTo>
                    <a:cubicBezTo>
                      <a:pt x="79" y="52"/>
                      <a:pt x="75" y="53"/>
                      <a:pt x="72" y="51"/>
                    </a:cubicBezTo>
                    <a:cubicBezTo>
                      <a:pt x="70" y="49"/>
                      <a:pt x="68" y="49"/>
                      <a:pt x="68" y="51"/>
                    </a:cubicBezTo>
                    <a:cubicBezTo>
                      <a:pt x="68" y="54"/>
                      <a:pt x="66" y="52"/>
                      <a:pt x="66" y="50"/>
                    </a:cubicBezTo>
                    <a:cubicBezTo>
                      <a:pt x="66" y="49"/>
                      <a:pt x="61" y="46"/>
                      <a:pt x="59" y="44"/>
                    </a:cubicBezTo>
                    <a:cubicBezTo>
                      <a:pt x="57" y="43"/>
                      <a:pt x="50" y="43"/>
                      <a:pt x="50" y="42"/>
                    </a:cubicBezTo>
                    <a:cubicBezTo>
                      <a:pt x="49" y="40"/>
                      <a:pt x="45" y="39"/>
                      <a:pt x="44" y="42"/>
                    </a:cubicBezTo>
                    <a:cubicBezTo>
                      <a:pt x="43" y="44"/>
                      <a:pt x="41" y="42"/>
                      <a:pt x="40" y="42"/>
                    </a:cubicBezTo>
                    <a:cubicBezTo>
                      <a:pt x="38" y="41"/>
                      <a:pt x="35" y="43"/>
                      <a:pt x="34" y="43"/>
                    </a:cubicBezTo>
                    <a:cubicBezTo>
                      <a:pt x="32" y="44"/>
                      <a:pt x="28" y="47"/>
                      <a:pt x="25" y="47"/>
                    </a:cubicBezTo>
                    <a:cubicBezTo>
                      <a:pt x="23" y="47"/>
                      <a:pt x="24" y="50"/>
                      <a:pt x="21" y="51"/>
                    </a:cubicBezTo>
                    <a:cubicBezTo>
                      <a:pt x="18" y="52"/>
                      <a:pt x="18" y="54"/>
                      <a:pt x="19" y="55"/>
                    </a:cubicBezTo>
                    <a:cubicBezTo>
                      <a:pt x="19" y="57"/>
                      <a:pt x="21" y="59"/>
                      <a:pt x="18" y="60"/>
                    </a:cubicBezTo>
                    <a:cubicBezTo>
                      <a:pt x="15" y="62"/>
                      <a:pt x="14" y="57"/>
                      <a:pt x="11" y="55"/>
                    </a:cubicBezTo>
                    <a:cubicBezTo>
                      <a:pt x="9" y="53"/>
                      <a:pt x="7" y="55"/>
                      <a:pt x="7" y="58"/>
                    </a:cubicBezTo>
                    <a:cubicBezTo>
                      <a:pt x="7" y="60"/>
                      <a:pt x="4" y="60"/>
                      <a:pt x="3" y="63"/>
                    </a:cubicBezTo>
                    <a:cubicBezTo>
                      <a:pt x="1" y="65"/>
                      <a:pt x="5" y="66"/>
                      <a:pt x="5" y="67"/>
                    </a:cubicBezTo>
                    <a:cubicBezTo>
                      <a:pt x="5" y="68"/>
                      <a:pt x="3" y="69"/>
                      <a:pt x="2" y="69"/>
                    </a:cubicBezTo>
                    <a:cubicBezTo>
                      <a:pt x="2" y="70"/>
                      <a:pt x="0" y="73"/>
                      <a:pt x="0" y="74"/>
                    </a:cubicBezTo>
                    <a:cubicBezTo>
                      <a:pt x="1" y="75"/>
                      <a:pt x="5" y="75"/>
                      <a:pt x="5" y="78"/>
                    </a:cubicBezTo>
                    <a:cubicBezTo>
                      <a:pt x="5" y="80"/>
                      <a:pt x="4" y="83"/>
                      <a:pt x="6" y="82"/>
                    </a:cubicBezTo>
                    <a:cubicBezTo>
                      <a:pt x="9" y="81"/>
                      <a:pt x="11" y="82"/>
                      <a:pt x="12" y="82"/>
                    </a:cubicBezTo>
                    <a:cubicBezTo>
                      <a:pt x="14" y="82"/>
                      <a:pt x="15" y="84"/>
                      <a:pt x="17" y="87"/>
                    </a:cubicBezTo>
                    <a:cubicBezTo>
                      <a:pt x="20" y="90"/>
                      <a:pt x="21" y="92"/>
                      <a:pt x="18" y="92"/>
                    </a:cubicBezTo>
                    <a:cubicBezTo>
                      <a:pt x="16" y="93"/>
                      <a:pt x="17" y="94"/>
                      <a:pt x="20" y="96"/>
                    </a:cubicBezTo>
                    <a:cubicBezTo>
                      <a:pt x="21" y="96"/>
                      <a:pt x="22" y="97"/>
                      <a:pt x="23" y="97"/>
                    </a:cubicBezTo>
                    <a:cubicBezTo>
                      <a:pt x="23" y="97"/>
                      <a:pt x="24" y="97"/>
                      <a:pt x="24" y="96"/>
                    </a:cubicBezTo>
                    <a:cubicBezTo>
                      <a:pt x="28" y="93"/>
                      <a:pt x="36" y="89"/>
                      <a:pt x="41" y="91"/>
                    </a:cubicBezTo>
                    <a:cubicBezTo>
                      <a:pt x="46" y="92"/>
                      <a:pt x="51" y="90"/>
                      <a:pt x="53" y="93"/>
                    </a:cubicBezTo>
                    <a:cubicBezTo>
                      <a:pt x="56" y="97"/>
                      <a:pt x="53" y="103"/>
                      <a:pt x="54" y="105"/>
                    </a:cubicBezTo>
                    <a:cubicBezTo>
                      <a:pt x="55" y="107"/>
                      <a:pt x="50" y="108"/>
                      <a:pt x="46" y="107"/>
                    </a:cubicBezTo>
                    <a:cubicBezTo>
                      <a:pt x="43" y="107"/>
                      <a:pt x="36" y="109"/>
                      <a:pt x="36" y="111"/>
                    </a:cubicBezTo>
                    <a:cubicBezTo>
                      <a:pt x="37" y="113"/>
                      <a:pt x="40" y="118"/>
                      <a:pt x="35" y="115"/>
                    </a:cubicBezTo>
                    <a:cubicBezTo>
                      <a:pt x="31" y="113"/>
                      <a:pt x="29" y="118"/>
                      <a:pt x="31" y="118"/>
                    </a:cubicBezTo>
                    <a:cubicBezTo>
                      <a:pt x="34" y="118"/>
                      <a:pt x="37" y="121"/>
                      <a:pt x="37" y="123"/>
                    </a:cubicBezTo>
                    <a:cubicBezTo>
                      <a:pt x="37" y="125"/>
                      <a:pt x="38" y="130"/>
                      <a:pt x="40" y="129"/>
                    </a:cubicBezTo>
                    <a:cubicBezTo>
                      <a:pt x="42" y="129"/>
                      <a:pt x="42" y="133"/>
                      <a:pt x="46" y="133"/>
                    </a:cubicBezTo>
                    <a:cubicBezTo>
                      <a:pt x="49" y="132"/>
                      <a:pt x="52" y="134"/>
                      <a:pt x="50" y="137"/>
                    </a:cubicBezTo>
                    <a:cubicBezTo>
                      <a:pt x="47" y="140"/>
                      <a:pt x="51" y="148"/>
                      <a:pt x="52" y="146"/>
                    </a:cubicBezTo>
                    <a:cubicBezTo>
                      <a:pt x="53" y="145"/>
                      <a:pt x="52" y="143"/>
                      <a:pt x="53" y="141"/>
                    </a:cubicBezTo>
                    <a:cubicBezTo>
                      <a:pt x="51" y="137"/>
                      <a:pt x="59" y="137"/>
                      <a:pt x="61" y="137"/>
                    </a:cubicBezTo>
                    <a:cubicBezTo>
                      <a:pt x="64" y="137"/>
                      <a:pt x="68" y="140"/>
                      <a:pt x="71" y="144"/>
                    </a:cubicBezTo>
                    <a:cubicBezTo>
                      <a:pt x="74" y="148"/>
                      <a:pt x="77" y="146"/>
                      <a:pt x="77" y="146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98" y="105"/>
                      <a:pt x="98" y="105"/>
                      <a:pt x="98" y="105"/>
                    </a:cubicBezTo>
                    <a:cubicBezTo>
                      <a:pt x="99" y="104"/>
                      <a:pt x="99" y="104"/>
                      <a:pt x="99" y="103"/>
                    </a:cubicBezTo>
                    <a:cubicBezTo>
                      <a:pt x="102" y="99"/>
                      <a:pt x="105" y="103"/>
                      <a:pt x="106" y="103"/>
                    </a:cubicBezTo>
                    <a:cubicBezTo>
                      <a:pt x="107" y="104"/>
                      <a:pt x="107" y="99"/>
                      <a:pt x="110" y="100"/>
                    </a:cubicBezTo>
                    <a:cubicBezTo>
                      <a:pt x="113" y="100"/>
                      <a:pt x="109" y="104"/>
                      <a:pt x="112" y="104"/>
                    </a:cubicBezTo>
                    <a:cubicBezTo>
                      <a:pt x="113" y="104"/>
                      <a:pt x="117" y="110"/>
                      <a:pt x="116" y="115"/>
                    </a:cubicBezTo>
                    <a:cubicBezTo>
                      <a:pt x="119" y="118"/>
                      <a:pt x="125" y="124"/>
                      <a:pt x="125" y="125"/>
                    </a:cubicBezTo>
                    <a:cubicBezTo>
                      <a:pt x="126" y="127"/>
                      <a:pt x="134" y="124"/>
                      <a:pt x="136" y="125"/>
                    </a:cubicBezTo>
                    <a:cubicBezTo>
                      <a:pt x="137" y="125"/>
                      <a:pt x="150" y="125"/>
                      <a:pt x="152" y="125"/>
                    </a:cubicBezTo>
                    <a:cubicBezTo>
                      <a:pt x="154" y="125"/>
                      <a:pt x="156" y="129"/>
                      <a:pt x="158" y="130"/>
                    </a:cubicBezTo>
                    <a:cubicBezTo>
                      <a:pt x="161" y="131"/>
                      <a:pt x="160" y="135"/>
                      <a:pt x="160" y="138"/>
                    </a:cubicBezTo>
                    <a:cubicBezTo>
                      <a:pt x="161" y="140"/>
                      <a:pt x="164" y="143"/>
                      <a:pt x="165" y="146"/>
                    </a:cubicBezTo>
                    <a:cubicBezTo>
                      <a:pt x="165" y="148"/>
                      <a:pt x="169" y="147"/>
                      <a:pt x="172" y="148"/>
                    </a:cubicBezTo>
                    <a:cubicBezTo>
                      <a:pt x="174" y="148"/>
                      <a:pt x="178" y="149"/>
                      <a:pt x="178" y="152"/>
                    </a:cubicBezTo>
                    <a:cubicBezTo>
                      <a:pt x="179" y="154"/>
                      <a:pt x="182" y="152"/>
                      <a:pt x="182" y="151"/>
                    </a:cubicBezTo>
                    <a:cubicBezTo>
                      <a:pt x="182" y="149"/>
                      <a:pt x="186" y="146"/>
                      <a:pt x="190" y="144"/>
                    </a:cubicBezTo>
                    <a:cubicBezTo>
                      <a:pt x="193" y="143"/>
                      <a:pt x="194" y="143"/>
                      <a:pt x="195" y="144"/>
                    </a:cubicBezTo>
                    <a:cubicBezTo>
                      <a:pt x="196" y="142"/>
                      <a:pt x="197" y="140"/>
                      <a:pt x="197" y="139"/>
                    </a:cubicBezTo>
                    <a:cubicBezTo>
                      <a:pt x="199" y="139"/>
                      <a:pt x="202" y="136"/>
                      <a:pt x="202" y="134"/>
                    </a:cubicBezTo>
                    <a:cubicBezTo>
                      <a:pt x="203" y="131"/>
                      <a:pt x="209" y="131"/>
                      <a:pt x="213" y="134"/>
                    </a:cubicBezTo>
                    <a:cubicBezTo>
                      <a:pt x="218" y="136"/>
                      <a:pt x="220" y="136"/>
                      <a:pt x="221" y="132"/>
                    </a:cubicBezTo>
                    <a:cubicBezTo>
                      <a:pt x="221" y="129"/>
                      <a:pt x="227" y="128"/>
                      <a:pt x="229" y="129"/>
                    </a:cubicBezTo>
                    <a:cubicBezTo>
                      <a:pt x="231" y="130"/>
                      <a:pt x="237" y="133"/>
                      <a:pt x="240" y="132"/>
                    </a:cubicBezTo>
                    <a:cubicBezTo>
                      <a:pt x="242" y="131"/>
                      <a:pt x="257" y="132"/>
                      <a:pt x="260" y="133"/>
                    </a:cubicBezTo>
                    <a:cubicBezTo>
                      <a:pt x="264" y="134"/>
                      <a:pt x="265" y="132"/>
                      <a:pt x="268" y="136"/>
                    </a:cubicBezTo>
                    <a:cubicBezTo>
                      <a:pt x="270" y="139"/>
                      <a:pt x="272" y="136"/>
                      <a:pt x="275" y="138"/>
                    </a:cubicBezTo>
                    <a:cubicBezTo>
                      <a:pt x="275" y="137"/>
                      <a:pt x="274" y="136"/>
                      <a:pt x="274" y="135"/>
                    </a:cubicBezTo>
                    <a:cubicBezTo>
                      <a:pt x="274" y="133"/>
                      <a:pt x="278" y="131"/>
                      <a:pt x="279" y="129"/>
                    </a:cubicBezTo>
                    <a:cubicBezTo>
                      <a:pt x="279" y="127"/>
                      <a:pt x="275" y="122"/>
                      <a:pt x="275" y="120"/>
                    </a:cubicBezTo>
                    <a:cubicBezTo>
                      <a:pt x="275" y="118"/>
                      <a:pt x="275" y="114"/>
                      <a:pt x="274" y="113"/>
                    </a:cubicBezTo>
                    <a:cubicBezTo>
                      <a:pt x="272" y="112"/>
                      <a:pt x="277" y="110"/>
                      <a:pt x="278" y="110"/>
                    </a:cubicBezTo>
                    <a:cubicBezTo>
                      <a:pt x="281" y="110"/>
                      <a:pt x="285" y="107"/>
                      <a:pt x="286" y="108"/>
                    </a:cubicBezTo>
                    <a:cubicBezTo>
                      <a:pt x="287" y="109"/>
                      <a:pt x="289" y="110"/>
                      <a:pt x="292" y="110"/>
                    </a:cubicBezTo>
                    <a:cubicBezTo>
                      <a:pt x="294" y="110"/>
                      <a:pt x="293" y="107"/>
                      <a:pt x="292" y="106"/>
                    </a:cubicBezTo>
                    <a:cubicBezTo>
                      <a:pt x="290" y="105"/>
                      <a:pt x="296" y="94"/>
                      <a:pt x="297" y="91"/>
                    </a:cubicBezTo>
                    <a:cubicBezTo>
                      <a:pt x="297" y="87"/>
                      <a:pt x="299" y="90"/>
                      <a:pt x="302" y="91"/>
                    </a:cubicBezTo>
                    <a:cubicBezTo>
                      <a:pt x="305" y="91"/>
                      <a:pt x="308" y="90"/>
                      <a:pt x="309" y="91"/>
                    </a:cubicBezTo>
                    <a:cubicBezTo>
                      <a:pt x="311" y="92"/>
                      <a:pt x="316" y="90"/>
                      <a:pt x="317" y="88"/>
                    </a:cubicBezTo>
                    <a:cubicBezTo>
                      <a:pt x="318" y="87"/>
                      <a:pt x="316" y="86"/>
                      <a:pt x="316" y="82"/>
                    </a:cubicBezTo>
                    <a:cubicBezTo>
                      <a:pt x="316" y="78"/>
                      <a:pt x="318" y="76"/>
                      <a:pt x="321" y="76"/>
                    </a:cubicBezTo>
                    <a:cubicBezTo>
                      <a:pt x="324" y="76"/>
                      <a:pt x="325" y="73"/>
                      <a:pt x="325" y="71"/>
                    </a:cubicBezTo>
                    <a:cubicBezTo>
                      <a:pt x="325" y="70"/>
                      <a:pt x="327" y="69"/>
                      <a:pt x="327" y="66"/>
                    </a:cubicBezTo>
                    <a:cubicBezTo>
                      <a:pt x="326" y="65"/>
                      <a:pt x="326" y="64"/>
                      <a:pt x="326" y="63"/>
                    </a:cubicBezTo>
                    <a:close/>
                    <a:moveTo>
                      <a:pt x="122" y="98"/>
                    </a:moveTo>
                    <a:cubicBezTo>
                      <a:pt x="121" y="99"/>
                      <a:pt x="112" y="97"/>
                      <a:pt x="111" y="95"/>
                    </a:cubicBezTo>
                    <a:cubicBezTo>
                      <a:pt x="110" y="93"/>
                      <a:pt x="124" y="95"/>
                      <a:pt x="122" y="98"/>
                    </a:cubicBezTo>
                    <a:close/>
                    <a:moveTo>
                      <a:pt x="257" y="97"/>
                    </a:moveTo>
                    <a:cubicBezTo>
                      <a:pt x="250" y="97"/>
                      <a:pt x="236" y="94"/>
                      <a:pt x="230" y="100"/>
                    </a:cubicBezTo>
                    <a:cubicBezTo>
                      <a:pt x="224" y="107"/>
                      <a:pt x="228" y="110"/>
                      <a:pt x="226" y="111"/>
                    </a:cubicBezTo>
                    <a:cubicBezTo>
                      <a:pt x="223" y="111"/>
                      <a:pt x="221" y="101"/>
                      <a:pt x="225" y="97"/>
                    </a:cubicBezTo>
                    <a:cubicBezTo>
                      <a:pt x="228" y="94"/>
                      <a:pt x="239" y="93"/>
                      <a:pt x="245" y="94"/>
                    </a:cubicBezTo>
                    <a:cubicBezTo>
                      <a:pt x="252" y="96"/>
                      <a:pt x="264" y="93"/>
                      <a:pt x="265" y="93"/>
                    </a:cubicBezTo>
                    <a:cubicBezTo>
                      <a:pt x="267" y="94"/>
                      <a:pt x="264" y="97"/>
                      <a:pt x="257" y="9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Freeform 165">
                <a:extLst>
                  <a:ext uri="{FF2B5EF4-FFF2-40B4-BE49-F238E27FC236}">
                    <a16:creationId xmlns:a16="http://schemas.microsoft.com/office/drawing/2014/main" id="{B9F68CA7-E66E-49E6-8C63-770F3DAB79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6820" y="3983146"/>
                <a:ext cx="341285" cy="356342"/>
              </a:xfrm>
              <a:custGeom>
                <a:avLst/>
                <a:gdLst>
                  <a:gd name="T0" fmla="*/ 132 w 148"/>
                  <a:gd name="T1" fmla="*/ 72 h 155"/>
                  <a:gd name="T2" fmla="*/ 132 w 148"/>
                  <a:gd name="T3" fmla="*/ 67 h 155"/>
                  <a:gd name="T4" fmla="*/ 130 w 148"/>
                  <a:gd name="T5" fmla="*/ 65 h 155"/>
                  <a:gd name="T6" fmla="*/ 133 w 148"/>
                  <a:gd name="T7" fmla="*/ 57 h 155"/>
                  <a:gd name="T8" fmla="*/ 136 w 148"/>
                  <a:gd name="T9" fmla="*/ 51 h 155"/>
                  <a:gd name="T10" fmla="*/ 139 w 148"/>
                  <a:gd name="T11" fmla="*/ 38 h 155"/>
                  <a:gd name="T12" fmla="*/ 145 w 148"/>
                  <a:gd name="T13" fmla="*/ 31 h 155"/>
                  <a:gd name="T14" fmla="*/ 145 w 148"/>
                  <a:gd name="T15" fmla="*/ 23 h 155"/>
                  <a:gd name="T16" fmla="*/ 146 w 148"/>
                  <a:gd name="T17" fmla="*/ 16 h 155"/>
                  <a:gd name="T18" fmla="*/ 133 w 148"/>
                  <a:gd name="T19" fmla="*/ 9 h 155"/>
                  <a:gd name="T20" fmla="*/ 123 w 148"/>
                  <a:gd name="T21" fmla="*/ 9 h 155"/>
                  <a:gd name="T22" fmla="*/ 118 w 148"/>
                  <a:gd name="T23" fmla="*/ 3 h 155"/>
                  <a:gd name="T24" fmla="*/ 112 w 148"/>
                  <a:gd name="T25" fmla="*/ 4 h 155"/>
                  <a:gd name="T26" fmla="*/ 96 w 148"/>
                  <a:gd name="T27" fmla="*/ 4 h 155"/>
                  <a:gd name="T28" fmla="*/ 82 w 148"/>
                  <a:gd name="T29" fmla="*/ 6 h 155"/>
                  <a:gd name="T30" fmla="*/ 64 w 148"/>
                  <a:gd name="T31" fmla="*/ 9 h 155"/>
                  <a:gd name="T32" fmla="*/ 49 w 148"/>
                  <a:gd name="T33" fmla="*/ 11 h 155"/>
                  <a:gd name="T34" fmla="*/ 48 w 148"/>
                  <a:gd name="T35" fmla="*/ 25 h 155"/>
                  <a:gd name="T36" fmla="*/ 39 w 148"/>
                  <a:gd name="T37" fmla="*/ 50 h 155"/>
                  <a:gd name="T38" fmla="*/ 31 w 148"/>
                  <a:gd name="T39" fmla="*/ 72 h 155"/>
                  <a:gd name="T40" fmla="*/ 23 w 148"/>
                  <a:gd name="T41" fmla="*/ 83 h 155"/>
                  <a:gd name="T42" fmla="*/ 13 w 148"/>
                  <a:gd name="T43" fmla="*/ 83 h 155"/>
                  <a:gd name="T44" fmla="*/ 0 w 148"/>
                  <a:gd name="T45" fmla="*/ 86 h 155"/>
                  <a:gd name="T46" fmla="*/ 3 w 148"/>
                  <a:gd name="T47" fmla="*/ 96 h 155"/>
                  <a:gd name="T48" fmla="*/ 34 w 148"/>
                  <a:gd name="T49" fmla="*/ 94 h 155"/>
                  <a:gd name="T50" fmla="*/ 39 w 148"/>
                  <a:gd name="T51" fmla="*/ 106 h 155"/>
                  <a:gd name="T52" fmla="*/ 55 w 148"/>
                  <a:gd name="T53" fmla="*/ 110 h 155"/>
                  <a:gd name="T54" fmla="*/ 64 w 148"/>
                  <a:gd name="T55" fmla="*/ 103 h 155"/>
                  <a:gd name="T56" fmla="*/ 74 w 148"/>
                  <a:gd name="T57" fmla="*/ 106 h 155"/>
                  <a:gd name="T58" fmla="*/ 74 w 148"/>
                  <a:gd name="T59" fmla="*/ 123 h 155"/>
                  <a:gd name="T60" fmla="*/ 78 w 148"/>
                  <a:gd name="T61" fmla="*/ 136 h 155"/>
                  <a:gd name="T62" fmla="*/ 89 w 148"/>
                  <a:gd name="T63" fmla="*/ 133 h 155"/>
                  <a:gd name="T64" fmla="*/ 94 w 148"/>
                  <a:gd name="T65" fmla="*/ 136 h 155"/>
                  <a:gd name="T66" fmla="*/ 101 w 148"/>
                  <a:gd name="T67" fmla="*/ 137 h 155"/>
                  <a:gd name="T68" fmla="*/ 110 w 148"/>
                  <a:gd name="T69" fmla="*/ 143 h 155"/>
                  <a:gd name="T70" fmla="*/ 116 w 148"/>
                  <a:gd name="T71" fmla="*/ 141 h 155"/>
                  <a:gd name="T72" fmla="*/ 127 w 148"/>
                  <a:gd name="T73" fmla="*/ 147 h 155"/>
                  <a:gd name="T74" fmla="*/ 136 w 148"/>
                  <a:gd name="T75" fmla="*/ 153 h 155"/>
                  <a:gd name="T76" fmla="*/ 136 w 148"/>
                  <a:gd name="T77" fmla="*/ 144 h 155"/>
                  <a:gd name="T78" fmla="*/ 125 w 148"/>
                  <a:gd name="T79" fmla="*/ 140 h 155"/>
                  <a:gd name="T80" fmla="*/ 127 w 148"/>
                  <a:gd name="T81" fmla="*/ 123 h 155"/>
                  <a:gd name="T82" fmla="*/ 131 w 148"/>
                  <a:gd name="T83" fmla="*/ 113 h 155"/>
                  <a:gd name="T84" fmla="*/ 141 w 148"/>
                  <a:gd name="T85" fmla="*/ 112 h 155"/>
                  <a:gd name="T86" fmla="*/ 135 w 148"/>
                  <a:gd name="T87" fmla="*/ 10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8" h="155">
                    <a:moveTo>
                      <a:pt x="135" y="102"/>
                    </a:moveTo>
                    <a:cubicBezTo>
                      <a:pt x="131" y="100"/>
                      <a:pt x="130" y="73"/>
                      <a:pt x="132" y="72"/>
                    </a:cubicBezTo>
                    <a:cubicBezTo>
                      <a:pt x="132" y="72"/>
                      <a:pt x="132" y="73"/>
                      <a:pt x="133" y="73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1" y="67"/>
                      <a:pt x="130" y="66"/>
                      <a:pt x="130" y="65"/>
                    </a:cubicBezTo>
                    <a:cubicBezTo>
                      <a:pt x="130" y="62"/>
                      <a:pt x="132" y="62"/>
                      <a:pt x="132" y="62"/>
                    </a:cubicBezTo>
                    <a:cubicBezTo>
                      <a:pt x="132" y="62"/>
                      <a:pt x="131" y="58"/>
                      <a:pt x="133" y="57"/>
                    </a:cubicBezTo>
                    <a:cubicBezTo>
                      <a:pt x="134" y="57"/>
                      <a:pt x="134" y="57"/>
                      <a:pt x="134" y="56"/>
                    </a:cubicBezTo>
                    <a:cubicBezTo>
                      <a:pt x="135" y="55"/>
                      <a:pt x="136" y="52"/>
                      <a:pt x="136" y="51"/>
                    </a:cubicBezTo>
                    <a:cubicBezTo>
                      <a:pt x="136" y="48"/>
                      <a:pt x="136" y="46"/>
                      <a:pt x="137" y="44"/>
                    </a:cubicBezTo>
                    <a:cubicBezTo>
                      <a:pt x="138" y="42"/>
                      <a:pt x="138" y="39"/>
                      <a:pt x="139" y="38"/>
                    </a:cubicBezTo>
                    <a:cubicBezTo>
                      <a:pt x="140" y="37"/>
                      <a:pt x="140" y="34"/>
                      <a:pt x="142" y="33"/>
                    </a:cubicBezTo>
                    <a:cubicBezTo>
                      <a:pt x="144" y="33"/>
                      <a:pt x="145" y="32"/>
                      <a:pt x="145" y="31"/>
                    </a:cubicBezTo>
                    <a:cubicBezTo>
                      <a:pt x="146" y="30"/>
                      <a:pt x="148" y="29"/>
                      <a:pt x="148" y="27"/>
                    </a:cubicBezTo>
                    <a:cubicBezTo>
                      <a:pt x="148" y="25"/>
                      <a:pt x="145" y="25"/>
                      <a:pt x="145" y="23"/>
                    </a:cubicBezTo>
                    <a:cubicBezTo>
                      <a:pt x="145" y="21"/>
                      <a:pt x="146" y="16"/>
                      <a:pt x="146" y="16"/>
                    </a:cubicBezTo>
                    <a:cubicBezTo>
                      <a:pt x="146" y="16"/>
                      <a:pt x="146" y="16"/>
                      <a:pt x="146" y="16"/>
                    </a:cubicBezTo>
                    <a:cubicBezTo>
                      <a:pt x="142" y="13"/>
                      <a:pt x="138" y="9"/>
                      <a:pt x="137" y="8"/>
                    </a:cubicBezTo>
                    <a:cubicBezTo>
                      <a:pt x="135" y="7"/>
                      <a:pt x="133" y="9"/>
                      <a:pt x="133" y="9"/>
                    </a:cubicBezTo>
                    <a:cubicBezTo>
                      <a:pt x="133" y="9"/>
                      <a:pt x="130" y="7"/>
                      <a:pt x="128" y="9"/>
                    </a:cubicBezTo>
                    <a:cubicBezTo>
                      <a:pt x="126" y="11"/>
                      <a:pt x="123" y="9"/>
                      <a:pt x="123" y="9"/>
                    </a:cubicBezTo>
                    <a:cubicBezTo>
                      <a:pt x="123" y="9"/>
                      <a:pt x="121" y="7"/>
                      <a:pt x="120" y="5"/>
                    </a:cubicBezTo>
                    <a:cubicBezTo>
                      <a:pt x="119" y="4"/>
                      <a:pt x="119" y="3"/>
                      <a:pt x="118" y="3"/>
                    </a:cubicBezTo>
                    <a:cubicBezTo>
                      <a:pt x="118" y="3"/>
                      <a:pt x="118" y="3"/>
                      <a:pt x="118" y="3"/>
                    </a:cubicBezTo>
                    <a:cubicBezTo>
                      <a:pt x="112" y="4"/>
                      <a:pt x="112" y="4"/>
                      <a:pt x="112" y="4"/>
                    </a:cubicBezTo>
                    <a:cubicBezTo>
                      <a:pt x="112" y="4"/>
                      <a:pt x="104" y="0"/>
                      <a:pt x="103" y="3"/>
                    </a:cubicBezTo>
                    <a:cubicBezTo>
                      <a:pt x="101" y="6"/>
                      <a:pt x="100" y="4"/>
                      <a:pt x="96" y="4"/>
                    </a:cubicBezTo>
                    <a:cubicBezTo>
                      <a:pt x="93" y="4"/>
                      <a:pt x="90" y="5"/>
                      <a:pt x="88" y="6"/>
                    </a:cubicBezTo>
                    <a:cubicBezTo>
                      <a:pt x="86" y="7"/>
                      <a:pt x="83" y="5"/>
                      <a:pt x="82" y="6"/>
                    </a:cubicBezTo>
                    <a:cubicBezTo>
                      <a:pt x="80" y="7"/>
                      <a:pt x="79" y="12"/>
                      <a:pt x="79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4" y="9"/>
                      <a:pt x="61" y="4"/>
                      <a:pt x="57" y="4"/>
                    </a:cubicBezTo>
                    <a:cubicBezTo>
                      <a:pt x="54" y="4"/>
                      <a:pt x="49" y="11"/>
                      <a:pt x="49" y="1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20"/>
                      <a:pt x="49" y="23"/>
                      <a:pt x="48" y="25"/>
                    </a:cubicBezTo>
                    <a:cubicBezTo>
                      <a:pt x="46" y="27"/>
                      <a:pt x="45" y="28"/>
                      <a:pt x="45" y="33"/>
                    </a:cubicBezTo>
                    <a:cubicBezTo>
                      <a:pt x="45" y="38"/>
                      <a:pt x="39" y="46"/>
                      <a:pt x="39" y="50"/>
                    </a:cubicBezTo>
                    <a:cubicBezTo>
                      <a:pt x="39" y="54"/>
                      <a:pt x="32" y="56"/>
                      <a:pt x="32" y="59"/>
                    </a:cubicBezTo>
                    <a:cubicBezTo>
                      <a:pt x="32" y="61"/>
                      <a:pt x="31" y="67"/>
                      <a:pt x="31" y="72"/>
                    </a:cubicBezTo>
                    <a:cubicBezTo>
                      <a:pt x="31" y="78"/>
                      <a:pt x="28" y="73"/>
                      <a:pt x="28" y="78"/>
                    </a:cubicBezTo>
                    <a:cubicBezTo>
                      <a:pt x="28" y="83"/>
                      <a:pt x="26" y="80"/>
                      <a:pt x="23" y="83"/>
                    </a:cubicBezTo>
                    <a:cubicBezTo>
                      <a:pt x="21" y="85"/>
                      <a:pt x="20" y="86"/>
                      <a:pt x="20" y="83"/>
                    </a:cubicBezTo>
                    <a:cubicBezTo>
                      <a:pt x="20" y="81"/>
                      <a:pt x="16" y="80"/>
                      <a:pt x="13" y="83"/>
                    </a:cubicBezTo>
                    <a:cubicBezTo>
                      <a:pt x="10" y="85"/>
                      <a:pt x="9" y="83"/>
                      <a:pt x="8" y="82"/>
                    </a:cubicBezTo>
                    <a:cubicBezTo>
                      <a:pt x="7" y="82"/>
                      <a:pt x="4" y="84"/>
                      <a:pt x="0" y="86"/>
                    </a:cubicBezTo>
                    <a:cubicBezTo>
                      <a:pt x="2" y="89"/>
                      <a:pt x="3" y="92"/>
                      <a:pt x="3" y="95"/>
                    </a:cubicBezTo>
                    <a:cubicBezTo>
                      <a:pt x="3" y="95"/>
                      <a:pt x="3" y="96"/>
                      <a:pt x="3" y="96"/>
                    </a:cubicBezTo>
                    <a:cubicBezTo>
                      <a:pt x="5" y="95"/>
                      <a:pt x="7" y="94"/>
                      <a:pt x="8" y="94"/>
                    </a:cubicBezTo>
                    <a:cubicBezTo>
                      <a:pt x="10" y="93"/>
                      <a:pt x="34" y="94"/>
                      <a:pt x="34" y="94"/>
                    </a:cubicBezTo>
                    <a:cubicBezTo>
                      <a:pt x="34" y="94"/>
                      <a:pt x="36" y="97"/>
                      <a:pt x="35" y="100"/>
                    </a:cubicBezTo>
                    <a:cubicBezTo>
                      <a:pt x="35" y="103"/>
                      <a:pt x="37" y="102"/>
                      <a:pt x="39" y="106"/>
                    </a:cubicBezTo>
                    <a:cubicBezTo>
                      <a:pt x="40" y="111"/>
                      <a:pt x="42" y="112"/>
                      <a:pt x="45" y="111"/>
                    </a:cubicBezTo>
                    <a:cubicBezTo>
                      <a:pt x="49" y="110"/>
                      <a:pt x="53" y="110"/>
                      <a:pt x="55" y="110"/>
                    </a:cubicBezTo>
                    <a:cubicBezTo>
                      <a:pt x="56" y="110"/>
                      <a:pt x="56" y="104"/>
                      <a:pt x="58" y="103"/>
                    </a:cubicBezTo>
                    <a:cubicBezTo>
                      <a:pt x="60" y="102"/>
                      <a:pt x="64" y="103"/>
                      <a:pt x="64" y="103"/>
                    </a:cubicBezTo>
                    <a:cubicBezTo>
                      <a:pt x="64" y="103"/>
                      <a:pt x="65" y="105"/>
                      <a:pt x="68" y="105"/>
                    </a:cubicBezTo>
                    <a:cubicBezTo>
                      <a:pt x="72" y="105"/>
                      <a:pt x="74" y="103"/>
                      <a:pt x="74" y="106"/>
                    </a:cubicBezTo>
                    <a:cubicBezTo>
                      <a:pt x="74" y="108"/>
                      <a:pt x="74" y="111"/>
                      <a:pt x="75" y="112"/>
                    </a:cubicBezTo>
                    <a:cubicBezTo>
                      <a:pt x="76" y="113"/>
                      <a:pt x="72" y="122"/>
                      <a:pt x="74" y="123"/>
                    </a:cubicBezTo>
                    <a:cubicBezTo>
                      <a:pt x="76" y="125"/>
                      <a:pt x="78" y="128"/>
                      <a:pt x="78" y="130"/>
                    </a:cubicBezTo>
                    <a:cubicBezTo>
                      <a:pt x="78" y="132"/>
                      <a:pt x="76" y="136"/>
                      <a:pt x="78" y="136"/>
                    </a:cubicBezTo>
                    <a:cubicBezTo>
                      <a:pt x="79" y="137"/>
                      <a:pt x="80" y="134"/>
                      <a:pt x="82" y="134"/>
                    </a:cubicBezTo>
                    <a:cubicBezTo>
                      <a:pt x="85" y="134"/>
                      <a:pt x="87" y="135"/>
                      <a:pt x="89" y="133"/>
                    </a:cubicBezTo>
                    <a:cubicBezTo>
                      <a:pt x="90" y="133"/>
                      <a:pt x="91" y="133"/>
                      <a:pt x="91" y="134"/>
                    </a:cubicBezTo>
                    <a:cubicBezTo>
                      <a:pt x="93" y="134"/>
                      <a:pt x="94" y="136"/>
                      <a:pt x="94" y="136"/>
                    </a:cubicBezTo>
                    <a:cubicBezTo>
                      <a:pt x="94" y="136"/>
                      <a:pt x="94" y="138"/>
                      <a:pt x="96" y="137"/>
                    </a:cubicBezTo>
                    <a:cubicBezTo>
                      <a:pt x="97" y="137"/>
                      <a:pt x="101" y="136"/>
                      <a:pt x="101" y="137"/>
                    </a:cubicBezTo>
                    <a:cubicBezTo>
                      <a:pt x="100" y="138"/>
                      <a:pt x="102" y="142"/>
                      <a:pt x="103" y="141"/>
                    </a:cubicBezTo>
                    <a:cubicBezTo>
                      <a:pt x="105" y="140"/>
                      <a:pt x="108" y="143"/>
                      <a:pt x="110" y="143"/>
                    </a:cubicBezTo>
                    <a:cubicBezTo>
                      <a:pt x="112" y="143"/>
                      <a:pt x="114" y="143"/>
                      <a:pt x="114" y="142"/>
                    </a:cubicBezTo>
                    <a:cubicBezTo>
                      <a:pt x="114" y="141"/>
                      <a:pt x="116" y="139"/>
                      <a:pt x="116" y="141"/>
                    </a:cubicBezTo>
                    <a:cubicBezTo>
                      <a:pt x="117" y="142"/>
                      <a:pt x="119" y="145"/>
                      <a:pt x="121" y="145"/>
                    </a:cubicBezTo>
                    <a:cubicBezTo>
                      <a:pt x="122" y="145"/>
                      <a:pt x="127" y="145"/>
                      <a:pt x="127" y="147"/>
                    </a:cubicBezTo>
                    <a:cubicBezTo>
                      <a:pt x="127" y="148"/>
                      <a:pt x="128" y="152"/>
                      <a:pt x="130" y="153"/>
                    </a:cubicBezTo>
                    <a:cubicBezTo>
                      <a:pt x="132" y="155"/>
                      <a:pt x="136" y="153"/>
                      <a:pt x="136" y="153"/>
                    </a:cubicBezTo>
                    <a:cubicBezTo>
                      <a:pt x="136" y="153"/>
                      <a:pt x="137" y="152"/>
                      <a:pt x="137" y="150"/>
                    </a:cubicBezTo>
                    <a:cubicBezTo>
                      <a:pt x="137" y="147"/>
                      <a:pt x="137" y="144"/>
                      <a:pt x="136" y="144"/>
                    </a:cubicBezTo>
                    <a:cubicBezTo>
                      <a:pt x="135" y="144"/>
                      <a:pt x="133" y="147"/>
                      <a:pt x="131" y="146"/>
                    </a:cubicBezTo>
                    <a:cubicBezTo>
                      <a:pt x="128" y="145"/>
                      <a:pt x="126" y="140"/>
                      <a:pt x="125" y="140"/>
                    </a:cubicBezTo>
                    <a:cubicBezTo>
                      <a:pt x="124" y="139"/>
                      <a:pt x="127" y="134"/>
                      <a:pt x="127" y="132"/>
                    </a:cubicBezTo>
                    <a:cubicBezTo>
                      <a:pt x="127" y="130"/>
                      <a:pt x="129" y="124"/>
                      <a:pt x="127" y="123"/>
                    </a:cubicBezTo>
                    <a:cubicBezTo>
                      <a:pt x="126" y="122"/>
                      <a:pt x="127" y="120"/>
                      <a:pt x="129" y="119"/>
                    </a:cubicBezTo>
                    <a:cubicBezTo>
                      <a:pt x="130" y="117"/>
                      <a:pt x="128" y="113"/>
                      <a:pt x="131" y="113"/>
                    </a:cubicBezTo>
                    <a:cubicBezTo>
                      <a:pt x="133" y="113"/>
                      <a:pt x="139" y="114"/>
                      <a:pt x="140" y="112"/>
                    </a:cubicBezTo>
                    <a:cubicBezTo>
                      <a:pt x="140" y="112"/>
                      <a:pt x="141" y="112"/>
                      <a:pt x="141" y="112"/>
                    </a:cubicBezTo>
                    <a:cubicBezTo>
                      <a:pt x="141" y="111"/>
                      <a:pt x="141" y="111"/>
                      <a:pt x="141" y="110"/>
                    </a:cubicBezTo>
                    <a:cubicBezTo>
                      <a:pt x="139" y="107"/>
                      <a:pt x="138" y="103"/>
                      <a:pt x="135" y="10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Freeform 166">
                <a:extLst>
                  <a:ext uri="{FF2B5EF4-FFF2-40B4-BE49-F238E27FC236}">
                    <a16:creationId xmlns:a16="http://schemas.microsoft.com/office/drawing/2014/main" id="{FD025EF2-49A0-4B68-9F7C-8CCF4E255B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464" y="4132459"/>
                <a:ext cx="30113" cy="38896"/>
              </a:xfrm>
              <a:custGeom>
                <a:avLst/>
                <a:gdLst>
                  <a:gd name="T0" fmla="*/ 1 w 13"/>
                  <a:gd name="T1" fmla="*/ 8 h 17"/>
                  <a:gd name="T2" fmla="*/ 3 w 13"/>
                  <a:gd name="T3" fmla="*/ 17 h 17"/>
                  <a:gd name="T4" fmla="*/ 6 w 13"/>
                  <a:gd name="T5" fmla="*/ 15 h 17"/>
                  <a:gd name="T6" fmla="*/ 13 w 13"/>
                  <a:gd name="T7" fmla="*/ 5 h 17"/>
                  <a:gd name="T8" fmla="*/ 10 w 13"/>
                  <a:gd name="T9" fmla="*/ 4 h 17"/>
                  <a:gd name="T10" fmla="*/ 10 w 13"/>
                  <a:gd name="T11" fmla="*/ 0 h 17"/>
                  <a:gd name="T12" fmla="*/ 6 w 13"/>
                  <a:gd name="T13" fmla="*/ 0 h 17"/>
                  <a:gd name="T14" fmla="*/ 2 w 13"/>
                  <a:gd name="T15" fmla="*/ 2 h 17"/>
                  <a:gd name="T16" fmla="*/ 0 w 13"/>
                  <a:gd name="T17" fmla="*/ 2 h 17"/>
                  <a:gd name="T18" fmla="*/ 0 w 13"/>
                  <a:gd name="T19" fmla="*/ 2 h 17"/>
                  <a:gd name="T20" fmla="*/ 1 w 13"/>
                  <a:gd name="T21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7">
                    <a:moveTo>
                      <a:pt x="1" y="8"/>
                    </a:moveTo>
                    <a:cubicBezTo>
                      <a:pt x="1" y="10"/>
                      <a:pt x="2" y="13"/>
                      <a:pt x="3" y="17"/>
                    </a:cubicBezTo>
                    <a:cubicBezTo>
                      <a:pt x="4" y="16"/>
                      <a:pt x="5" y="15"/>
                      <a:pt x="6" y="15"/>
                    </a:cubicBezTo>
                    <a:cubicBezTo>
                      <a:pt x="8" y="14"/>
                      <a:pt x="13" y="5"/>
                      <a:pt x="13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1" y="2"/>
                      <a:pt x="10" y="0"/>
                    </a:cubicBezTo>
                    <a:cubicBezTo>
                      <a:pt x="8" y="0"/>
                      <a:pt x="6" y="0"/>
                      <a:pt x="6" y="0"/>
                    </a:cubicBezTo>
                    <a:cubicBezTo>
                      <a:pt x="6" y="0"/>
                      <a:pt x="7" y="3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1" y="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Freeform 167">
                <a:extLst>
                  <a:ext uri="{FF2B5EF4-FFF2-40B4-BE49-F238E27FC236}">
                    <a16:creationId xmlns:a16="http://schemas.microsoft.com/office/drawing/2014/main" id="{F9851692-B9F0-4EFC-83F2-20C3C931D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284" y="4284281"/>
                <a:ext cx="198247" cy="318700"/>
              </a:xfrm>
              <a:custGeom>
                <a:avLst/>
                <a:gdLst>
                  <a:gd name="T0" fmla="*/ 85 w 86"/>
                  <a:gd name="T1" fmla="*/ 35 h 138"/>
                  <a:gd name="T2" fmla="*/ 83 w 86"/>
                  <a:gd name="T3" fmla="*/ 20 h 138"/>
                  <a:gd name="T4" fmla="*/ 82 w 86"/>
                  <a:gd name="T5" fmla="*/ 0 h 138"/>
                  <a:gd name="T6" fmla="*/ 82 w 86"/>
                  <a:gd name="T7" fmla="*/ 0 h 138"/>
                  <a:gd name="T8" fmla="*/ 73 w 86"/>
                  <a:gd name="T9" fmla="*/ 5 h 138"/>
                  <a:gd name="T10" fmla="*/ 68 w 86"/>
                  <a:gd name="T11" fmla="*/ 6 h 138"/>
                  <a:gd name="T12" fmla="*/ 63 w 86"/>
                  <a:gd name="T13" fmla="*/ 6 h 138"/>
                  <a:gd name="T14" fmla="*/ 60 w 86"/>
                  <a:gd name="T15" fmla="*/ 9 h 138"/>
                  <a:gd name="T16" fmla="*/ 56 w 86"/>
                  <a:gd name="T17" fmla="*/ 9 h 138"/>
                  <a:gd name="T18" fmla="*/ 49 w 86"/>
                  <a:gd name="T19" fmla="*/ 10 h 138"/>
                  <a:gd name="T20" fmla="*/ 46 w 86"/>
                  <a:gd name="T21" fmla="*/ 8 h 138"/>
                  <a:gd name="T22" fmla="*/ 41 w 86"/>
                  <a:gd name="T23" fmla="*/ 9 h 138"/>
                  <a:gd name="T24" fmla="*/ 37 w 86"/>
                  <a:gd name="T25" fmla="*/ 8 h 138"/>
                  <a:gd name="T26" fmla="*/ 36 w 86"/>
                  <a:gd name="T27" fmla="*/ 11 h 138"/>
                  <a:gd name="T28" fmla="*/ 40 w 86"/>
                  <a:gd name="T29" fmla="*/ 28 h 138"/>
                  <a:gd name="T30" fmla="*/ 45 w 86"/>
                  <a:gd name="T31" fmla="*/ 33 h 138"/>
                  <a:gd name="T32" fmla="*/ 45 w 86"/>
                  <a:gd name="T33" fmla="*/ 41 h 138"/>
                  <a:gd name="T34" fmla="*/ 40 w 86"/>
                  <a:gd name="T35" fmla="*/ 46 h 138"/>
                  <a:gd name="T36" fmla="*/ 40 w 86"/>
                  <a:gd name="T37" fmla="*/ 54 h 138"/>
                  <a:gd name="T38" fmla="*/ 32 w 86"/>
                  <a:gd name="T39" fmla="*/ 44 h 138"/>
                  <a:gd name="T40" fmla="*/ 34 w 86"/>
                  <a:gd name="T41" fmla="*/ 33 h 138"/>
                  <a:gd name="T42" fmla="*/ 28 w 86"/>
                  <a:gd name="T43" fmla="*/ 32 h 138"/>
                  <a:gd name="T44" fmla="*/ 22 w 86"/>
                  <a:gd name="T45" fmla="*/ 29 h 138"/>
                  <a:gd name="T46" fmla="*/ 0 w 86"/>
                  <a:gd name="T47" fmla="*/ 37 h 138"/>
                  <a:gd name="T48" fmla="*/ 1 w 86"/>
                  <a:gd name="T49" fmla="*/ 43 h 138"/>
                  <a:gd name="T50" fmla="*/ 1 w 86"/>
                  <a:gd name="T51" fmla="*/ 43 h 138"/>
                  <a:gd name="T52" fmla="*/ 2 w 86"/>
                  <a:gd name="T53" fmla="*/ 45 h 138"/>
                  <a:gd name="T54" fmla="*/ 12 w 86"/>
                  <a:gd name="T55" fmla="*/ 48 h 138"/>
                  <a:gd name="T56" fmla="*/ 22 w 86"/>
                  <a:gd name="T57" fmla="*/ 51 h 138"/>
                  <a:gd name="T58" fmla="*/ 22 w 86"/>
                  <a:gd name="T59" fmla="*/ 63 h 138"/>
                  <a:gd name="T60" fmla="*/ 20 w 86"/>
                  <a:gd name="T61" fmla="*/ 71 h 138"/>
                  <a:gd name="T62" fmla="*/ 22 w 86"/>
                  <a:gd name="T63" fmla="*/ 77 h 138"/>
                  <a:gd name="T64" fmla="*/ 18 w 86"/>
                  <a:gd name="T65" fmla="*/ 83 h 138"/>
                  <a:gd name="T66" fmla="*/ 16 w 86"/>
                  <a:gd name="T67" fmla="*/ 91 h 138"/>
                  <a:gd name="T68" fmla="*/ 8 w 86"/>
                  <a:gd name="T69" fmla="*/ 99 h 138"/>
                  <a:gd name="T70" fmla="*/ 8 w 86"/>
                  <a:gd name="T71" fmla="*/ 99 h 138"/>
                  <a:gd name="T72" fmla="*/ 13 w 86"/>
                  <a:gd name="T73" fmla="*/ 114 h 138"/>
                  <a:gd name="T74" fmla="*/ 14 w 86"/>
                  <a:gd name="T75" fmla="*/ 129 h 138"/>
                  <a:gd name="T76" fmla="*/ 15 w 86"/>
                  <a:gd name="T77" fmla="*/ 138 h 138"/>
                  <a:gd name="T78" fmla="*/ 21 w 86"/>
                  <a:gd name="T79" fmla="*/ 137 h 138"/>
                  <a:gd name="T80" fmla="*/ 21 w 86"/>
                  <a:gd name="T81" fmla="*/ 133 h 138"/>
                  <a:gd name="T82" fmla="*/ 18 w 86"/>
                  <a:gd name="T83" fmla="*/ 130 h 138"/>
                  <a:gd name="T84" fmla="*/ 31 w 86"/>
                  <a:gd name="T85" fmla="*/ 121 h 138"/>
                  <a:gd name="T86" fmla="*/ 41 w 86"/>
                  <a:gd name="T87" fmla="*/ 115 h 138"/>
                  <a:gd name="T88" fmla="*/ 41 w 86"/>
                  <a:gd name="T89" fmla="*/ 103 h 138"/>
                  <a:gd name="T90" fmla="*/ 40 w 86"/>
                  <a:gd name="T91" fmla="*/ 93 h 138"/>
                  <a:gd name="T92" fmla="*/ 36 w 86"/>
                  <a:gd name="T93" fmla="*/ 83 h 138"/>
                  <a:gd name="T94" fmla="*/ 37 w 86"/>
                  <a:gd name="T95" fmla="*/ 77 h 138"/>
                  <a:gd name="T96" fmla="*/ 41 w 86"/>
                  <a:gd name="T97" fmla="*/ 72 h 138"/>
                  <a:gd name="T98" fmla="*/ 48 w 86"/>
                  <a:gd name="T99" fmla="*/ 68 h 138"/>
                  <a:gd name="T100" fmla="*/ 56 w 86"/>
                  <a:gd name="T101" fmla="*/ 59 h 138"/>
                  <a:gd name="T102" fmla="*/ 72 w 86"/>
                  <a:gd name="T103" fmla="*/ 52 h 138"/>
                  <a:gd name="T104" fmla="*/ 85 w 86"/>
                  <a:gd name="T105" fmla="*/ 3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38">
                    <a:moveTo>
                      <a:pt x="85" y="35"/>
                    </a:moveTo>
                    <a:cubicBezTo>
                      <a:pt x="84" y="33"/>
                      <a:pt x="82" y="23"/>
                      <a:pt x="83" y="20"/>
                    </a:cubicBezTo>
                    <a:cubicBezTo>
                      <a:pt x="83" y="16"/>
                      <a:pt x="82" y="5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78" y="2"/>
                      <a:pt x="74" y="4"/>
                      <a:pt x="73" y="5"/>
                    </a:cubicBezTo>
                    <a:cubicBezTo>
                      <a:pt x="73" y="6"/>
                      <a:pt x="70" y="4"/>
                      <a:pt x="68" y="6"/>
                    </a:cubicBezTo>
                    <a:cubicBezTo>
                      <a:pt x="66" y="8"/>
                      <a:pt x="65" y="6"/>
                      <a:pt x="63" y="6"/>
                    </a:cubicBezTo>
                    <a:cubicBezTo>
                      <a:pt x="61" y="5"/>
                      <a:pt x="61" y="7"/>
                      <a:pt x="60" y="9"/>
                    </a:cubicBezTo>
                    <a:cubicBezTo>
                      <a:pt x="60" y="10"/>
                      <a:pt x="57" y="10"/>
                      <a:pt x="56" y="9"/>
                    </a:cubicBezTo>
                    <a:cubicBezTo>
                      <a:pt x="54" y="9"/>
                      <a:pt x="51" y="10"/>
                      <a:pt x="49" y="10"/>
                    </a:cubicBezTo>
                    <a:cubicBezTo>
                      <a:pt x="47" y="10"/>
                      <a:pt x="48" y="9"/>
                      <a:pt x="46" y="8"/>
                    </a:cubicBezTo>
                    <a:cubicBezTo>
                      <a:pt x="44" y="7"/>
                      <a:pt x="43" y="9"/>
                      <a:pt x="41" y="9"/>
                    </a:cubicBezTo>
                    <a:cubicBezTo>
                      <a:pt x="41" y="9"/>
                      <a:pt x="38" y="9"/>
                      <a:pt x="37" y="8"/>
                    </a:cubicBezTo>
                    <a:cubicBezTo>
                      <a:pt x="37" y="10"/>
                      <a:pt x="37" y="10"/>
                      <a:pt x="36" y="11"/>
                    </a:cubicBezTo>
                    <a:cubicBezTo>
                      <a:pt x="35" y="15"/>
                      <a:pt x="40" y="24"/>
                      <a:pt x="40" y="28"/>
                    </a:cubicBezTo>
                    <a:cubicBezTo>
                      <a:pt x="42" y="30"/>
                      <a:pt x="44" y="32"/>
                      <a:pt x="45" y="33"/>
                    </a:cubicBezTo>
                    <a:cubicBezTo>
                      <a:pt x="47" y="36"/>
                      <a:pt x="45" y="35"/>
                      <a:pt x="45" y="41"/>
                    </a:cubicBezTo>
                    <a:cubicBezTo>
                      <a:pt x="45" y="47"/>
                      <a:pt x="43" y="44"/>
                      <a:pt x="40" y="46"/>
                    </a:cubicBezTo>
                    <a:cubicBezTo>
                      <a:pt x="38" y="48"/>
                      <a:pt x="40" y="52"/>
                      <a:pt x="40" y="54"/>
                    </a:cubicBezTo>
                    <a:cubicBezTo>
                      <a:pt x="39" y="55"/>
                      <a:pt x="33" y="45"/>
                      <a:pt x="32" y="44"/>
                    </a:cubicBezTo>
                    <a:cubicBezTo>
                      <a:pt x="32" y="42"/>
                      <a:pt x="35" y="37"/>
                      <a:pt x="34" y="33"/>
                    </a:cubicBezTo>
                    <a:cubicBezTo>
                      <a:pt x="33" y="30"/>
                      <a:pt x="29" y="32"/>
                      <a:pt x="28" y="32"/>
                    </a:cubicBezTo>
                    <a:cubicBezTo>
                      <a:pt x="26" y="33"/>
                      <a:pt x="23" y="29"/>
                      <a:pt x="22" y="29"/>
                    </a:cubicBezTo>
                    <a:cubicBezTo>
                      <a:pt x="21" y="29"/>
                      <a:pt x="0" y="37"/>
                      <a:pt x="0" y="37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2" y="45"/>
                      <a:pt x="9" y="46"/>
                      <a:pt x="12" y="48"/>
                    </a:cubicBezTo>
                    <a:cubicBezTo>
                      <a:pt x="16" y="50"/>
                      <a:pt x="21" y="50"/>
                      <a:pt x="22" y="51"/>
                    </a:cubicBezTo>
                    <a:cubicBezTo>
                      <a:pt x="23" y="52"/>
                      <a:pt x="22" y="60"/>
                      <a:pt x="22" y="63"/>
                    </a:cubicBezTo>
                    <a:cubicBezTo>
                      <a:pt x="22" y="67"/>
                      <a:pt x="18" y="68"/>
                      <a:pt x="20" y="71"/>
                    </a:cubicBezTo>
                    <a:cubicBezTo>
                      <a:pt x="22" y="73"/>
                      <a:pt x="21" y="76"/>
                      <a:pt x="22" y="77"/>
                    </a:cubicBezTo>
                    <a:cubicBezTo>
                      <a:pt x="24" y="77"/>
                      <a:pt x="20" y="82"/>
                      <a:pt x="18" y="83"/>
                    </a:cubicBezTo>
                    <a:cubicBezTo>
                      <a:pt x="16" y="84"/>
                      <a:pt x="18" y="88"/>
                      <a:pt x="16" y="91"/>
                    </a:cubicBezTo>
                    <a:cubicBezTo>
                      <a:pt x="15" y="92"/>
                      <a:pt x="11" y="96"/>
                      <a:pt x="8" y="99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9" y="100"/>
                      <a:pt x="11" y="113"/>
                      <a:pt x="13" y="114"/>
                    </a:cubicBezTo>
                    <a:cubicBezTo>
                      <a:pt x="15" y="115"/>
                      <a:pt x="14" y="127"/>
                      <a:pt x="14" y="129"/>
                    </a:cubicBezTo>
                    <a:cubicBezTo>
                      <a:pt x="14" y="130"/>
                      <a:pt x="15" y="138"/>
                      <a:pt x="15" y="138"/>
                    </a:cubicBezTo>
                    <a:cubicBezTo>
                      <a:pt x="15" y="138"/>
                      <a:pt x="18" y="137"/>
                      <a:pt x="21" y="137"/>
                    </a:cubicBezTo>
                    <a:cubicBezTo>
                      <a:pt x="21" y="136"/>
                      <a:pt x="21" y="134"/>
                      <a:pt x="21" y="133"/>
                    </a:cubicBezTo>
                    <a:cubicBezTo>
                      <a:pt x="21" y="130"/>
                      <a:pt x="19" y="133"/>
                      <a:pt x="18" y="130"/>
                    </a:cubicBezTo>
                    <a:cubicBezTo>
                      <a:pt x="17" y="128"/>
                      <a:pt x="24" y="123"/>
                      <a:pt x="31" y="121"/>
                    </a:cubicBezTo>
                    <a:cubicBezTo>
                      <a:pt x="37" y="119"/>
                      <a:pt x="40" y="117"/>
                      <a:pt x="41" y="115"/>
                    </a:cubicBezTo>
                    <a:cubicBezTo>
                      <a:pt x="41" y="112"/>
                      <a:pt x="41" y="106"/>
                      <a:pt x="41" y="103"/>
                    </a:cubicBezTo>
                    <a:cubicBezTo>
                      <a:pt x="42" y="100"/>
                      <a:pt x="41" y="99"/>
                      <a:pt x="40" y="93"/>
                    </a:cubicBezTo>
                    <a:cubicBezTo>
                      <a:pt x="39" y="87"/>
                      <a:pt x="37" y="86"/>
                      <a:pt x="36" y="83"/>
                    </a:cubicBezTo>
                    <a:cubicBezTo>
                      <a:pt x="35" y="79"/>
                      <a:pt x="35" y="77"/>
                      <a:pt x="37" y="77"/>
                    </a:cubicBezTo>
                    <a:cubicBezTo>
                      <a:pt x="39" y="77"/>
                      <a:pt x="39" y="76"/>
                      <a:pt x="41" y="72"/>
                    </a:cubicBezTo>
                    <a:cubicBezTo>
                      <a:pt x="43" y="69"/>
                      <a:pt x="45" y="70"/>
                      <a:pt x="48" y="68"/>
                    </a:cubicBezTo>
                    <a:cubicBezTo>
                      <a:pt x="51" y="66"/>
                      <a:pt x="51" y="63"/>
                      <a:pt x="56" y="59"/>
                    </a:cubicBezTo>
                    <a:cubicBezTo>
                      <a:pt x="61" y="55"/>
                      <a:pt x="67" y="55"/>
                      <a:pt x="72" y="52"/>
                    </a:cubicBezTo>
                    <a:cubicBezTo>
                      <a:pt x="77" y="49"/>
                      <a:pt x="86" y="37"/>
                      <a:pt x="85" y="3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Freeform 168">
                <a:extLst>
                  <a:ext uri="{FF2B5EF4-FFF2-40B4-BE49-F238E27FC236}">
                    <a16:creationId xmlns:a16="http://schemas.microsoft.com/office/drawing/2014/main" id="{BAAEDA3C-A4C4-491D-A7F0-AEA4C16A2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7992" y="4104855"/>
                <a:ext cx="200756" cy="203266"/>
              </a:xfrm>
              <a:custGeom>
                <a:avLst/>
                <a:gdLst>
                  <a:gd name="T0" fmla="*/ 81 w 87"/>
                  <a:gd name="T1" fmla="*/ 71 h 88"/>
                  <a:gd name="T2" fmla="*/ 78 w 87"/>
                  <a:gd name="T3" fmla="*/ 63 h 88"/>
                  <a:gd name="T4" fmla="*/ 77 w 87"/>
                  <a:gd name="T5" fmla="*/ 56 h 88"/>
                  <a:gd name="T6" fmla="*/ 79 w 87"/>
                  <a:gd name="T7" fmla="*/ 50 h 88"/>
                  <a:gd name="T8" fmla="*/ 75 w 87"/>
                  <a:gd name="T9" fmla="*/ 43 h 88"/>
                  <a:gd name="T10" fmla="*/ 78 w 87"/>
                  <a:gd name="T11" fmla="*/ 31 h 88"/>
                  <a:gd name="T12" fmla="*/ 65 w 87"/>
                  <a:gd name="T13" fmla="*/ 21 h 88"/>
                  <a:gd name="T14" fmla="*/ 65 w 87"/>
                  <a:gd name="T15" fmla="*/ 16 h 88"/>
                  <a:gd name="T16" fmla="*/ 35 w 87"/>
                  <a:gd name="T17" fmla="*/ 0 h 88"/>
                  <a:gd name="T18" fmla="*/ 31 w 87"/>
                  <a:gd name="T19" fmla="*/ 8 h 88"/>
                  <a:gd name="T20" fmla="*/ 31 w 87"/>
                  <a:gd name="T21" fmla="*/ 13 h 88"/>
                  <a:gd name="T22" fmla="*/ 18 w 87"/>
                  <a:gd name="T23" fmla="*/ 12 h 88"/>
                  <a:gd name="T24" fmla="*/ 18 w 87"/>
                  <a:gd name="T25" fmla="*/ 0 h 88"/>
                  <a:gd name="T26" fmla="*/ 12 w 87"/>
                  <a:gd name="T27" fmla="*/ 0 h 88"/>
                  <a:gd name="T28" fmla="*/ 8 w 87"/>
                  <a:gd name="T29" fmla="*/ 1 h 88"/>
                  <a:gd name="T30" fmla="*/ 9 w 87"/>
                  <a:gd name="T31" fmla="*/ 5 h 88"/>
                  <a:gd name="T32" fmla="*/ 10 w 87"/>
                  <a:gd name="T33" fmla="*/ 10 h 88"/>
                  <a:gd name="T34" fmla="*/ 7 w 87"/>
                  <a:gd name="T35" fmla="*/ 12 h 88"/>
                  <a:gd name="T36" fmla="*/ 7 w 87"/>
                  <a:gd name="T37" fmla="*/ 16 h 88"/>
                  <a:gd name="T38" fmla="*/ 10 w 87"/>
                  <a:gd name="T39" fmla="*/ 17 h 88"/>
                  <a:gd name="T40" fmla="*/ 3 w 87"/>
                  <a:gd name="T41" fmla="*/ 27 h 88"/>
                  <a:gd name="T42" fmla="*/ 0 w 87"/>
                  <a:gd name="T43" fmla="*/ 29 h 88"/>
                  <a:gd name="T44" fmla="*/ 4 w 87"/>
                  <a:gd name="T45" fmla="*/ 44 h 88"/>
                  <a:gd name="T46" fmla="*/ 9 w 87"/>
                  <a:gd name="T47" fmla="*/ 54 h 88"/>
                  <a:gd name="T48" fmla="*/ 11 w 87"/>
                  <a:gd name="T49" fmla="*/ 61 h 88"/>
                  <a:gd name="T50" fmla="*/ 6 w 87"/>
                  <a:gd name="T51" fmla="*/ 57 h 88"/>
                  <a:gd name="T52" fmla="*/ 6 w 87"/>
                  <a:gd name="T53" fmla="*/ 59 h 88"/>
                  <a:gd name="T54" fmla="*/ 5 w 87"/>
                  <a:gd name="T55" fmla="*/ 59 h 88"/>
                  <a:gd name="T56" fmla="*/ 11 w 87"/>
                  <a:gd name="T57" fmla="*/ 62 h 88"/>
                  <a:gd name="T58" fmla="*/ 19 w 87"/>
                  <a:gd name="T59" fmla="*/ 65 h 88"/>
                  <a:gd name="T60" fmla="*/ 29 w 87"/>
                  <a:gd name="T61" fmla="*/ 70 h 88"/>
                  <a:gd name="T62" fmla="*/ 29 w 87"/>
                  <a:gd name="T63" fmla="*/ 71 h 88"/>
                  <a:gd name="T64" fmla="*/ 35 w 87"/>
                  <a:gd name="T65" fmla="*/ 71 h 88"/>
                  <a:gd name="T66" fmla="*/ 36 w 87"/>
                  <a:gd name="T67" fmla="*/ 70 h 88"/>
                  <a:gd name="T68" fmla="*/ 42 w 87"/>
                  <a:gd name="T69" fmla="*/ 86 h 88"/>
                  <a:gd name="T70" fmla="*/ 46 w 87"/>
                  <a:gd name="T71" fmla="*/ 87 h 88"/>
                  <a:gd name="T72" fmla="*/ 51 w 87"/>
                  <a:gd name="T73" fmla="*/ 86 h 88"/>
                  <a:gd name="T74" fmla="*/ 54 w 87"/>
                  <a:gd name="T75" fmla="*/ 88 h 88"/>
                  <a:gd name="T76" fmla="*/ 61 w 87"/>
                  <a:gd name="T77" fmla="*/ 87 h 88"/>
                  <a:gd name="T78" fmla="*/ 65 w 87"/>
                  <a:gd name="T79" fmla="*/ 87 h 88"/>
                  <a:gd name="T80" fmla="*/ 68 w 87"/>
                  <a:gd name="T81" fmla="*/ 84 h 88"/>
                  <a:gd name="T82" fmla="*/ 73 w 87"/>
                  <a:gd name="T83" fmla="*/ 84 h 88"/>
                  <a:gd name="T84" fmla="*/ 78 w 87"/>
                  <a:gd name="T85" fmla="*/ 83 h 88"/>
                  <a:gd name="T86" fmla="*/ 87 w 87"/>
                  <a:gd name="T87" fmla="*/ 78 h 88"/>
                  <a:gd name="T88" fmla="*/ 81 w 87"/>
                  <a:gd name="T89" fmla="*/ 7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7" h="88">
                    <a:moveTo>
                      <a:pt x="81" y="71"/>
                    </a:moveTo>
                    <a:cubicBezTo>
                      <a:pt x="81" y="66"/>
                      <a:pt x="78" y="66"/>
                      <a:pt x="78" y="63"/>
                    </a:cubicBezTo>
                    <a:cubicBezTo>
                      <a:pt x="78" y="59"/>
                      <a:pt x="79" y="56"/>
                      <a:pt x="77" y="56"/>
                    </a:cubicBezTo>
                    <a:cubicBezTo>
                      <a:pt x="76" y="55"/>
                      <a:pt x="77" y="53"/>
                      <a:pt x="79" y="50"/>
                    </a:cubicBezTo>
                    <a:cubicBezTo>
                      <a:pt x="81" y="47"/>
                      <a:pt x="75" y="47"/>
                      <a:pt x="75" y="43"/>
                    </a:cubicBezTo>
                    <a:cubicBezTo>
                      <a:pt x="74" y="41"/>
                      <a:pt x="76" y="36"/>
                      <a:pt x="78" y="31"/>
                    </a:cubicBezTo>
                    <a:cubicBezTo>
                      <a:pt x="72" y="26"/>
                      <a:pt x="65" y="21"/>
                      <a:pt x="65" y="21"/>
                    </a:cubicBezTo>
                    <a:cubicBezTo>
                      <a:pt x="65" y="16"/>
                      <a:pt x="65" y="16"/>
                      <a:pt x="65" y="1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4"/>
                      <a:pt x="33" y="7"/>
                      <a:pt x="31" y="8"/>
                    </a:cubicBezTo>
                    <a:cubicBezTo>
                      <a:pt x="29" y="9"/>
                      <a:pt x="34" y="12"/>
                      <a:pt x="31" y="13"/>
                    </a:cubicBezTo>
                    <a:cubicBezTo>
                      <a:pt x="29" y="13"/>
                      <a:pt x="23" y="10"/>
                      <a:pt x="18" y="12"/>
                    </a:cubicBezTo>
                    <a:cubicBezTo>
                      <a:pt x="15" y="13"/>
                      <a:pt x="16" y="6"/>
                      <a:pt x="18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0" y="1"/>
                      <a:pt x="8" y="1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1" y="8"/>
                      <a:pt x="10" y="10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8" y="14"/>
                      <a:pt x="7" y="16"/>
                      <a:pt x="7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7"/>
                      <a:pt x="5" y="26"/>
                      <a:pt x="3" y="27"/>
                    </a:cubicBezTo>
                    <a:cubicBezTo>
                      <a:pt x="2" y="27"/>
                      <a:pt x="1" y="28"/>
                      <a:pt x="0" y="29"/>
                    </a:cubicBezTo>
                    <a:cubicBezTo>
                      <a:pt x="1" y="35"/>
                      <a:pt x="2" y="42"/>
                      <a:pt x="4" y="44"/>
                    </a:cubicBezTo>
                    <a:cubicBezTo>
                      <a:pt x="9" y="48"/>
                      <a:pt x="8" y="52"/>
                      <a:pt x="9" y="54"/>
                    </a:cubicBezTo>
                    <a:cubicBezTo>
                      <a:pt x="10" y="57"/>
                      <a:pt x="13" y="60"/>
                      <a:pt x="11" y="61"/>
                    </a:cubicBezTo>
                    <a:cubicBezTo>
                      <a:pt x="9" y="62"/>
                      <a:pt x="8" y="60"/>
                      <a:pt x="6" y="57"/>
                    </a:cubicBezTo>
                    <a:cubicBezTo>
                      <a:pt x="6" y="58"/>
                      <a:pt x="6" y="58"/>
                      <a:pt x="6" y="59"/>
                    </a:cubicBezTo>
                    <a:cubicBezTo>
                      <a:pt x="6" y="59"/>
                      <a:pt x="5" y="59"/>
                      <a:pt x="5" y="59"/>
                    </a:cubicBezTo>
                    <a:cubicBezTo>
                      <a:pt x="8" y="61"/>
                      <a:pt x="10" y="62"/>
                      <a:pt x="11" y="62"/>
                    </a:cubicBezTo>
                    <a:cubicBezTo>
                      <a:pt x="13" y="62"/>
                      <a:pt x="17" y="65"/>
                      <a:pt x="19" y="65"/>
                    </a:cubicBezTo>
                    <a:cubicBezTo>
                      <a:pt x="21" y="66"/>
                      <a:pt x="28" y="69"/>
                      <a:pt x="29" y="70"/>
                    </a:cubicBezTo>
                    <a:cubicBezTo>
                      <a:pt x="29" y="70"/>
                      <a:pt x="29" y="70"/>
                      <a:pt x="29" y="71"/>
                    </a:cubicBezTo>
                    <a:cubicBezTo>
                      <a:pt x="31" y="70"/>
                      <a:pt x="33" y="70"/>
                      <a:pt x="35" y="71"/>
                    </a:cubicBezTo>
                    <a:cubicBezTo>
                      <a:pt x="35" y="70"/>
                      <a:pt x="35" y="70"/>
                      <a:pt x="36" y="70"/>
                    </a:cubicBezTo>
                    <a:cubicBezTo>
                      <a:pt x="39" y="70"/>
                      <a:pt x="42" y="80"/>
                      <a:pt x="42" y="86"/>
                    </a:cubicBezTo>
                    <a:cubicBezTo>
                      <a:pt x="43" y="87"/>
                      <a:pt x="46" y="87"/>
                      <a:pt x="46" y="87"/>
                    </a:cubicBezTo>
                    <a:cubicBezTo>
                      <a:pt x="48" y="87"/>
                      <a:pt x="49" y="85"/>
                      <a:pt x="51" y="86"/>
                    </a:cubicBezTo>
                    <a:cubicBezTo>
                      <a:pt x="53" y="87"/>
                      <a:pt x="52" y="88"/>
                      <a:pt x="54" y="88"/>
                    </a:cubicBezTo>
                    <a:cubicBezTo>
                      <a:pt x="56" y="88"/>
                      <a:pt x="59" y="87"/>
                      <a:pt x="61" y="87"/>
                    </a:cubicBezTo>
                    <a:cubicBezTo>
                      <a:pt x="62" y="88"/>
                      <a:pt x="65" y="88"/>
                      <a:pt x="65" y="87"/>
                    </a:cubicBezTo>
                    <a:cubicBezTo>
                      <a:pt x="66" y="85"/>
                      <a:pt x="66" y="83"/>
                      <a:pt x="68" y="84"/>
                    </a:cubicBezTo>
                    <a:cubicBezTo>
                      <a:pt x="70" y="84"/>
                      <a:pt x="71" y="86"/>
                      <a:pt x="73" y="84"/>
                    </a:cubicBezTo>
                    <a:cubicBezTo>
                      <a:pt x="75" y="82"/>
                      <a:pt x="78" y="84"/>
                      <a:pt x="78" y="83"/>
                    </a:cubicBezTo>
                    <a:cubicBezTo>
                      <a:pt x="79" y="82"/>
                      <a:pt x="83" y="80"/>
                      <a:pt x="87" y="78"/>
                    </a:cubicBezTo>
                    <a:cubicBezTo>
                      <a:pt x="87" y="73"/>
                      <a:pt x="82" y="75"/>
                      <a:pt x="81" y="7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169">
                <a:extLst>
                  <a:ext uri="{FF2B5EF4-FFF2-40B4-BE49-F238E27FC236}">
                    <a16:creationId xmlns:a16="http://schemas.microsoft.com/office/drawing/2014/main" id="{9FDD51BE-88F2-44EF-AEF7-0DFD48BBC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5709" y="4266714"/>
                <a:ext cx="61482" cy="144293"/>
              </a:xfrm>
              <a:custGeom>
                <a:avLst/>
                <a:gdLst>
                  <a:gd name="T0" fmla="*/ 25 w 27"/>
                  <a:gd name="T1" fmla="*/ 41 h 63"/>
                  <a:gd name="T2" fmla="*/ 20 w 27"/>
                  <a:gd name="T3" fmla="*/ 36 h 63"/>
                  <a:gd name="T4" fmla="*/ 20 w 27"/>
                  <a:gd name="T5" fmla="*/ 38 h 63"/>
                  <a:gd name="T6" fmla="*/ 11 w 27"/>
                  <a:gd name="T7" fmla="*/ 25 h 63"/>
                  <a:gd name="T8" fmla="*/ 12 w 27"/>
                  <a:gd name="T9" fmla="*/ 11 h 63"/>
                  <a:gd name="T10" fmla="*/ 10 w 27"/>
                  <a:gd name="T11" fmla="*/ 1 h 63"/>
                  <a:gd name="T12" fmla="*/ 4 w 27"/>
                  <a:gd name="T13" fmla="*/ 1 h 63"/>
                  <a:gd name="T14" fmla="*/ 8 w 27"/>
                  <a:gd name="T15" fmla="*/ 8 h 63"/>
                  <a:gd name="T16" fmla="*/ 5 w 27"/>
                  <a:gd name="T17" fmla="*/ 10 h 63"/>
                  <a:gd name="T18" fmla="*/ 5 w 27"/>
                  <a:gd name="T19" fmla="*/ 23 h 63"/>
                  <a:gd name="T20" fmla="*/ 2 w 27"/>
                  <a:gd name="T21" fmla="*/ 25 h 63"/>
                  <a:gd name="T22" fmla="*/ 1 w 27"/>
                  <a:gd name="T23" fmla="*/ 33 h 63"/>
                  <a:gd name="T24" fmla="*/ 2 w 27"/>
                  <a:gd name="T25" fmla="*/ 37 h 63"/>
                  <a:gd name="T26" fmla="*/ 2 w 27"/>
                  <a:gd name="T27" fmla="*/ 37 h 63"/>
                  <a:gd name="T28" fmla="*/ 8 w 27"/>
                  <a:gd name="T29" fmla="*/ 40 h 63"/>
                  <a:gd name="T30" fmla="*/ 14 w 27"/>
                  <a:gd name="T31" fmla="*/ 41 h 63"/>
                  <a:gd name="T32" fmla="*/ 12 w 27"/>
                  <a:gd name="T33" fmla="*/ 52 h 63"/>
                  <a:gd name="T34" fmla="*/ 20 w 27"/>
                  <a:gd name="T35" fmla="*/ 62 h 63"/>
                  <a:gd name="T36" fmla="*/ 20 w 27"/>
                  <a:gd name="T37" fmla="*/ 54 h 63"/>
                  <a:gd name="T38" fmla="*/ 25 w 27"/>
                  <a:gd name="T39" fmla="*/ 49 h 63"/>
                  <a:gd name="T40" fmla="*/ 25 w 27"/>
                  <a:gd name="T41" fmla="*/ 4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63">
                    <a:moveTo>
                      <a:pt x="25" y="41"/>
                    </a:moveTo>
                    <a:cubicBezTo>
                      <a:pt x="24" y="40"/>
                      <a:pt x="22" y="38"/>
                      <a:pt x="20" y="36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17" y="41"/>
                      <a:pt x="12" y="31"/>
                      <a:pt x="11" y="25"/>
                    </a:cubicBezTo>
                    <a:cubicBezTo>
                      <a:pt x="10" y="19"/>
                      <a:pt x="14" y="17"/>
                      <a:pt x="12" y="11"/>
                    </a:cubicBezTo>
                    <a:cubicBezTo>
                      <a:pt x="10" y="6"/>
                      <a:pt x="8" y="2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ubicBezTo>
                      <a:pt x="6" y="3"/>
                      <a:pt x="8" y="7"/>
                      <a:pt x="8" y="8"/>
                    </a:cubicBezTo>
                    <a:cubicBezTo>
                      <a:pt x="8" y="10"/>
                      <a:pt x="6" y="8"/>
                      <a:pt x="5" y="10"/>
                    </a:cubicBezTo>
                    <a:cubicBezTo>
                      <a:pt x="4" y="12"/>
                      <a:pt x="3" y="22"/>
                      <a:pt x="5" y="23"/>
                    </a:cubicBezTo>
                    <a:cubicBezTo>
                      <a:pt x="7" y="25"/>
                      <a:pt x="2" y="24"/>
                      <a:pt x="2" y="25"/>
                    </a:cubicBezTo>
                    <a:cubicBezTo>
                      <a:pt x="2" y="27"/>
                      <a:pt x="1" y="33"/>
                      <a:pt x="1" y="33"/>
                    </a:cubicBezTo>
                    <a:cubicBezTo>
                      <a:pt x="0" y="33"/>
                      <a:pt x="1" y="35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3" y="37"/>
                      <a:pt x="6" y="41"/>
                      <a:pt x="8" y="40"/>
                    </a:cubicBezTo>
                    <a:cubicBezTo>
                      <a:pt x="9" y="40"/>
                      <a:pt x="13" y="38"/>
                      <a:pt x="14" y="41"/>
                    </a:cubicBezTo>
                    <a:cubicBezTo>
                      <a:pt x="15" y="45"/>
                      <a:pt x="12" y="50"/>
                      <a:pt x="12" y="52"/>
                    </a:cubicBezTo>
                    <a:cubicBezTo>
                      <a:pt x="13" y="53"/>
                      <a:pt x="19" y="63"/>
                      <a:pt x="20" y="62"/>
                    </a:cubicBezTo>
                    <a:cubicBezTo>
                      <a:pt x="20" y="60"/>
                      <a:pt x="18" y="56"/>
                      <a:pt x="20" y="54"/>
                    </a:cubicBezTo>
                    <a:cubicBezTo>
                      <a:pt x="23" y="52"/>
                      <a:pt x="25" y="55"/>
                      <a:pt x="25" y="49"/>
                    </a:cubicBezTo>
                    <a:cubicBezTo>
                      <a:pt x="25" y="43"/>
                      <a:pt x="27" y="44"/>
                      <a:pt x="25" y="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170">
                <a:extLst>
                  <a:ext uri="{FF2B5EF4-FFF2-40B4-BE49-F238E27FC236}">
                    <a16:creationId xmlns:a16="http://schemas.microsoft.com/office/drawing/2014/main" id="{2F6B5CFC-2C6B-49DB-9864-8552C9FF31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4440" y="3276736"/>
                <a:ext cx="143039" cy="97869"/>
              </a:xfrm>
              <a:custGeom>
                <a:avLst/>
                <a:gdLst>
                  <a:gd name="T0" fmla="*/ 50 w 62"/>
                  <a:gd name="T1" fmla="*/ 34 h 42"/>
                  <a:gd name="T2" fmla="*/ 53 w 62"/>
                  <a:gd name="T3" fmla="*/ 36 h 42"/>
                  <a:gd name="T4" fmla="*/ 59 w 62"/>
                  <a:gd name="T5" fmla="*/ 38 h 42"/>
                  <a:gd name="T6" fmla="*/ 62 w 62"/>
                  <a:gd name="T7" fmla="*/ 38 h 42"/>
                  <a:gd name="T8" fmla="*/ 60 w 62"/>
                  <a:gd name="T9" fmla="*/ 27 h 42"/>
                  <a:gd name="T10" fmla="*/ 52 w 62"/>
                  <a:gd name="T11" fmla="*/ 22 h 42"/>
                  <a:gd name="T12" fmla="*/ 51 w 62"/>
                  <a:gd name="T13" fmla="*/ 15 h 42"/>
                  <a:gd name="T14" fmla="*/ 40 w 62"/>
                  <a:gd name="T15" fmla="*/ 16 h 42"/>
                  <a:gd name="T16" fmla="*/ 34 w 62"/>
                  <a:gd name="T17" fmla="*/ 14 h 42"/>
                  <a:gd name="T18" fmla="*/ 26 w 62"/>
                  <a:gd name="T19" fmla="*/ 14 h 42"/>
                  <a:gd name="T20" fmla="*/ 15 w 62"/>
                  <a:gd name="T21" fmla="*/ 13 h 42"/>
                  <a:gd name="T22" fmla="*/ 21 w 62"/>
                  <a:gd name="T23" fmla="*/ 8 h 42"/>
                  <a:gd name="T24" fmla="*/ 23 w 62"/>
                  <a:gd name="T25" fmla="*/ 8 h 42"/>
                  <a:gd name="T26" fmla="*/ 26 w 62"/>
                  <a:gd name="T27" fmla="*/ 2 h 42"/>
                  <a:gd name="T28" fmla="*/ 20 w 62"/>
                  <a:gd name="T29" fmla="*/ 3 h 42"/>
                  <a:gd name="T30" fmla="*/ 14 w 62"/>
                  <a:gd name="T31" fmla="*/ 4 h 42"/>
                  <a:gd name="T32" fmla="*/ 10 w 62"/>
                  <a:gd name="T33" fmla="*/ 9 h 42"/>
                  <a:gd name="T34" fmla="*/ 8 w 62"/>
                  <a:gd name="T35" fmla="*/ 13 h 42"/>
                  <a:gd name="T36" fmla="*/ 0 w 62"/>
                  <a:gd name="T37" fmla="*/ 16 h 42"/>
                  <a:gd name="T38" fmla="*/ 5 w 62"/>
                  <a:gd name="T39" fmla="*/ 22 h 42"/>
                  <a:gd name="T40" fmla="*/ 6 w 62"/>
                  <a:gd name="T41" fmla="*/ 29 h 42"/>
                  <a:gd name="T42" fmla="*/ 3 w 62"/>
                  <a:gd name="T43" fmla="*/ 38 h 42"/>
                  <a:gd name="T44" fmla="*/ 7 w 62"/>
                  <a:gd name="T45" fmla="*/ 38 h 42"/>
                  <a:gd name="T46" fmla="*/ 15 w 62"/>
                  <a:gd name="T47" fmla="*/ 36 h 42"/>
                  <a:gd name="T48" fmla="*/ 23 w 62"/>
                  <a:gd name="T49" fmla="*/ 32 h 42"/>
                  <a:gd name="T50" fmla="*/ 30 w 62"/>
                  <a:gd name="T51" fmla="*/ 25 h 42"/>
                  <a:gd name="T52" fmla="*/ 33 w 62"/>
                  <a:gd name="T53" fmla="*/ 32 h 42"/>
                  <a:gd name="T54" fmla="*/ 33 w 62"/>
                  <a:gd name="T55" fmla="*/ 41 h 42"/>
                  <a:gd name="T56" fmla="*/ 37 w 62"/>
                  <a:gd name="T57" fmla="*/ 41 h 42"/>
                  <a:gd name="T58" fmla="*/ 41 w 62"/>
                  <a:gd name="T59" fmla="*/ 40 h 42"/>
                  <a:gd name="T60" fmla="*/ 50 w 62"/>
                  <a:gd name="T61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2" h="42">
                    <a:moveTo>
                      <a:pt x="50" y="34"/>
                    </a:moveTo>
                    <a:cubicBezTo>
                      <a:pt x="52" y="35"/>
                      <a:pt x="52" y="37"/>
                      <a:pt x="53" y="36"/>
                    </a:cubicBezTo>
                    <a:cubicBezTo>
                      <a:pt x="55" y="36"/>
                      <a:pt x="58" y="37"/>
                      <a:pt x="59" y="38"/>
                    </a:cubicBezTo>
                    <a:cubicBezTo>
                      <a:pt x="60" y="38"/>
                      <a:pt x="62" y="38"/>
                      <a:pt x="62" y="38"/>
                    </a:cubicBezTo>
                    <a:cubicBezTo>
                      <a:pt x="62" y="38"/>
                      <a:pt x="60" y="29"/>
                      <a:pt x="60" y="27"/>
                    </a:cubicBezTo>
                    <a:cubicBezTo>
                      <a:pt x="60" y="24"/>
                      <a:pt x="52" y="22"/>
                      <a:pt x="52" y="22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42" y="16"/>
                      <a:pt x="40" y="16"/>
                    </a:cubicBezTo>
                    <a:cubicBezTo>
                      <a:pt x="39" y="15"/>
                      <a:pt x="35" y="16"/>
                      <a:pt x="34" y="14"/>
                    </a:cubicBezTo>
                    <a:cubicBezTo>
                      <a:pt x="32" y="12"/>
                      <a:pt x="29" y="16"/>
                      <a:pt x="26" y="14"/>
                    </a:cubicBezTo>
                    <a:cubicBezTo>
                      <a:pt x="23" y="12"/>
                      <a:pt x="15" y="15"/>
                      <a:pt x="15" y="13"/>
                    </a:cubicBezTo>
                    <a:cubicBezTo>
                      <a:pt x="15" y="11"/>
                      <a:pt x="18" y="8"/>
                      <a:pt x="21" y="8"/>
                    </a:cubicBezTo>
                    <a:cubicBezTo>
                      <a:pt x="21" y="8"/>
                      <a:pt x="22" y="8"/>
                      <a:pt x="23" y="8"/>
                    </a:cubicBezTo>
                    <a:cubicBezTo>
                      <a:pt x="24" y="7"/>
                      <a:pt x="26" y="3"/>
                      <a:pt x="26" y="2"/>
                    </a:cubicBezTo>
                    <a:cubicBezTo>
                      <a:pt x="25" y="0"/>
                      <a:pt x="22" y="1"/>
                      <a:pt x="20" y="3"/>
                    </a:cubicBezTo>
                    <a:cubicBezTo>
                      <a:pt x="19" y="4"/>
                      <a:pt x="15" y="2"/>
                      <a:pt x="14" y="4"/>
                    </a:cubicBezTo>
                    <a:cubicBezTo>
                      <a:pt x="14" y="6"/>
                      <a:pt x="13" y="9"/>
                      <a:pt x="10" y="9"/>
                    </a:cubicBezTo>
                    <a:cubicBezTo>
                      <a:pt x="8" y="9"/>
                      <a:pt x="10" y="12"/>
                      <a:pt x="8" y="13"/>
                    </a:cubicBezTo>
                    <a:cubicBezTo>
                      <a:pt x="6" y="14"/>
                      <a:pt x="1" y="14"/>
                      <a:pt x="0" y="16"/>
                    </a:cubicBezTo>
                    <a:cubicBezTo>
                      <a:pt x="0" y="18"/>
                      <a:pt x="6" y="20"/>
                      <a:pt x="5" y="22"/>
                    </a:cubicBezTo>
                    <a:cubicBezTo>
                      <a:pt x="5" y="25"/>
                      <a:pt x="8" y="28"/>
                      <a:pt x="6" y="29"/>
                    </a:cubicBezTo>
                    <a:cubicBezTo>
                      <a:pt x="4" y="31"/>
                      <a:pt x="3" y="33"/>
                      <a:pt x="3" y="38"/>
                    </a:cubicBezTo>
                    <a:cubicBezTo>
                      <a:pt x="4" y="39"/>
                      <a:pt x="6" y="40"/>
                      <a:pt x="7" y="38"/>
                    </a:cubicBezTo>
                    <a:cubicBezTo>
                      <a:pt x="8" y="36"/>
                      <a:pt x="15" y="38"/>
                      <a:pt x="15" y="36"/>
                    </a:cubicBezTo>
                    <a:cubicBezTo>
                      <a:pt x="15" y="34"/>
                      <a:pt x="23" y="34"/>
                      <a:pt x="23" y="32"/>
                    </a:cubicBezTo>
                    <a:cubicBezTo>
                      <a:pt x="23" y="30"/>
                      <a:pt x="27" y="25"/>
                      <a:pt x="30" y="25"/>
                    </a:cubicBezTo>
                    <a:cubicBezTo>
                      <a:pt x="33" y="25"/>
                      <a:pt x="30" y="30"/>
                      <a:pt x="33" y="32"/>
                    </a:cubicBezTo>
                    <a:cubicBezTo>
                      <a:pt x="36" y="33"/>
                      <a:pt x="31" y="39"/>
                      <a:pt x="33" y="41"/>
                    </a:cubicBezTo>
                    <a:cubicBezTo>
                      <a:pt x="34" y="42"/>
                      <a:pt x="35" y="42"/>
                      <a:pt x="37" y="41"/>
                    </a:cubicBezTo>
                    <a:cubicBezTo>
                      <a:pt x="38" y="41"/>
                      <a:pt x="40" y="40"/>
                      <a:pt x="41" y="40"/>
                    </a:cubicBezTo>
                    <a:cubicBezTo>
                      <a:pt x="45" y="37"/>
                      <a:pt x="49" y="33"/>
                      <a:pt x="50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171">
                <a:extLst>
                  <a:ext uri="{FF2B5EF4-FFF2-40B4-BE49-F238E27FC236}">
                    <a16:creationId xmlns:a16="http://schemas.microsoft.com/office/drawing/2014/main" id="{1CB658FC-AD46-4A1B-A187-48BB1C10FB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6704" y="3601710"/>
                <a:ext cx="16311" cy="35132"/>
              </a:xfrm>
              <a:custGeom>
                <a:avLst/>
                <a:gdLst>
                  <a:gd name="T0" fmla="*/ 6 w 7"/>
                  <a:gd name="T1" fmla="*/ 14 h 15"/>
                  <a:gd name="T2" fmla="*/ 3 w 7"/>
                  <a:gd name="T3" fmla="*/ 11 h 15"/>
                  <a:gd name="T4" fmla="*/ 0 w 7"/>
                  <a:gd name="T5" fmla="*/ 6 h 15"/>
                  <a:gd name="T6" fmla="*/ 3 w 7"/>
                  <a:gd name="T7" fmla="*/ 3 h 15"/>
                  <a:gd name="T8" fmla="*/ 4 w 7"/>
                  <a:gd name="T9" fmla="*/ 9 h 15"/>
                  <a:gd name="T10" fmla="*/ 6 w 7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5">
                    <a:moveTo>
                      <a:pt x="6" y="14"/>
                    </a:moveTo>
                    <a:cubicBezTo>
                      <a:pt x="6" y="15"/>
                      <a:pt x="3" y="13"/>
                      <a:pt x="3" y="11"/>
                    </a:cubicBezTo>
                    <a:cubicBezTo>
                      <a:pt x="3" y="9"/>
                      <a:pt x="0" y="9"/>
                      <a:pt x="0" y="6"/>
                    </a:cubicBezTo>
                    <a:cubicBezTo>
                      <a:pt x="0" y="2"/>
                      <a:pt x="2" y="0"/>
                      <a:pt x="3" y="3"/>
                    </a:cubicBezTo>
                    <a:cubicBezTo>
                      <a:pt x="5" y="6"/>
                      <a:pt x="4" y="8"/>
                      <a:pt x="4" y="9"/>
                    </a:cubicBezTo>
                    <a:cubicBezTo>
                      <a:pt x="4" y="11"/>
                      <a:pt x="7" y="12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172">
                <a:extLst>
                  <a:ext uri="{FF2B5EF4-FFF2-40B4-BE49-F238E27FC236}">
                    <a16:creationId xmlns:a16="http://schemas.microsoft.com/office/drawing/2014/main" id="{83152956-B218-466B-BF05-09EADF498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2857" y="3884023"/>
                <a:ext cx="23840" cy="17566"/>
              </a:xfrm>
              <a:custGeom>
                <a:avLst/>
                <a:gdLst>
                  <a:gd name="T0" fmla="*/ 2 w 10"/>
                  <a:gd name="T1" fmla="*/ 7 h 8"/>
                  <a:gd name="T2" fmla="*/ 2 w 10"/>
                  <a:gd name="T3" fmla="*/ 4 h 8"/>
                  <a:gd name="T4" fmla="*/ 7 w 10"/>
                  <a:gd name="T5" fmla="*/ 2 h 8"/>
                  <a:gd name="T6" fmla="*/ 8 w 10"/>
                  <a:gd name="T7" fmla="*/ 7 h 8"/>
                  <a:gd name="T8" fmla="*/ 2 w 10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2" y="7"/>
                    </a:moveTo>
                    <a:cubicBezTo>
                      <a:pt x="1" y="6"/>
                      <a:pt x="3" y="4"/>
                      <a:pt x="2" y="4"/>
                    </a:cubicBezTo>
                    <a:cubicBezTo>
                      <a:pt x="0" y="3"/>
                      <a:pt x="6" y="0"/>
                      <a:pt x="7" y="2"/>
                    </a:cubicBezTo>
                    <a:cubicBezTo>
                      <a:pt x="9" y="4"/>
                      <a:pt x="10" y="6"/>
                      <a:pt x="8" y="7"/>
                    </a:cubicBezTo>
                    <a:cubicBezTo>
                      <a:pt x="6" y="7"/>
                      <a:pt x="3" y="8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73">
                <a:extLst>
                  <a:ext uri="{FF2B5EF4-FFF2-40B4-BE49-F238E27FC236}">
                    <a16:creationId xmlns:a16="http://schemas.microsoft.com/office/drawing/2014/main" id="{645346E5-4B9B-438D-819F-3F099284AB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7720" y="3267953"/>
                <a:ext cx="62736" cy="52698"/>
              </a:xfrm>
              <a:custGeom>
                <a:avLst/>
                <a:gdLst>
                  <a:gd name="T0" fmla="*/ 25 w 27"/>
                  <a:gd name="T1" fmla="*/ 18 h 23"/>
                  <a:gd name="T2" fmla="*/ 20 w 27"/>
                  <a:gd name="T3" fmla="*/ 12 h 23"/>
                  <a:gd name="T4" fmla="*/ 17 w 27"/>
                  <a:gd name="T5" fmla="*/ 6 h 23"/>
                  <a:gd name="T6" fmla="*/ 15 w 27"/>
                  <a:gd name="T7" fmla="*/ 1 h 23"/>
                  <a:gd name="T8" fmla="*/ 8 w 27"/>
                  <a:gd name="T9" fmla="*/ 1 h 23"/>
                  <a:gd name="T10" fmla="*/ 0 w 27"/>
                  <a:gd name="T11" fmla="*/ 2 h 23"/>
                  <a:gd name="T12" fmla="*/ 2 w 27"/>
                  <a:gd name="T13" fmla="*/ 9 h 23"/>
                  <a:gd name="T14" fmla="*/ 8 w 27"/>
                  <a:gd name="T15" fmla="*/ 11 h 23"/>
                  <a:gd name="T16" fmla="*/ 9 w 27"/>
                  <a:gd name="T17" fmla="*/ 14 h 23"/>
                  <a:gd name="T18" fmla="*/ 10 w 27"/>
                  <a:gd name="T19" fmla="*/ 14 h 23"/>
                  <a:gd name="T20" fmla="*/ 12 w 27"/>
                  <a:gd name="T21" fmla="*/ 16 h 23"/>
                  <a:gd name="T22" fmla="*/ 16 w 27"/>
                  <a:gd name="T23" fmla="*/ 18 h 23"/>
                  <a:gd name="T24" fmla="*/ 20 w 27"/>
                  <a:gd name="T25" fmla="*/ 19 h 23"/>
                  <a:gd name="T26" fmla="*/ 22 w 27"/>
                  <a:gd name="T27" fmla="*/ 23 h 23"/>
                  <a:gd name="T28" fmla="*/ 27 w 27"/>
                  <a:gd name="T29" fmla="*/ 22 h 23"/>
                  <a:gd name="T30" fmla="*/ 25 w 27"/>
                  <a:gd name="T31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3">
                    <a:moveTo>
                      <a:pt x="25" y="18"/>
                    </a:moveTo>
                    <a:cubicBezTo>
                      <a:pt x="25" y="16"/>
                      <a:pt x="20" y="15"/>
                      <a:pt x="20" y="12"/>
                    </a:cubicBezTo>
                    <a:cubicBezTo>
                      <a:pt x="20" y="10"/>
                      <a:pt x="17" y="8"/>
                      <a:pt x="17" y="6"/>
                    </a:cubicBezTo>
                    <a:cubicBezTo>
                      <a:pt x="18" y="5"/>
                      <a:pt x="16" y="3"/>
                      <a:pt x="15" y="1"/>
                    </a:cubicBezTo>
                    <a:cubicBezTo>
                      <a:pt x="13" y="1"/>
                      <a:pt x="10" y="0"/>
                      <a:pt x="8" y="1"/>
                    </a:cubicBezTo>
                    <a:cubicBezTo>
                      <a:pt x="5" y="1"/>
                      <a:pt x="3" y="2"/>
                      <a:pt x="0" y="2"/>
                    </a:cubicBezTo>
                    <a:cubicBezTo>
                      <a:pt x="1" y="5"/>
                      <a:pt x="0" y="5"/>
                      <a:pt x="2" y="9"/>
                    </a:cubicBezTo>
                    <a:cubicBezTo>
                      <a:pt x="3" y="12"/>
                      <a:pt x="7" y="10"/>
                      <a:pt x="8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9" y="14"/>
                      <a:pt x="10" y="14"/>
                      <a:pt x="10" y="14"/>
                    </a:cubicBezTo>
                    <a:cubicBezTo>
                      <a:pt x="11" y="14"/>
                      <a:pt x="12" y="15"/>
                      <a:pt x="12" y="16"/>
                    </a:cubicBezTo>
                    <a:cubicBezTo>
                      <a:pt x="14" y="16"/>
                      <a:pt x="15" y="17"/>
                      <a:pt x="16" y="18"/>
                    </a:cubicBezTo>
                    <a:cubicBezTo>
                      <a:pt x="17" y="18"/>
                      <a:pt x="18" y="17"/>
                      <a:pt x="20" y="19"/>
                    </a:cubicBezTo>
                    <a:cubicBezTo>
                      <a:pt x="22" y="21"/>
                      <a:pt x="22" y="22"/>
                      <a:pt x="22" y="23"/>
                    </a:cubicBezTo>
                    <a:cubicBezTo>
                      <a:pt x="23" y="23"/>
                      <a:pt x="25" y="23"/>
                      <a:pt x="27" y="22"/>
                    </a:cubicBezTo>
                    <a:cubicBezTo>
                      <a:pt x="26" y="21"/>
                      <a:pt x="25" y="19"/>
                      <a:pt x="25" y="1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74">
                <a:extLst>
                  <a:ext uri="{FF2B5EF4-FFF2-40B4-BE49-F238E27FC236}">
                    <a16:creationId xmlns:a16="http://schemas.microsoft.com/office/drawing/2014/main" id="{685DE37E-B287-44E9-B7DB-A68D7AEBB5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45324" y="3256660"/>
                <a:ext cx="92850" cy="75284"/>
              </a:xfrm>
              <a:custGeom>
                <a:avLst/>
                <a:gdLst>
                  <a:gd name="T0" fmla="*/ 38 w 40"/>
                  <a:gd name="T1" fmla="*/ 11 h 33"/>
                  <a:gd name="T2" fmla="*/ 31 w 40"/>
                  <a:gd name="T3" fmla="*/ 2 h 33"/>
                  <a:gd name="T4" fmla="*/ 25 w 40"/>
                  <a:gd name="T5" fmla="*/ 5 h 33"/>
                  <a:gd name="T6" fmla="*/ 22 w 40"/>
                  <a:gd name="T7" fmla="*/ 5 h 33"/>
                  <a:gd name="T8" fmla="*/ 16 w 40"/>
                  <a:gd name="T9" fmla="*/ 1 h 33"/>
                  <a:gd name="T10" fmla="*/ 13 w 40"/>
                  <a:gd name="T11" fmla="*/ 0 h 33"/>
                  <a:gd name="T12" fmla="*/ 12 w 40"/>
                  <a:gd name="T13" fmla="*/ 3 h 33"/>
                  <a:gd name="T14" fmla="*/ 14 w 40"/>
                  <a:gd name="T15" fmla="*/ 7 h 33"/>
                  <a:gd name="T16" fmla="*/ 8 w 40"/>
                  <a:gd name="T17" fmla="*/ 6 h 33"/>
                  <a:gd name="T18" fmla="*/ 3 w 40"/>
                  <a:gd name="T19" fmla="*/ 4 h 33"/>
                  <a:gd name="T20" fmla="*/ 5 w 40"/>
                  <a:gd name="T21" fmla="*/ 11 h 33"/>
                  <a:gd name="T22" fmla="*/ 8 w 40"/>
                  <a:gd name="T23" fmla="*/ 17 h 33"/>
                  <a:gd name="T24" fmla="*/ 13 w 40"/>
                  <a:gd name="T25" fmla="*/ 23 h 33"/>
                  <a:gd name="T26" fmla="*/ 15 w 40"/>
                  <a:gd name="T27" fmla="*/ 27 h 33"/>
                  <a:gd name="T28" fmla="*/ 24 w 40"/>
                  <a:gd name="T29" fmla="*/ 21 h 33"/>
                  <a:gd name="T30" fmla="*/ 26 w 40"/>
                  <a:gd name="T31" fmla="*/ 29 h 33"/>
                  <a:gd name="T32" fmla="*/ 32 w 40"/>
                  <a:gd name="T33" fmla="*/ 33 h 33"/>
                  <a:gd name="T34" fmla="*/ 33 w 40"/>
                  <a:gd name="T35" fmla="*/ 28 h 33"/>
                  <a:gd name="T36" fmla="*/ 38 w 40"/>
                  <a:gd name="T37" fmla="*/ 11 h 33"/>
                  <a:gd name="T38" fmla="*/ 4 w 40"/>
                  <a:gd name="T39" fmla="*/ 23 h 33"/>
                  <a:gd name="T40" fmla="*/ 0 w 40"/>
                  <a:gd name="T41" fmla="*/ 21 h 33"/>
                  <a:gd name="T42" fmla="*/ 3 w 40"/>
                  <a:gd name="T43" fmla="*/ 25 h 33"/>
                  <a:gd name="T44" fmla="*/ 8 w 40"/>
                  <a:gd name="T45" fmla="*/ 28 h 33"/>
                  <a:gd name="T46" fmla="*/ 10 w 40"/>
                  <a:gd name="T47" fmla="*/ 28 h 33"/>
                  <a:gd name="T48" fmla="*/ 8 w 40"/>
                  <a:gd name="T49" fmla="*/ 24 h 33"/>
                  <a:gd name="T50" fmla="*/ 4 w 40"/>
                  <a:gd name="T5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0" h="33">
                    <a:moveTo>
                      <a:pt x="38" y="11"/>
                    </a:moveTo>
                    <a:cubicBezTo>
                      <a:pt x="37" y="9"/>
                      <a:pt x="34" y="6"/>
                      <a:pt x="31" y="2"/>
                    </a:cubicBezTo>
                    <a:cubicBezTo>
                      <a:pt x="30" y="5"/>
                      <a:pt x="26" y="4"/>
                      <a:pt x="25" y="5"/>
                    </a:cubicBezTo>
                    <a:cubicBezTo>
                      <a:pt x="25" y="7"/>
                      <a:pt x="23" y="5"/>
                      <a:pt x="22" y="5"/>
                    </a:cubicBezTo>
                    <a:cubicBezTo>
                      <a:pt x="21" y="6"/>
                      <a:pt x="18" y="2"/>
                      <a:pt x="16" y="1"/>
                    </a:cubicBezTo>
                    <a:cubicBezTo>
                      <a:pt x="15" y="1"/>
                      <a:pt x="14" y="1"/>
                      <a:pt x="13" y="0"/>
                    </a:cubicBezTo>
                    <a:cubicBezTo>
                      <a:pt x="12" y="1"/>
                      <a:pt x="11" y="2"/>
                      <a:pt x="12" y="3"/>
                    </a:cubicBezTo>
                    <a:cubicBezTo>
                      <a:pt x="12" y="4"/>
                      <a:pt x="16" y="5"/>
                      <a:pt x="14" y="7"/>
                    </a:cubicBezTo>
                    <a:cubicBezTo>
                      <a:pt x="13" y="8"/>
                      <a:pt x="9" y="7"/>
                      <a:pt x="8" y="6"/>
                    </a:cubicBezTo>
                    <a:cubicBezTo>
                      <a:pt x="7" y="5"/>
                      <a:pt x="3" y="3"/>
                      <a:pt x="3" y="4"/>
                    </a:cubicBezTo>
                    <a:cubicBezTo>
                      <a:pt x="2" y="6"/>
                      <a:pt x="6" y="9"/>
                      <a:pt x="5" y="11"/>
                    </a:cubicBezTo>
                    <a:cubicBezTo>
                      <a:pt x="5" y="13"/>
                      <a:pt x="8" y="15"/>
                      <a:pt x="8" y="17"/>
                    </a:cubicBezTo>
                    <a:cubicBezTo>
                      <a:pt x="8" y="20"/>
                      <a:pt x="13" y="21"/>
                      <a:pt x="13" y="23"/>
                    </a:cubicBezTo>
                    <a:cubicBezTo>
                      <a:pt x="13" y="24"/>
                      <a:pt x="14" y="26"/>
                      <a:pt x="15" y="27"/>
                    </a:cubicBezTo>
                    <a:cubicBezTo>
                      <a:pt x="19" y="26"/>
                      <a:pt x="22" y="23"/>
                      <a:pt x="24" y="21"/>
                    </a:cubicBezTo>
                    <a:cubicBezTo>
                      <a:pt x="28" y="19"/>
                      <a:pt x="27" y="27"/>
                      <a:pt x="26" y="29"/>
                    </a:cubicBezTo>
                    <a:cubicBezTo>
                      <a:pt x="25" y="30"/>
                      <a:pt x="29" y="32"/>
                      <a:pt x="32" y="33"/>
                    </a:cubicBezTo>
                    <a:cubicBezTo>
                      <a:pt x="32" y="31"/>
                      <a:pt x="32" y="29"/>
                      <a:pt x="33" y="28"/>
                    </a:cubicBezTo>
                    <a:cubicBezTo>
                      <a:pt x="37" y="23"/>
                      <a:pt x="40" y="15"/>
                      <a:pt x="38" y="11"/>
                    </a:cubicBezTo>
                    <a:close/>
                    <a:moveTo>
                      <a:pt x="4" y="23"/>
                    </a:moveTo>
                    <a:cubicBezTo>
                      <a:pt x="3" y="22"/>
                      <a:pt x="2" y="21"/>
                      <a:pt x="0" y="21"/>
                    </a:cubicBezTo>
                    <a:cubicBezTo>
                      <a:pt x="1" y="22"/>
                      <a:pt x="1" y="24"/>
                      <a:pt x="3" y="25"/>
                    </a:cubicBezTo>
                    <a:cubicBezTo>
                      <a:pt x="6" y="27"/>
                      <a:pt x="1" y="27"/>
                      <a:pt x="8" y="28"/>
                    </a:cubicBezTo>
                    <a:cubicBezTo>
                      <a:pt x="9" y="28"/>
                      <a:pt x="9" y="28"/>
                      <a:pt x="10" y="28"/>
                    </a:cubicBezTo>
                    <a:cubicBezTo>
                      <a:pt x="10" y="27"/>
                      <a:pt x="10" y="26"/>
                      <a:pt x="8" y="24"/>
                    </a:cubicBezTo>
                    <a:cubicBezTo>
                      <a:pt x="6" y="22"/>
                      <a:pt x="5" y="23"/>
                      <a:pt x="4" y="2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75">
                <a:extLst>
                  <a:ext uri="{FF2B5EF4-FFF2-40B4-BE49-F238E27FC236}">
                    <a16:creationId xmlns:a16="http://schemas.microsoft.com/office/drawing/2014/main" id="{946F6D49-B9C1-4583-B8D0-865B398C1C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1439" y="3334453"/>
                <a:ext cx="264747" cy="189464"/>
              </a:xfrm>
              <a:custGeom>
                <a:avLst/>
                <a:gdLst>
                  <a:gd name="T0" fmla="*/ 111 w 115"/>
                  <a:gd name="T1" fmla="*/ 11 h 82"/>
                  <a:gd name="T2" fmla="*/ 108 w 115"/>
                  <a:gd name="T3" fmla="*/ 9 h 82"/>
                  <a:gd name="T4" fmla="*/ 99 w 115"/>
                  <a:gd name="T5" fmla="*/ 15 h 82"/>
                  <a:gd name="T6" fmla="*/ 95 w 115"/>
                  <a:gd name="T7" fmla="*/ 16 h 82"/>
                  <a:gd name="T8" fmla="*/ 91 w 115"/>
                  <a:gd name="T9" fmla="*/ 16 h 82"/>
                  <a:gd name="T10" fmla="*/ 91 w 115"/>
                  <a:gd name="T11" fmla="*/ 7 h 82"/>
                  <a:gd name="T12" fmla="*/ 88 w 115"/>
                  <a:gd name="T13" fmla="*/ 0 h 82"/>
                  <a:gd name="T14" fmla="*/ 81 w 115"/>
                  <a:gd name="T15" fmla="*/ 7 h 82"/>
                  <a:gd name="T16" fmla="*/ 73 w 115"/>
                  <a:gd name="T17" fmla="*/ 11 h 82"/>
                  <a:gd name="T18" fmla="*/ 65 w 115"/>
                  <a:gd name="T19" fmla="*/ 13 h 82"/>
                  <a:gd name="T20" fmla="*/ 58 w 115"/>
                  <a:gd name="T21" fmla="*/ 11 h 82"/>
                  <a:gd name="T22" fmla="*/ 51 w 115"/>
                  <a:gd name="T23" fmla="*/ 9 h 82"/>
                  <a:gd name="T24" fmla="*/ 44 w 115"/>
                  <a:gd name="T25" fmla="*/ 8 h 82"/>
                  <a:gd name="T26" fmla="*/ 38 w 115"/>
                  <a:gd name="T27" fmla="*/ 11 h 82"/>
                  <a:gd name="T28" fmla="*/ 33 w 115"/>
                  <a:gd name="T29" fmla="*/ 19 h 82"/>
                  <a:gd name="T30" fmla="*/ 22 w 115"/>
                  <a:gd name="T31" fmla="*/ 26 h 82"/>
                  <a:gd name="T32" fmla="*/ 15 w 115"/>
                  <a:gd name="T33" fmla="*/ 29 h 82"/>
                  <a:gd name="T34" fmla="*/ 9 w 115"/>
                  <a:gd name="T35" fmla="*/ 27 h 82"/>
                  <a:gd name="T36" fmla="*/ 6 w 115"/>
                  <a:gd name="T37" fmla="*/ 31 h 82"/>
                  <a:gd name="T38" fmla="*/ 2 w 115"/>
                  <a:gd name="T39" fmla="*/ 37 h 82"/>
                  <a:gd name="T40" fmla="*/ 1 w 115"/>
                  <a:gd name="T41" fmla="*/ 44 h 82"/>
                  <a:gd name="T42" fmla="*/ 1 w 115"/>
                  <a:gd name="T43" fmla="*/ 53 h 82"/>
                  <a:gd name="T44" fmla="*/ 3 w 115"/>
                  <a:gd name="T45" fmla="*/ 62 h 82"/>
                  <a:gd name="T46" fmla="*/ 11 w 115"/>
                  <a:gd name="T47" fmla="*/ 66 h 82"/>
                  <a:gd name="T48" fmla="*/ 2 w 115"/>
                  <a:gd name="T49" fmla="*/ 78 h 82"/>
                  <a:gd name="T50" fmla="*/ 4 w 115"/>
                  <a:gd name="T51" fmla="*/ 80 h 82"/>
                  <a:gd name="T52" fmla="*/ 16 w 115"/>
                  <a:gd name="T53" fmla="*/ 82 h 82"/>
                  <a:gd name="T54" fmla="*/ 49 w 115"/>
                  <a:gd name="T55" fmla="*/ 78 h 82"/>
                  <a:gd name="T56" fmla="*/ 48 w 115"/>
                  <a:gd name="T57" fmla="*/ 69 h 82"/>
                  <a:gd name="T58" fmla="*/ 54 w 115"/>
                  <a:gd name="T59" fmla="*/ 66 h 82"/>
                  <a:gd name="T60" fmla="*/ 60 w 115"/>
                  <a:gd name="T61" fmla="*/ 64 h 82"/>
                  <a:gd name="T62" fmla="*/ 68 w 115"/>
                  <a:gd name="T63" fmla="*/ 61 h 82"/>
                  <a:gd name="T64" fmla="*/ 72 w 115"/>
                  <a:gd name="T65" fmla="*/ 58 h 82"/>
                  <a:gd name="T66" fmla="*/ 75 w 115"/>
                  <a:gd name="T67" fmla="*/ 49 h 82"/>
                  <a:gd name="T68" fmla="*/ 80 w 115"/>
                  <a:gd name="T69" fmla="*/ 46 h 82"/>
                  <a:gd name="T70" fmla="*/ 78 w 115"/>
                  <a:gd name="T71" fmla="*/ 41 h 82"/>
                  <a:gd name="T72" fmla="*/ 87 w 115"/>
                  <a:gd name="T73" fmla="*/ 41 h 82"/>
                  <a:gd name="T74" fmla="*/ 87 w 115"/>
                  <a:gd name="T75" fmla="*/ 34 h 82"/>
                  <a:gd name="T76" fmla="*/ 91 w 115"/>
                  <a:gd name="T77" fmla="*/ 29 h 82"/>
                  <a:gd name="T78" fmla="*/ 90 w 115"/>
                  <a:gd name="T79" fmla="*/ 24 h 82"/>
                  <a:gd name="T80" fmla="*/ 91 w 115"/>
                  <a:gd name="T81" fmla="*/ 20 h 82"/>
                  <a:gd name="T82" fmla="*/ 92 w 115"/>
                  <a:gd name="T83" fmla="*/ 19 h 82"/>
                  <a:gd name="T84" fmla="*/ 96 w 115"/>
                  <a:gd name="T85" fmla="*/ 18 h 82"/>
                  <a:gd name="T86" fmla="*/ 107 w 115"/>
                  <a:gd name="T87" fmla="*/ 15 h 82"/>
                  <a:gd name="T88" fmla="*/ 115 w 115"/>
                  <a:gd name="T89" fmla="*/ 12 h 82"/>
                  <a:gd name="T90" fmla="*/ 111 w 115"/>
                  <a:gd name="T91" fmla="*/ 1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82">
                    <a:moveTo>
                      <a:pt x="111" y="11"/>
                    </a:moveTo>
                    <a:cubicBezTo>
                      <a:pt x="110" y="12"/>
                      <a:pt x="110" y="10"/>
                      <a:pt x="108" y="9"/>
                    </a:cubicBezTo>
                    <a:cubicBezTo>
                      <a:pt x="107" y="8"/>
                      <a:pt x="103" y="12"/>
                      <a:pt x="99" y="15"/>
                    </a:cubicBezTo>
                    <a:cubicBezTo>
                      <a:pt x="98" y="15"/>
                      <a:pt x="96" y="16"/>
                      <a:pt x="95" y="16"/>
                    </a:cubicBezTo>
                    <a:cubicBezTo>
                      <a:pt x="93" y="17"/>
                      <a:pt x="92" y="17"/>
                      <a:pt x="91" y="16"/>
                    </a:cubicBezTo>
                    <a:cubicBezTo>
                      <a:pt x="89" y="14"/>
                      <a:pt x="94" y="8"/>
                      <a:pt x="91" y="7"/>
                    </a:cubicBezTo>
                    <a:cubicBezTo>
                      <a:pt x="88" y="5"/>
                      <a:pt x="91" y="0"/>
                      <a:pt x="88" y="0"/>
                    </a:cubicBezTo>
                    <a:cubicBezTo>
                      <a:pt x="85" y="0"/>
                      <a:pt x="81" y="5"/>
                      <a:pt x="81" y="7"/>
                    </a:cubicBezTo>
                    <a:cubicBezTo>
                      <a:pt x="81" y="9"/>
                      <a:pt x="73" y="9"/>
                      <a:pt x="73" y="11"/>
                    </a:cubicBezTo>
                    <a:cubicBezTo>
                      <a:pt x="73" y="13"/>
                      <a:pt x="66" y="11"/>
                      <a:pt x="65" y="13"/>
                    </a:cubicBezTo>
                    <a:cubicBezTo>
                      <a:pt x="63" y="16"/>
                      <a:pt x="60" y="11"/>
                      <a:pt x="58" y="11"/>
                    </a:cubicBezTo>
                    <a:cubicBezTo>
                      <a:pt x="55" y="11"/>
                      <a:pt x="54" y="8"/>
                      <a:pt x="51" y="9"/>
                    </a:cubicBezTo>
                    <a:cubicBezTo>
                      <a:pt x="48" y="10"/>
                      <a:pt x="47" y="8"/>
                      <a:pt x="44" y="8"/>
                    </a:cubicBezTo>
                    <a:cubicBezTo>
                      <a:pt x="42" y="7"/>
                      <a:pt x="41" y="12"/>
                      <a:pt x="38" y="11"/>
                    </a:cubicBezTo>
                    <a:cubicBezTo>
                      <a:pt x="35" y="11"/>
                      <a:pt x="34" y="16"/>
                      <a:pt x="33" y="19"/>
                    </a:cubicBezTo>
                    <a:cubicBezTo>
                      <a:pt x="32" y="23"/>
                      <a:pt x="21" y="23"/>
                      <a:pt x="22" y="26"/>
                    </a:cubicBezTo>
                    <a:cubicBezTo>
                      <a:pt x="22" y="30"/>
                      <a:pt x="15" y="31"/>
                      <a:pt x="15" y="29"/>
                    </a:cubicBezTo>
                    <a:cubicBezTo>
                      <a:pt x="14" y="26"/>
                      <a:pt x="10" y="28"/>
                      <a:pt x="9" y="27"/>
                    </a:cubicBezTo>
                    <a:cubicBezTo>
                      <a:pt x="8" y="26"/>
                      <a:pt x="5" y="28"/>
                      <a:pt x="6" y="31"/>
                    </a:cubicBezTo>
                    <a:cubicBezTo>
                      <a:pt x="6" y="34"/>
                      <a:pt x="3" y="36"/>
                      <a:pt x="2" y="37"/>
                    </a:cubicBezTo>
                    <a:cubicBezTo>
                      <a:pt x="2" y="38"/>
                      <a:pt x="0" y="42"/>
                      <a:pt x="1" y="44"/>
                    </a:cubicBezTo>
                    <a:cubicBezTo>
                      <a:pt x="3" y="46"/>
                      <a:pt x="0" y="49"/>
                      <a:pt x="1" y="53"/>
                    </a:cubicBezTo>
                    <a:cubicBezTo>
                      <a:pt x="3" y="56"/>
                      <a:pt x="2" y="61"/>
                      <a:pt x="3" y="62"/>
                    </a:cubicBezTo>
                    <a:cubicBezTo>
                      <a:pt x="3" y="63"/>
                      <a:pt x="9" y="63"/>
                      <a:pt x="11" y="66"/>
                    </a:cubicBezTo>
                    <a:cubicBezTo>
                      <a:pt x="12" y="70"/>
                      <a:pt x="3" y="76"/>
                      <a:pt x="2" y="78"/>
                    </a:cubicBezTo>
                    <a:cubicBezTo>
                      <a:pt x="2" y="78"/>
                      <a:pt x="3" y="79"/>
                      <a:pt x="4" y="80"/>
                    </a:cubicBezTo>
                    <a:cubicBezTo>
                      <a:pt x="8" y="80"/>
                      <a:pt x="12" y="81"/>
                      <a:pt x="16" y="82"/>
                    </a:cubicBezTo>
                    <a:cubicBezTo>
                      <a:pt x="22" y="82"/>
                      <a:pt x="48" y="78"/>
                      <a:pt x="49" y="78"/>
                    </a:cubicBezTo>
                    <a:cubicBezTo>
                      <a:pt x="49" y="77"/>
                      <a:pt x="48" y="71"/>
                      <a:pt x="48" y="69"/>
                    </a:cubicBezTo>
                    <a:cubicBezTo>
                      <a:pt x="48" y="68"/>
                      <a:pt x="52" y="65"/>
                      <a:pt x="54" y="66"/>
                    </a:cubicBezTo>
                    <a:cubicBezTo>
                      <a:pt x="57" y="66"/>
                      <a:pt x="60" y="66"/>
                      <a:pt x="60" y="64"/>
                    </a:cubicBezTo>
                    <a:cubicBezTo>
                      <a:pt x="60" y="62"/>
                      <a:pt x="68" y="59"/>
                      <a:pt x="68" y="61"/>
                    </a:cubicBezTo>
                    <a:cubicBezTo>
                      <a:pt x="69" y="63"/>
                      <a:pt x="72" y="63"/>
                      <a:pt x="72" y="58"/>
                    </a:cubicBezTo>
                    <a:cubicBezTo>
                      <a:pt x="73" y="53"/>
                      <a:pt x="72" y="49"/>
                      <a:pt x="75" y="49"/>
                    </a:cubicBezTo>
                    <a:cubicBezTo>
                      <a:pt x="78" y="49"/>
                      <a:pt x="81" y="47"/>
                      <a:pt x="80" y="46"/>
                    </a:cubicBezTo>
                    <a:cubicBezTo>
                      <a:pt x="80" y="44"/>
                      <a:pt x="77" y="42"/>
                      <a:pt x="78" y="41"/>
                    </a:cubicBezTo>
                    <a:cubicBezTo>
                      <a:pt x="79" y="40"/>
                      <a:pt x="86" y="43"/>
                      <a:pt x="87" y="41"/>
                    </a:cubicBezTo>
                    <a:cubicBezTo>
                      <a:pt x="88" y="39"/>
                      <a:pt x="86" y="36"/>
                      <a:pt x="87" y="34"/>
                    </a:cubicBezTo>
                    <a:cubicBezTo>
                      <a:pt x="89" y="33"/>
                      <a:pt x="92" y="31"/>
                      <a:pt x="91" y="29"/>
                    </a:cubicBezTo>
                    <a:cubicBezTo>
                      <a:pt x="91" y="27"/>
                      <a:pt x="92" y="26"/>
                      <a:pt x="90" y="24"/>
                    </a:cubicBezTo>
                    <a:cubicBezTo>
                      <a:pt x="88" y="22"/>
                      <a:pt x="89" y="20"/>
                      <a:pt x="91" y="20"/>
                    </a:cubicBezTo>
                    <a:cubicBezTo>
                      <a:pt x="91" y="20"/>
                      <a:pt x="92" y="20"/>
                      <a:pt x="92" y="19"/>
                    </a:cubicBezTo>
                    <a:cubicBezTo>
                      <a:pt x="94" y="19"/>
                      <a:pt x="95" y="19"/>
                      <a:pt x="96" y="18"/>
                    </a:cubicBezTo>
                    <a:cubicBezTo>
                      <a:pt x="99" y="16"/>
                      <a:pt x="105" y="14"/>
                      <a:pt x="107" y="15"/>
                    </a:cubicBezTo>
                    <a:cubicBezTo>
                      <a:pt x="109" y="15"/>
                      <a:pt x="113" y="15"/>
                      <a:pt x="115" y="12"/>
                    </a:cubicBezTo>
                    <a:cubicBezTo>
                      <a:pt x="114" y="12"/>
                      <a:pt x="112" y="11"/>
                      <a:pt x="111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76">
                <a:extLst>
                  <a:ext uri="{FF2B5EF4-FFF2-40B4-BE49-F238E27FC236}">
                    <a16:creationId xmlns:a16="http://schemas.microsoft.com/office/drawing/2014/main" id="{8D15F5C3-DC8F-4789-8080-1105F437E9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0223" y="3362057"/>
                <a:ext cx="306153" cy="277294"/>
              </a:xfrm>
              <a:custGeom>
                <a:avLst/>
                <a:gdLst>
                  <a:gd name="T0" fmla="*/ 123 w 133"/>
                  <a:gd name="T1" fmla="*/ 7 h 120"/>
                  <a:gd name="T2" fmla="*/ 113 w 133"/>
                  <a:gd name="T3" fmla="*/ 1 h 120"/>
                  <a:gd name="T4" fmla="*/ 103 w 133"/>
                  <a:gd name="T5" fmla="*/ 3 h 120"/>
                  <a:gd name="T6" fmla="*/ 88 w 133"/>
                  <a:gd name="T7" fmla="*/ 7 h 120"/>
                  <a:gd name="T8" fmla="*/ 86 w 133"/>
                  <a:gd name="T9" fmla="*/ 12 h 120"/>
                  <a:gd name="T10" fmla="*/ 83 w 133"/>
                  <a:gd name="T11" fmla="*/ 22 h 120"/>
                  <a:gd name="T12" fmla="*/ 74 w 133"/>
                  <a:gd name="T13" fmla="*/ 29 h 120"/>
                  <a:gd name="T14" fmla="*/ 71 w 133"/>
                  <a:gd name="T15" fmla="*/ 37 h 120"/>
                  <a:gd name="T16" fmla="*/ 64 w 133"/>
                  <a:gd name="T17" fmla="*/ 49 h 120"/>
                  <a:gd name="T18" fmla="*/ 50 w 133"/>
                  <a:gd name="T19" fmla="*/ 54 h 120"/>
                  <a:gd name="T20" fmla="*/ 45 w 133"/>
                  <a:gd name="T21" fmla="*/ 66 h 120"/>
                  <a:gd name="T22" fmla="*/ 0 w 133"/>
                  <a:gd name="T23" fmla="*/ 68 h 120"/>
                  <a:gd name="T24" fmla="*/ 12 w 133"/>
                  <a:gd name="T25" fmla="*/ 79 h 120"/>
                  <a:gd name="T26" fmla="*/ 18 w 133"/>
                  <a:gd name="T27" fmla="*/ 94 h 120"/>
                  <a:gd name="T28" fmla="*/ 5 w 133"/>
                  <a:gd name="T29" fmla="*/ 105 h 120"/>
                  <a:gd name="T30" fmla="*/ 21 w 133"/>
                  <a:gd name="T31" fmla="*/ 106 h 120"/>
                  <a:gd name="T32" fmla="*/ 40 w 133"/>
                  <a:gd name="T33" fmla="*/ 105 h 120"/>
                  <a:gd name="T34" fmla="*/ 50 w 133"/>
                  <a:gd name="T35" fmla="*/ 111 h 120"/>
                  <a:gd name="T36" fmla="*/ 59 w 133"/>
                  <a:gd name="T37" fmla="*/ 120 h 120"/>
                  <a:gd name="T38" fmla="*/ 60 w 133"/>
                  <a:gd name="T39" fmla="*/ 120 h 120"/>
                  <a:gd name="T40" fmla="*/ 75 w 133"/>
                  <a:gd name="T41" fmla="*/ 114 h 120"/>
                  <a:gd name="T42" fmla="*/ 78 w 133"/>
                  <a:gd name="T43" fmla="*/ 106 h 120"/>
                  <a:gd name="T44" fmla="*/ 70 w 133"/>
                  <a:gd name="T45" fmla="*/ 92 h 120"/>
                  <a:gd name="T46" fmla="*/ 82 w 133"/>
                  <a:gd name="T47" fmla="*/ 85 h 120"/>
                  <a:gd name="T48" fmla="*/ 92 w 133"/>
                  <a:gd name="T49" fmla="*/ 78 h 120"/>
                  <a:gd name="T50" fmla="*/ 102 w 133"/>
                  <a:gd name="T51" fmla="*/ 66 h 120"/>
                  <a:gd name="T52" fmla="*/ 110 w 133"/>
                  <a:gd name="T53" fmla="*/ 57 h 120"/>
                  <a:gd name="T54" fmla="*/ 116 w 133"/>
                  <a:gd name="T55" fmla="*/ 45 h 120"/>
                  <a:gd name="T56" fmla="*/ 107 w 133"/>
                  <a:gd name="T57" fmla="*/ 34 h 120"/>
                  <a:gd name="T58" fmla="*/ 110 w 133"/>
                  <a:gd name="T59" fmla="*/ 22 h 120"/>
                  <a:gd name="T60" fmla="*/ 130 w 133"/>
                  <a:gd name="T61" fmla="*/ 21 h 120"/>
                  <a:gd name="T62" fmla="*/ 127 w 133"/>
                  <a:gd name="T63" fmla="*/ 13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" h="120">
                    <a:moveTo>
                      <a:pt x="127" y="13"/>
                    </a:moveTo>
                    <a:cubicBezTo>
                      <a:pt x="123" y="11"/>
                      <a:pt x="123" y="8"/>
                      <a:pt x="123" y="7"/>
                    </a:cubicBezTo>
                    <a:cubicBezTo>
                      <a:pt x="123" y="6"/>
                      <a:pt x="118" y="3"/>
                      <a:pt x="115" y="1"/>
                    </a:cubicBezTo>
                    <a:cubicBezTo>
                      <a:pt x="115" y="1"/>
                      <a:pt x="114" y="1"/>
                      <a:pt x="113" y="1"/>
                    </a:cubicBezTo>
                    <a:cubicBezTo>
                      <a:pt x="113" y="1"/>
                      <a:pt x="112" y="1"/>
                      <a:pt x="111" y="0"/>
                    </a:cubicBezTo>
                    <a:cubicBezTo>
                      <a:pt x="109" y="3"/>
                      <a:pt x="105" y="3"/>
                      <a:pt x="103" y="3"/>
                    </a:cubicBezTo>
                    <a:cubicBezTo>
                      <a:pt x="101" y="2"/>
                      <a:pt x="95" y="4"/>
                      <a:pt x="92" y="6"/>
                    </a:cubicBezTo>
                    <a:cubicBezTo>
                      <a:pt x="91" y="7"/>
                      <a:pt x="90" y="7"/>
                      <a:pt x="88" y="7"/>
                    </a:cubicBezTo>
                    <a:cubicBezTo>
                      <a:pt x="88" y="8"/>
                      <a:pt x="87" y="8"/>
                      <a:pt x="87" y="8"/>
                    </a:cubicBezTo>
                    <a:cubicBezTo>
                      <a:pt x="85" y="8"/>
                      <a:pt x="84" y="10"/>
                      <a:pt x="86" y="12"/>
                    </a:cubicBezTo>
                    <a:cubicBezTo>
                      <a:pt x="88" y="14"/>
                      <a:pt x="87" y="15"/>
                      <a:pt x="87" y="17"/>
                    </a:cubicBezTo>
                    <a:cubicBezTo>
                      <a:pt x="88" y="19"/>
                      <a:pt x="85" y="21"/>
                      <a:pt x="83" y="22"/>
                    </a:cubicBezTo>
                    <a:cubicBezTo>
                      <a:pt x="82" y="24"/>
                      <a:pt x="84" y="27"/>
                      <a:pt x="83" y="29"/>
                    </a:cubicBezTo>
                    <a:cubicBezTo>
                      <a:pt x="82" y="31"/>
                      <a:pt x="75" y="28"/>
                      <a:pt x="74" y="29"/>
                    </a:cubicBezTo>
                    <a:cubicBezTo>
                      <a:pt x="73" y="30"/>
                      <a:pt x="76" y="32"/>
                      <a:pt x="76" y="34"/>
                    </a:cubicBezTo>
                    <a:cubicBezTo>
                      <a:pt x="77" y="35"/>
                      <a:pt x="74" y="37"/>
                      <a:pt x="71" y="37"/>
                    </a:cubicBezTo>
                    <a:cubicBezTo>
                      <a:pt x="68" y="37"/>
                      <a:pt x="69" y="41"/>
                      <a:pt x="68" y="46"/>
                    </a:cubicBezTo>
                    <a:cubicBezTo>
                      <a:pt x="68" y="51"/>
                      <a:pt x="65" y="51"/>
                      <a:pt x="64" y="49"/>
                    </a:cubicBezTo>
                    <a:cubicBezTo>
                      <a:pt x="64" y="47"/>
                      <a:pt x="56" y="50"/>
                      <a:pt x="56" y="52"/>
                    </a:cubicBezTo>
                    <a:cubicBezTo>
                      <a:pt x="56" y="54"/>
                      <a:pt x="53" y="54"/>
                      <a:pt x="50" y="54"/>
                    </a:cubicBezTo>
                    <a:cubicBezTo>
                      <a:pt x="48" y="53"/>
                      <a:pt x="44" y="56"/>
                      <a:pt x="44" y="57"/>
                    </a:cubicBezTo>
                    <a:cubicBezTo>
                      <a:pt x="44" y="59"/>
                      <a:pt x="45" y="65"/>
                      <a:pt x="45" y="66"/>
                    </a:cubicBezTo>
                    <a:cubicBezTo>
                      <a:pt x="44" y="66"/>
                      <a:pt x="18" y="70"/>
                      <a:pt x="12" y="70"/>
                    </a:cubicBezTo>
                    <a:cubicBezTo>
                      <a:pt x="8" y="69"/>
                      <a:pt x="4" y="68"/>
                      <a:pt x="0" y="68"/>
                    </a:cubicBezTo>
                    <a:cubicBezTo>
                      <a:pt x="1" y="70"/>
                      <a:pt x="3" y="71"/>
                      <a:pt x="4" y="73"/>
                    </a:cubicBezTo>
                    <a:cubicBezTo>
                      <a:pt x="5" y="75"/>
                      <a:pt x="8" y="78"/>
                      <a:pt x="12" y="79"/>
                    </a:cubicBezTo>
                    <a:cubicBezTo>
                      <a:pt x="16" y="81"/>
                      <a:pt x="14" y="88"/>
                      <a:pt x="16" y="88"/>
                    </a:cubicBezTo>
                    <a:cubicBezTo>
                      <a:pt x="18" y="89"/>
                      <a:pt x="20" y="94"/>
                      <a:pt x="18" y="94"/>
                    </a:cubicBezTo>
                    <a:cubicBezTo>
                      <a:pt x="15" y="95"/>
                      <a:pt x="13" y="95"/>
                      <a:pt x="10" y="97"/>
                    </a:cubicBezTo>
                    <a:cubicBezTo>
                      <a:pt x="8" y="98"/>
                      <a:pt x="5" y="101"/>
                      <a:pt x="5" y="105"/>
                    </a:cubicBezTo>
                    <a:cubicBezTo>
                      <a:pt x="5" y="105"/>
                      <a:pt x="6" y="106"/>
                      <a:pt x="6" y="107"/>
                    </a:cubicBezTo>
                    <a:cubicBezTo>
                      <a:pt x="12" y="107"/>
                      <a:pt x="20" y="107"/>
                      <a:pt x="21" y="106"/>
                    </a:cubicBezTo>
                    <a:cubicBezTo>
                      <a:pt x="22" y="104"/>
                      <a:pt x="25" y="104"/>
                      <a:pt x="27" y="105"/>
                    </a:cubicBezTo>
                    <a:cubicBezTo>
                      <a:pt x="29" y="106"/>
                      <a:pt x="37" y="107"/>
                      <a:pt x="40" y="105"/>
                    </a:cubicBezTo>
                    <a:cubicBezTo>
                      <a:pt x="44" y="103"/>
                      <a:pt x="46" y="105"/>
                      <a:pt x="46" y="107"/>
                    </a:cubicBezTo>
                    <a:cubicBezTo>
                      <a:pt x="46" y="109"/>
                      <a:pt x="48" y="109"/>
                      <a:pt x="50" y="111"/>
                    </a:cubicBezTo>
                    <a:cubicBezTo>
                      <a:pt x="52" y="113"/>
                      <a:pt x="50" y="115"/>
                      <a:pt x="52" y="117"/>
                    </a:cubicBezTo>
                    <a:cubicBezTo>
                      <a:pt x="53" y="118"/>
                      <a:pt x="55" y="118"/>
                      <a:pt x="59" y="120"/>
                    </a:cubicBezTo>
                    <a:cubicBezTo>
                      <a:pt x="59" y="120"/>
                      <a:pt x="59" y="120"/>
                      <a:pt x="60" y="120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62" y="118"/>
                      <a:pt x="63" y="114"/>
                      <a:pt x="68" y="115"/>
                    </a:cubicBezTo>
                    <a:cubicBezTo>
                      <a:pt x="73" y="116"/>
                      <a:pt x="72" y="114"/>
                      <a:pt x="75" y="114"/>
                    </a:cubicBezTo>
                    <a:cubicBezTo>
                      <a:pt x="78" y="115"/>
                      <a:pt x="80" y="115"/>
                      <a:pt x="81" y="113"/>
                    </a:cubicBezTo>
                    <a:cubicBezTo>
                      <a:pt x="83" y="111"/>
                      <a:pt x="80" y="107"/>
                      <a:pt x="78" y="106"/>
                    </a:cubicBezTo>
                    <a:cubicBezTo>
                      <a:pt x="77" y="104"/>
                      <a:pt x="75" y="100"/>
                      <a:pt x="75" y="97"/>
                    </a:cubicBezTo>
                    <a:cubicBezTo>
                      <a:pt x="75" y="94"/>
                      <a:pt x="70" y="94"/>
                      <a:pt x="70" y="92"/>
                    </a:cubicBezTo>
                    <a:cubicBezTo>
                      <a:pt x="70" y="89"/>
                      <a:pt x="75" y="85"/>
                      <a:pt x="76" y="84"/>
                    </a:cubicBezTo>
                    <a:cubicBezTo>
                      <a:pt x="77" y="83"/>
                      <a:pt x="81" y="86"/>
                      <a:pt x="82" y="85"/>
                    </a:cubicBezTo>
                    <a:cubicBezTo>
                      <a:pt x="83" y="83"/>
                      <a:pt x="86" y="84"/>
                      <a:pt x="87" y="84"/>
                    </a:cubicBezTo>
                    <a:cubicBezTo>
                      <a:pt x="89" y="85"/>
                      <a:pt x="91" y="81"/>
                      <a:pt x="92" y="78"/>
                    </a:cubicBezTo>
                    <a:cubicBezTo>
                      <a:pt x="92" y="75"/>
                      <a:pt x="97" y="75"/>
                      <a:pt x="98" y="74"/>
                    </a:cubicBezTo>
                    <a:cubicBezTo>
                      <a:pt x="99" y="73"/>
                      <a:pt x="101" y="67"/>
                      <a:pt x="102" y="66"/>
                    </a:cubicBezTo>
                    <a:cubicBezTo>
                      <a:pt x="102" y="64"/>
                      <a:pt x="106" y="65"/>
                      <a:pt x="106" y="62"/>
                    </a:cubicBezTo>
                    <a:cubicBezTo>
                      <a:pt x="106" y="58"/>
                      <a:pt x="108" y="58"/>
                      <a:pt x="110" y="57"/>
                    </a:cubicBezTo>
                    <a:cubicBezTo>
                      <a:pt x="112" y="57"/>
                      <a:pt x="111" y="54"/>
                      <a:pt x="112" y="51"/>
                    </a:cubicBezTo>
                    <a:cubicBezTo>
                      <a:pt x="112" y="49"/>
                      <a:pt x="113" y="46"/>
                      <a:pt x="116" y="45"/>
                    </a:cubicBezTo>
                    <a:cubicBezTo>
                      <a:pt x="118" y="45"/>
                      <a:pt x="115" y="41"/>
                      <a:pt x="112" y="42"/>
                    </a:cubicBezTo>
                    <a:cubicBezTo>
                      <a:pt x="109" y="42"/>
                      <a:pt x="107" y="34"/>
                      <a:pt x="107" y="34"/>
                    </a:cubicBezTo>
                    <a:cubicBezTo>
                      <a:pt x="107" y="34"/>
                      <a:pt x="108" y="27"/>
                      <a:pt x="106" y="26"/>
                    </a:cubicBezTo>
                    <a:cubicBezTo>
                      <a:pt x="104" y="26"/>
                      <a:pt x="107" y="22"/>
                      <a:pt x="110" y="22"/>
                    </a:cubicBezTo>
                    <a:cubicBezTo>
                      <a:pt x="114" y="22"/>
                      <a:pt x="120" y="26"/>
                      <a:pt x="122" y="24"/>
                    </a:cubicBezTo>
                    <a:cubicBezTo>
                      <a:pt x="124" y="23"/>
                      <a:pt x="129" y="22"/>
                      <a:pt x="130" y="21"/>
                    </a:cubicBezTo>
                    <a:cubicBezTo>
                      <a:pt x="131" y="21"/>
                      <a:pt x="132" y="18"/>
                      <a:pt x="133" y="16"/>
                    </a:cubicBezTo>
                    <a:cubicBezTo>
                      <a:pt x="132" y="15"/>
                      <a:pt x="129" y="14"/>
                      <a:pt x="127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177">
                <a:extLst>
                  <a:ext uri="{FF2B5EF4-FFF2-40B4-BE49-F238E27FC236}">
                    <a16:creationId xmlns:a16="http://schemas.microsoft.com/office/drawing/2014/main" id="{FB4F6055-8FEC-4DD2-B292-5892B155AC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63784" y="3980637"/>
                <a:ext cx="851959" cy="311172"/>
              </a:xfrm>
              <a:custGeom>
                <a:avLst/>
                <a:gdLst>
                  <a:gd name="T0" fmla="*/ 27 w 370"/>
                  <a:gd name="T1" fmla="*/ 57 h 135"/>
                  <a:gd name="T2" fmla="*/ 105 w 370"/>
                  <a:gd name="T3" fmla="*/ 72 h 135"/>
                  <a:gd name="T4" fmla="*/ 16 w 370"/>
                  <a:gd name="T5" fmla="*/ 37 h 135"/>
                  <a:gd name="T6" fmla="*/ 199 w 370"/>
                  <a:gd name="T7" fmla="*/ 95 h 135"/>
                  <a:gd name="T8" fmla="*/ 207 w 370"/>
                  <a:gd name="T9" fmla="*/ 76 h 135"/>
                  <a:gd name="T10" fmla="*/ 219 w 370"/>
                  <a:gd name="T11" fmla="*/ 79 h 135"/>
                  <a:gd name="T12" fmla="*/ 227 w 370"/>
                  <a:gd name="T13" fmla="*/ 54 h 135"/>
                  <a:gd name="T14" fmla="*/ 227 w 370"/>
                  <a:gd name="T15" fmla="*/ 45 h 135"/>
                  <a:gd name="T16" fmla="*/ 212 w 370"/>
                  <a:gd name="T17" fmla="*/ 38 h 135"/>
                  <a:gd name="T18" fmla="*/ 190 w 370"/>
                  <a:gd name="T19" fmla="*/ 69 h 135"/>
                  <a:gd name="T20" fmla="*/ 88 w 370"/>
                  <a:gd name="T21" fmla="*/ 75 h 135"/>
                  <a:gd name="T22" fmla="*/ 85 w 370"/>
                  <a:gd name="T23" fmla="*/ 62 h 135"/>
                  <a:gd name="T24" fmla="*/ 82 w 370"/>
                  <a:gd name="T25" fmla="*/ 68 h 135"/>
                  <a:gd name="T26" fmla="*/ 68 w 370"/>
                  <a:gd name="T27" fmla="*/ 51 h 135"/>
                  <a:gd name="T28" fmla="*/ 56 w 370"/>
                  <a:gd name="T29" fmla="*/ 36 h 135"/>
                  <a:gd name="T30" fmla="*/ 38 w 370"/>
                  <a:gd name="T31" fmla="*/ 24 h 135"/>
                  <a:gd name="T32" fmla="*/ 2 w 370"/>
                  <a:gd name="T33" fmla="*/ 3 h 135"/>
                  <a:gd name="T34" fmla="*/ 33 w 370"/>
                  <a:gd name="T35" fmla="*/ 46 h 135"/>
                  <a:gd name="T36" fmla="*/ 71 w 370"/>
                  <a:gd name="T37" fmla="*/ 91 h 135"/>
                  <a:gd name="T38" fmla="*/ 87 w 370"/>
                  <a:gd name="T39" fmla="*/ 84 h 135"/>
                  <a:gd name="T40" fmla="*/ 266 w 370"/>
                  <a:gd name="T41" fmla="*/ 37 h 135"/>
                  <a:gd name="T42" fmla="*/ 268 w 370"/>
                  <a:gd name="T43" fmla="*/ 46 h 135"/>
                  <a:gd name="T44" fmla="*/ 249 w 370"/>
                  <a:gd name="T45" fmla="*/ 75 h 135"/>
                  <a:gd name="T46" fmla="*/ 198 w 370"/>
                  <a:gd name="T47" fmla="*/ 119 h 135"/>
                  <a:gd name="T48" fmla="*/ 230 w 370"/>
                  <a:gd name="T49" fmla="*/ 115 h 135"/>
                  <a:gd name="T50" fmla="*/ 276 w 370"/>
                  <a:gd name="T51" fmla="*/ 76 h 135"/>
                  <a:gd name="T52" fmla="*/ 156 w 370"/>
                  <a:gd name="T53" fmla="*/ 113 h 135"/>
                  <a:gd name="T54" fmla="*/ 140 w 370"/>
                  <a:gd name="T55" fmla="*/ 105 h 135"/>
                  <a:gd name="T56" fmla="*/ 88 w 370"/>
                  <a:gd name="T57" fmla="*/ 98 h 135"/>
                  <a:gd name="T58" fmla="*/ 94 w 370"/>
                  <a:gd name="T59" fmla="*/ 109 h 135"/>
                  <a:gd name="T60" fmla="*/ 144 w 370"/>
                  <a:gd name="T61" fmla="*/ 117 h 135"/>
                  <a:gd name="T62" fmla="*/ 156 w 370"/>
                  <a:gd name="T63" fmla="*/ 113 h 135"/>
                  <a:gd name="T64" fmla="*/ 323 w 370"/>
                  <a:gd name="T65" fmla="*/ 76 h 135"/>
                  <a:gd name="T66" fmla="*/ 289 w 370"/>
                  <a:gd name="T67" fmla="*/ 59 h 135"/>
                  <a:gd name="T68" fmla="*/ 310 w 370"/>
                  <a:gd name="T69" fmla="*/ 67 h 135"/>
                  <a:gd name="T70" fmla="*/ 298 w 370"/>
                  <a:gd name="T71" fmla="*/ 72 h 135"/>
                  <a:gd name="T72" fmla="*/ 317 w 370"/>
                  <a:gd name="T73" fmla="*/ 81 h 135"/>
                  <a:gd name="T74" fmla="*/ 351 w 370"/>
                  <a:gd name="T75" fmla="*/ 102 h 135"/>
                  <a:gd name="T76" fmla="*/ 362 w 370"/>
                  <a:gd name="T77" fmla="*/ 115 h 135"/>
                  <a:gd name="T78" fmla="*/ 343 w 370"/>
                  <a:gd name="T79" fmla="*/ 61 h 135"/>
                  <a:gd name="T80" fmla="*/ 236 w 370"/>
                  <a:gd name="T81" fmla="*/ 125 h 135"/>
                  <a:gd name="T82" fmla="*/ 240 w 370"/>
                  <a:gd name="T83" fmla="*/ 127 h 135"/>
                  <a:gd name="T84" fmla="*/ 242 w 370"/>
                  <a:gd name="T85" fmla="*/ 124 h 135"/>
                  <a:gd name="T86" fmla="*/ 178 w 370"/>
                  <a:gd name="T87" fmla="*/ 48 h 135"/>
                  <a:gd name="T88" fmla="*/ 183 w 370"/>
                  <a:gd name="T89" fmla="*/ 28 h 135"/>
                  <a:gd name="T90" fmla="*/ 182 w 370"/>
                  <a:gd name="T91" fmla="*/ 14 h 135"/>
                  <a:gd name="T92" fmla="*/ 161 w 370"/>
                  <a:gd name="T93" fmla="*/ 25 h 135"/>
                  <a:gd name="T94" fmla="*/ 144 w 370"/>
                  <a:gd name="T95" fmla="*/ 36 h 135"/>
                  <a:gd name="T96" fmla="*/ 118 w 370"/>
                  <a:gd name="T97" fmla="*/ 37 h 135"/>
                  <a:gd name="T98" fmla="*/ 110 w 370"/>
                  <a:gd name="T99" fmla="*/ 43 h 135"/>
                  <a:gd name="T100" fmla="*/ 129 w 370"/>
                  <a:gd name="T101" fmla="*/ 73 h 135"/>
                  <a:gd name="T102" fmla="*/ 156 w 370"/>
                  <a:gd name="T103" fmla="*/ 80 h 135"/>
                  <a:gd name="T104" fmla="*/ 192 w 370"/>
                  <a:gd name="T105" fmla="*/ 127 h 135"/>
                  <a:gd name="T106" fmla="*/ 192 w 370"/>
                  <a:gd name="T107" fmla="*/ 127 h 135"/>
                  <a:gd name="T108" fmla="*/ 168 w 370"/>
                  <a:gd name="T109" fmla="*/ 120 h 135"/>
                  <a:gd name="T110" fmla="*/ 180 w 370"/>
                  <a:gd name="T111" fmla="*/ 11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0" h="135">
                    <a:moveTo>
                      <a:pt x="27" y="57"/>
                    </a:moveTo>
                    <a:cubicBezTo>
                      <a:pt x="27" y="58"/>
                      <a:pt x="30" y="63"/>
                      <a:pt x="31" y="62"/>
                    </a:cubicBezTo>
                    <a:cubicBezTo>
                      <a:pt x="33" y="60"/>
                      <a:pt x="29" y="53"/>
                      <a:pt x="27" y="57"/>
                    </a:cubicBezTo>
                    <a:close/>
                    <a:moveTo>
                      <a:pt x="105" y="72"/>
                    </a:moveTo>
                    <a:cubicBezTo>
                      <a:pt x="105" y="70"/>
                      <a:pt x="99" y="71"/>
                      <a:pt x="101" y="74"/>
                    </a:cubicBezTo>
                    <a:cubicBezTo>
                      <a:pt x="103" y="77"/>
                      <a:pt x="105" y="74"/>
                      <a:pt x="105" y="72"/>
                    </a:cubicBezTo>
                    <a:close/>
                    <a:moveTo>
                      <a:pt x="16" y="37"/>
                    </a:moveTo>
                    <a:cubicBezTo>
                      <a:pt x="15" y="39"/>
                      <a:pt x="18" y="46"/>
                      <a:pt x="21" y="43"/>
                    </a:cubicBezTo>
                    <a:cubicBezTo>
                      <a:pt x="24" y="40"/>
                      <a:pt x="16" y="34"/>
                      <a:pt x="16" y="37"/>
                    </a:cubicBezTo>
                    <a:close/>
                    <a:moveTo>
                      <a:pt x="195" y="77"/>
                    </a:moveTo>
                    <a:cubicBezTo>
                      <a:pt x="199" y="78"/>
                      <a:pt x="198" y="83"/>
                      <a:pt x="198" y="86"/>
                    </a:cubicBezTo>
                    <a:cubicBezTo>
                      <a:pt x="197" y="89"/>
                      <a:pt x="196" y="96"/>
                      <a:pt x="199" y="95"/>
                    </a:cubicBezTo>
                    <a:cubicBezTo>
                      <a:pt x="202" y="94"/>
                      <a:pt x="205" y="89"/>
                      <a:pt x="203" y="87"/>
                    </a:cubicBezTo>
                    <a:cubicBezTo>
                      <a:pt x="201" y="86"/>
                      <a:pt x="201" y="75"/>
                      <a:pt x="202" y="73"/>
                    </a:cubicBezTo>
                    <a:cubicBezTo>
                      <a:pt x="203" y="70"/>
                      <a:pt x="209" y="72"/>
                      <a:pt x="207" y="76"/>
                    </a:cubicBezTo>
                    <a:cubicBezTo>
                      <a:pt x="205" y="80"/>
                      <a:pt x="211" y="80"/>
                      <a:pt x="211" y="84"/>
                    </a:cubicBezTo>
                    <a:cubicBezTo>
                      <a:pt x="211" y="89"/>
                      <a:pt x="215" y="86"/>
                      <a:pt x="218" y="85"/>
                    </a:cubicBezTo>
                    <a:cubicBezTo>
                      <a:pt x="222" y="84"/>
                      <a:pt x="222" y="82"/>
                      <a:pt x="219" y="79"/>
                    </a:cubicBezTo>
                    <a:cubicBezTo>
                      <a:pt x="216" y="76"/>
                      <a:pt x="221" y="72"/>
                      <a:pt x="217" y="70"/>
                    </a:cubicBezTo>
                    <a:cubicBezTo>
                      <a:pt x="214" y="67"/>
                      <a:pt x="211" y="64"/>
                      <a:pt x="215" y="63"/>
                    </a:cubicBezTo>
                    <a:cubicBezTo>
                      <a:pt x="218" y="62"/>
                      <a:pt x="228" y="56"/>
                      <a:pt x="227" y="54"/>
                    </a:cubicBezTo>
                    <a:cubicBezTo>
                      <a:pt x="226" y="52"/>
                      <a:pt x="212" y="55"/>
                      <a:pt x="210" y="59"/>
                    </a:cubicBezTo>
                    <a:cubicBezTo>
                      <a:pt x="209" y="63"/>
                      <a:pt x="199" y="58"/>
                      <a:pt x="200" y="51"/>
                    </a:cubicBezTo>
                    <a:cubicBezTo>
                      <a:pt x="202" y="44"/>
                      <a:pt x="221" y="42"/>
                      <a:pt x="227" y="45"/>
                    </a:cubicBezTo>
                    <a:cubicBezTo>
                      <a:pt x="233" y="48"/>
                      <a:pt x="239" y="41"/>
                      <a:pt x="241" y="37"/>
                    </a:cubicBezTo>
                    <a:cubicBezTo>
                      <a:pt x="243" y="33"/>
                      <a:pt x="236" y="37"/>
                      <a:pt x="232" y="40"/>
                    </a:cubicBezTo>
                    <a:cubicBezTo>
                      <a:pt x="228" y="43"/>
                      <a:pt x="218" y="40"/>
                      <a:pt x="212" y="38"/>
                    </a:cubicBezTo>
                    <a:cubicBezTo>
                      <a:pt x="207" y="36"/>
                      <a:pt x="207" y="41"/>
                      <a:pt x="202" y="42"/>
                    </a:cubicBezTo>
                    <a:cubicBezTo>
                      <a:pt x="198" y="43"/>
                      <a:pt x="199" y="53"/>
                      <a:pt x="197" y="54"/>
                    </a:cubicBezTo>
                    <a:cubicBezTo>
                      <a:pt x="195" y="55"/>
                      <a:pt x="195" y="62"/>
                      <a:pt x="190" y="69"/>
                    </a:cubicBezTo>
                    <a:cubicBezTo>
                      <a:pt x="186" y="76"/>
                      <a:pt x="192" y="77"/>
                      <a:pt x="195" y="77"/>
                    </a:cubicBezTo>
                    <a:close/>
                    <a:moveTo>
                      <a:pt x="87" y="84"/>
                    </a:moveTo>
                    <a:cubicBezTo>
                      <a:pt x="86" y="80"/>
                      <a:pt x="88" y="77"/>
                      <a:pt x="88" y="75"/>
                    </a:cubicBezTo>
                    <a:cubicBezTo>
                      <a:pt x="88" y="74"/>
                      <a:pt x="89" y="73"/>
                      <a:pt x="91" y="73"/>
                    </a:cubicBezTo>
                    <a:cubicBezTo>
                      <a:pt x="93" y="74"/>
                      <a:pt x="93" y="69"/>
                      <a:pt x="91" y="68"/>
                    </a:cubicBezTo>
                    <a:cubicBezTo>
                      <a:pt x="90" y="68"/>
                      <a:pt x="89" y="62"/>
                      <a:pt x="85" y="62"/>
                    </a:cubicBezTo>
                    <a:cubicBezTo>
                      <a:pt x="81" y="62"/>
                      <a:pt x="81" y="65"/>
                      <a:pt x="84" y="65"/>
                    </a:cubicBezTo>
                    <a:cubicBezTo>
                      <a:pt x="86" y="66"/>
                      <a:pt x="88" y="68"/>
                      <a:pt x="87" y="69"/>
                    </a:cubicBezTo>
                    <a:cubicBezTo>
                      <a:pt x="86" y="71"/>
                      <a:pt x="85" y="68"/>
                      <a:pt x="82" y="68"/>
                    </a:cubicBezTo>
                    <a:cubicBezTo>
                      <a:pt x="79" y="68"/>
                      <a:pt x="81" y="64"/>
                      <a:pt x="77" y="64"/>
                    </a:cubicBezTo>
                    <a:cubicBezTo>
                      <a:pt x="73" y="63"/>
                      <a:pt x="74" y="56"/>
                      <a:pt x="70" y="56"/>
                    </a:cubicBezTo>
                    <a:cubicBezTo>
                      <a:pt x="66" y="56"/>
                      <a:pt x="66" y="53"/>
                      <a:pt x="68" y="51"/>
                    </a:cubicBezTo>
                    <a:cubicBezTo>
                      <a:pt x="71" y="48"/>
                      <a:pt x="64" y="46"/>
                      <a:pt x="64" y="43"/>
                    </a:cubicBezTo>
                    <a:cubicBezTo>
                      <a:pt x="64" y="41"/>
                      <a:pt x="60" y="42"/>
                      <a:pt x="60" y="40"/>
                    </a:cubicBezTo>
                    <a:cubicBezTo>
                      <a:pt x="60" y="37"/>
                      <a:pt x="58" y="39"/>
                      <a:pt x="56" y="36"/>
                    </a:cubicBezTo>
                    <a:cubicBezTo>
                      <a:pt x="54" y="33"/>
                      <a:pt x="53" y="36"/>
                      <a:pt x="51" y="33"/>
                    </a:cubicBezTo>
                    <a:cubicBezTo>
                      <a:pt x="49" y="31"/>
                      <a:pt x="46" y="30"/>
                      <a:pt x="45" y="31"/>
                    </a:cubicBezTo>
                    <a:cubicBezTo>
                      <a:pt x="43" y="31"/>
                      <a:pt x="39" y="28"/>
                      <a:pt x="38" y="24"/>
                    </a:cubicBezTo>
                    <a:cubicBezTo>
                      <a:pt x="37" y="21"/>
                      <a:pt x="26" y="16"/>
                      <a:pt x="24" y="12"/>
                    </a:cubicBezTo>
                    <a:cubicBezTo>
                      <a:pt x="23" y="8"/>
                      <a:pt x="19" y="6"/>
                      <a:pt x="12" y="6"/>
                    </a:cubicBezTo>
                    <a:cubicBezTo>
                      <a:pt x="6" y="7"/>
                      <a:pt x="4" y="0"/>
                      <a:pt x="2" y="3"/>
                    </a:cubicBezTo>
                    <a:cubicBezTo>
                      <a:pt x="0" y="7"/>
                      <a:pt x="9" y="16"/>
                      <a:pt x="13" y="19"/>
                    </a:cubicBezTo>
                    <a:cubicBezTo>
                      <a:pt x="17" y="21"/>
                      <a:pt x="19" y="30"/>
                      <a:pt x="24" y="30"/>
                    </a:cubicBezTo>
                    <a:cubicBezTo>
                      <a:pt x="29" y="31"/>
                      <a:pt x="29" y="46"/>
                      <a:pt x="33" y="46"/>
                    </a:cubicBezTo>
                    <a:cubicBezTo>
                      <a:pt x="36" y="47"/>
                      <a:pt x="44" y="59"/>
                      <a:pt x="45" y="65"/>
                    </a:cubicBezTo>
                    <a:cubicBezTo>
                      <a:pt x="46" y="71"/>
                      <a:pt x="54" y="74"/>
                      <a:pt x="57" y="79"/>
                    </a:cubicBezTo>
                    <a:cubicBezTo>
                      <a:pt x="59" y="83"/>
                      <a:pt x="70" y="89"/>
                      <a:pt x="71" y="91"/>
                    </a:cubicBezTo>
                    <a:cubicBezTo>
                      <a:pt x="73" y="93"/>
                      <a:pt x="74" y="97"/>
                      <a:pt x="75" y="95"/>
                    </a:cubicBezTo>
                    <a:cubicBezTo>
                      <a:pt x="76" y="93"/>
                      <a:pt x="81" y="95"/>
                      <a:pt x="84" y="95"/>
                    </a:cubicBezTo>
                    <a:cubicBezTo>
                      <a:pt x="86" y="96"/>
                      <a:pt x="87" y="87"/>
                      <a:pt x="87" y="84"/>
                    </a:cubicBezTo>
                    <a:close/>
                    <a:moveTo>
                      <a:pt x="268" y="46"/>
                    </a:moveTo>
                    <a:cubicBezTo>
                      <a:pt x="274" y="46"/>
                      <a:pt x="271" y="43"/>
                      <a:pt x="271" y="40"/>
                    </a:cubicBezTo>
                    <a:cubicBezTo>
                      <a:pt x="271" y="36"/>
                      <a:pt x="266" y="39"/>
                      <a:pt x="266" y="37"/>
                    </a:cubicBezTo>
                    <a:cubicBezTo>
                      <a:pt x="266" y="36"/>
                      <a:pt x="265" y="29"/>
                      <a:pt x="261" y="34"/>
                    </a:cubicBezTo>
                    <a:cubicBezTo>
                      <a:pt x="257" y="40"/>
                      <a:pt x="262" y="53"/>
                      <a:pt x="265" y="52"/>
                    </a:cubicBezTo>
                    <a:cubicBezTo>
                      <a:pt x="268" y="51"/>
                      <a:pt x="263" y="45"/>
                      <a:pt x="268" y="46"/>
                    </a:cubicBezTo>
                    <a:close/>
                    <a:moveTo>
                      <a:pt x="249" y="75"/>
                    </a:moveTo>
                    <a:cubicBezTo>
                      <a:pt x="250" y="79"/>
                      <a:pt x="257" y="81"/>
                      <a:pt x="259" y="78"/>
                    </a:cubicBezTo>
                    <a:cubicBezTo>
                      <a:pt x="261" y="75"/>
                      <a:pt x="248" y="71"/>
                      <a:pt x="249" y="75"/>
                    </a:cubicBezTo>
                    <a:close/>
                    <a:moveTo>
                      <a:pt x="230" y="115"/>
                    </a:moveTo>
                    <a:cubicBezTo>
                      <a:pt x="224" y="114"/>
                      <a:pt x="219" y="119"/>
                      <a:pt x="213" y="117"/>
                    </a:cubicBezTo>
                    <a:cubicBezTo>
                      <a:pt x="207" y="114"/>
                      <a:pt x="197" y="117"/>
                      <a:pt x="198" y="119"/>
                    </a:cubicBezTo>
                    <a:cubicBezTo>
                      <a:pt x="199" y="121"/>
                      <a:pt x="205" y="121"/>
                      <a:pt x="211" y="121"/>
                    </a:cubicBezTo>
                    <a:cubicBezTo>
                      <a:pt x="217" y="122"/>
                      <a:pt x="223" y="118"/>
                      <a:pt x="227" y="118"/>
                    </a:cubicBezTo>
                    <a:cubicBezTo>
                      <a:pt x="232" y="118"/>
                      <a:pt x="236" y="116"/>
                      <a:pt x="230" y="115"/>
                    </a:cubicBezTo>
                    <a:close/>
                    <a:moveTo>
                      <a:pt x="281" y="72"/>
                    </a:moveTo>
                    <a:cubicBezTo>
                      <a:pt x="275" y="70"/>
                      <a:pt x="264" y="72"/>
                      <a:pt x="265" y="75"/>
                    </a:cubicBezTo>
                    <a:cubicBezTo>
                      <a:pt x="266" y="78"/>
                      <a:pt x="271" y="76"/>
                      <a:pt x="276" y="76"/>
                    </a:cubicBezTo>
                    <a:cubicBezTo>
                      <a:pt x="281" y="76"/>
                      <a:pt x="284" y="80"/>
                      <a:pt x="286" y="80"/>
                    </a:cubicBezTo>
                    <a:cubicBezTo>
                      <a:pt x="289" y="80"/>
                      <a:pt x="287" y="74"/>
                      <a:pt x="281" y="72"/>
                    </a:cubicBezTo>
                    <a:close/>
                    <a:moveTo>
                      <a:pt x="156" y="113"/>
                    </a:moveTo>
                    <a:cubicBezTo>
                      <a:pt x="155" y="110"/>
                      <a:pt x="146" y="113"/>
                      <a:pt x="142" y="111"/>
                    </a:cubicBezTo>
                    <a:cubicBezTo>
                      <a:pt x="137" y="109"/>
                      <a:pt x="147" y="107"/>
                      <a:pt x="150" y="105"/>
                    </a:cubicBezTo>
                    <a:cubicBezTo>
                      <a:pt x="153" y="103"/>
                      <a:pt x="148" y="103"/>
                      <a:pt x="140" y="105"/>
                    </a:cubicBezTo>
                    <a:cubicBezTo>
                      <a:pt x="133" y="107"/>
                      <a:pt x="124" y="100"/>
                      <a:pt x="124" y="103"/>
                    </a:cubicBezTo>
                    <a:cubicBezTo>
                      <a:pt x="123" y="106"/>
                      <a:pt x="110" y="102"/>
                      <a:pt x="106" y="99"/>
                    </a:cubicBezTo>
                    <a:cubicBezTo>
                      <a:pt x="103" y="97"/>
                      <a:pt x="90" y="94"/>
                      <a:pt x="88" y="98"/>
                    </a:cubicBezTo>
                    <a:cubicBezTo>
                      <a:pt x="85" y="103"/>
                      <a:pt x="83" y="99"/>
                      <a:pt x="84" y="103"/>
                    </a:cubicBezTo>
                    <a:cubicBezTo>
                      <a:pt x="85" y="106"/>
                      <a:pt x="88" y="104"/>
                      <a:pt x="90" y="104"/>
                    </a:cubicBezTo>
                    <a:cubicBezTo>
                      <a:pt x="92" y="104"/>
                      <a:pt x="91" y="108"/>
                      <a:pt x="94" y="109"/>
                    </a:cubicBezTo>
                    <a:cubicBezTo>
                      <a:pt x="97" y="109"/>
                      <a:pt x="107" y="112"/>
                      <a:pt x="108" y="110"/>
                    </a:cubicBezTo>
                    <a:cubicBezTo>
                      <a:pt x="109" y="108"/>
                      <a:pt x="119" y="110"/>
                      <a:pt x="124" y="114"/>
                    </a:cubicBezTo>
                    <a:cubicBezTo>
                      <a:pt x="128" y="118"/>
                      <a:pt x="139" y="118"/>
                      <a:pt x="144" y="117"/>
                    </a:cubicBezTo>
                    <a:cubicBezTo>
                      <a:pt x="148" y="116"/>
                      <a:pt x="153" y="120"/>
                      <a:pt x="154" y="118"/>
                    </a:cubicBezTo>
                    <a:cubicBezTo>
                      <a:pt x="156" y="115"/>
                      <a:pt x="159" y="121"/>
                      <a:pt x="164" y="118"/>
                    </a:cubicBezTo>
                    <a:cubicBezTo>
                      <a:pt x="168" y="114"/>
                      <a:pt x="156" y="116"/>
                      <a:pt x="156" y="113"/>
                    </a:cubicBezTo>
                    <a:close/>
                    <a:moveTo>
                      <a:pt x="343" y="61"/>
                    </a:moveTo>
                    <a:cubicBezTo>
                      <a:pt x="339" y="61"/>
                      <a:pt x="339" y="67"/>
                      <a:pt x="336" y="67"/>
                    </a:cubicBezTo>
                    <a:cubicBezTo>
                      <a:pt x="333" y="67"/>
                      <a:pt x="328" y="74"/>
                      <a:pt x="323" y="76"/>
                    </a:cubicBezTo>
                    <a:cubicBezTo>
                      <a:pt x="317" y="78"/>
                      <a:pt x="317" y="59"/>
                      <a:pt x="314" y="56"/>
                    </a:cubicBezTo>
                    <a:cubicBezTo>
                      <a:pt x="311" y="52"/>
                      <a:pt x="297" y="49"/>
                      <a:pt x="296" y="53"/>
                    </a:cubicBezTo>
                    <a:cubicBezTo>
                      <a:pt x="294" y="57"/>
                      <a:pt x="289" y="55"/>
                      <a:pt x="289" y="59"/>
                    </a:cubicBezTo>
                    <a:cubicBezTo>
                      <a:pt x="288" y="62"/>
                      <a:pt x="290" y="61"/>
                      <a:pt x="293" y="61"/>
                    </a:cubicBezTo>
                    <a:cubicBezTo>
                      <a:pt x="296" y="61"/>
                      <a:pt x="296" y="63"/>
                      <a:pt x="298" y="66"/>
                    </a:cubicBezTo>
                    <a:cubicBezTo>
                      <a:pt x="299" y="69"/>
                      <a:pt x="308" y="67"/>
                      <a:pt x="310" y="67"/>
                    </a:cubicBezTo>
                    <a:cubicBezTo>
                      <a:pt x="313" y="67"/>
                      <a:pt x="314" y="71"/>
                      <a:pt x="310" y="69"/>
                    </a:cubicBezTo>
                    <a:cubicBezTo>
                      <a:pt x="306" y="68"/>
                      <a:pt x="306" y="71"/>
                      <a:pt x="303" y="70"/>
                    </a:cubicBezTo>
                    <a:cubicBezTo>
                      <a:pt x="300" y="70"/>
                      <a:pt x="296" y="70"/>
                      <a:pt x="298" y="72"/>
                    </a:cubicBezTo>
                    <a:cubicBezTo>
                      <a:pt x="300" y="73"/>
                      <a:pt x="303" y="75"/>
                      <a:pt x="303" y="79"/>
                    </a:cubicBezTo>
                    <a:cubicBezTo>
                      <a:pt x="303" y="83"/>
                      <a:pt x="309" y="82"/>
                      <a:pt x="309" y="79"/>
                    </a:cubicBezTo>
                    <a:cubicBezTo>
                      <a:pt x="309" y="76"/>
                      <a:pt x="311" y="80"/>
                      <a:pt x="317" y="81"/>
                    </a:cubicBezTo>
                    <a:cubicBezTo>
                      <a:pt x="322" y="83"/>
                      <a:pt x="319" y="85"/>
                      <a:pt x="324" y="85"/>
                    </a:cubicBezTo>
                    <a:cubicBezTo>
                      <a:pt x="329" y="85"/>
                      <a:pt x="342" y="89"/>
                      <a:pt x="347" y="93"/>
                    </a:cubicBezTo>
                    <a:cubicBezTo>
                      <a:pt x="351" y="96"/>
                      <a:pt x="348" y="99"/>
                      <a:pt x="351" y="102"/>
                    </a:cubicBezTo>
                    <a:cubicBezTo>
                      <a:pt x="354" y="105"/>
                      <a:pt x="355" y="109"/>
                      <a:pt x="351" y="109"/>
                    </a:cubicBezTo>
                    <a:cubicBezTo>
                      <a:pt x="347" y="109"/>
                      <a:pt x="342" y="114"/>
                      <a:pt x="343" y="116"/>
                    </a:cubicBezTo>
                    <a:cubicBezTo>
                      <a:pt x="344" y="118"/>
                      <a:pt x="358" y="115"/>
                      <a:pt x="362" y="115"/>
                    </a:cubicBezTo>
                    <a:cubicBezTo>
                      <a:pt x="364" y="115"/>
                      <a:pt x="366" y="119"/>
                      <a:pt x="370" y="121"/>
                    </a:cubicBezTo>
                    <a:cubicBezTo>
                      <a:pt x="370" y="71"/>
                      <a:pt x="370" y="71"/>
                      <a:pt x="370" y="71"/>
                    </a:cubicBezTo>
                    <a:cubicBezTo>
                      <a:pt x="360" y="67"/>
                      <a:pt x="346" y="61"/>
                      <a:pt x="343" y="61"/>
                    </a:cubicBezTo>
                    <a:close/>
                    <a:moveTo>
                      <a:pt x="240" y="121"/>
                    </a:moveTo>
                    <a:cubicBezTo>
                      <a:pt x="239" y="122"/>
                      <a:pt x="238" y="122"/>
                      <a:pt x="237" y="122"/>
                    </a:cubicBezTo>
                    <a:cubicBezTo>
                      <a:pt x="237" y="123"/>
                      <a:pt x="237" y="124"/>
                      <a:pt x="236" y="125"/>
                    </a:cubicBezTo>
                    <a:cubicBezTo>
                      <a:pt x="235" y="125"/>
                      <a:pt x="234" y="124"/>
                      <a:pt x="233" y="123"/>
                    </a:cubicBezTo>
                    <a:cubicBezTo>
                      <a:pt x="229" y="125"/>
                      <a:pt x="226" y="131"/>
                      <a:pt x="230" y="132"/>
                    </a:cubicBezTo>
                    <a:cubicBezTo>
                      <a:pt x="233" y="134"/>
                      <a:pt x="237" y="130"/>
                      <a:pt x="240" y="127"/>
                    </a:cubicBezTo>
                    <a:cubicBezTo>
                      <a:pt x="240" y="126"/>
                      <a:pt x="240" y="126"/>
                      <a:pt x="241" y="125"/>
                    </a:cubicBezTo>
                    <a:cubicBezTo>
                      <a:pt x="241" y="125"/>
                      <a:pt x="241" y="125"/>
                      <a:pt x="242" y="124"/>
                    </a:cubicBezTo>
                    <a:cubicBezTo>
                      <a:pt x="242" y="124"/>
                      <a:pt x="242" y="124"/>
                      <a:pt x="242" y="124"/>
                    </a:cubicBezTo>
                    <a:cubicBezTo>
                      <a:pt x="242" y="123"/>
                      <a:pt x="241" y="122"/>
                      <a:pt x="240" y="121"/>
                    </a:cubicBezTo>
                    <a:close/>
                    <a:moveTo>
                      <a:pt x="174" y="60"/>
                    </a:moveTo>
                    <a:cubicBezTo>
                      <a:pt x="178" y="57"/>
                      <a:pt x="179" y="52"/>
                      <a:pt x="178" y="48"/>
                    </a:cubicBezTo>
                    <a:cubicBezTo>
                      <a:pt x="178" y="43"/>
                      <a:pt x="189" y="43"/>
                      <a:pt x="191" y="41"/>
                    </a:cubicBezTo>
                    <a:cubicBezTo>
                      <a:pt x="192" y="39"/>
                      <a:pt x="188" y="36"/>
                      <a:pt x="185" y="34"/>
                    </a:cubicBezTo>
                    <a:cubicBezTo>
                      <a:pt x="182" y="33"/>
                      <a:pt x="185" y="30"/>
                      <a:pt x="183" y="28"/>
                    </a:cubicBezTo>
                    <a:cubicBezTo>
                      <a:pt x="180" y="26"/>
                      <a:pt x="177" y="21"/>
                      <a:pt x="180" y="21"/>
                    </a:cubicBezTo>
                    <a:cubicBezTo>
                      <a:pt x="183" y="21"/>
                      <a:pt x="178" y="16"/>
                      <a:pt x="180" y="15"/>
                    </a:cubicBezTo>
                    <a:cubicBezTo>
                      <a:pt x="181" y="15"/>
                      <a:pt x="181" y="14"/>
                      <a:pt x="182" y="14"/>
                    </a:cubicBezTo>
                    <a:cubicBezTo>
                      <a:pt x="180" y="13"/>
                      <a:pt x="179" y="13"/>
                      <a:pt x="178" y="13"/>
                    </a:cubicBezTo>
                    <a:cubicBezTo>
                      <a:pt x="174" y="13"/>
                      <a:pt x="165" y="12"/>
                      <a:pt x="165" y="18"/>
                    </a:cubicBezTo>
                    <a:cubicBezTo>
                      <a:pt x="166" y="24"/>
                      <a:pt x="160" y="22"/>
                      <a:pt x="161" y="25"/>
                    </a:cubicBezTo>
                    <a:cubicBezTo>
                      <a:pt x="161" y="29"/>
                      <a:pt x="158" y="29"/>
                      <a:pt x="158" y="33"/>
                    </a:cubicBezTo>
                    <a:cubicBezTo>
                      <a:pt x="159" y="37"/>
                      <a:pt x="156" y="35"/>
                      <a:pt x="151" y="38"/>
                    </a:cubicBezTo>
                    <a:cubicBezTo>
                      <a:pt x="146" y="40"/>
                      <a:pt x="148" y="36"/>
                      <a:pt x="144" y="36"/>
                    </a:cubicBezTo>
                    <a:cubicBezTo>
                      <a:pt x="139" y="36"/>
                      <a:pt x="138" y="39"/>
                      <a:pt x="135" y="40"/>
                    </a:cubicBezTo>
                    <a:cubicBezTo>
                      <a:pt x="133" y="41"/>
                      <a:pt x="127" y="39"/>
                      <a:pt x="125" y="41"/>
                    </a:cubicBezTo>
                    <a:cubicBezTo>
                      <a:pt x="123" y="42"/>
                      <a:pt x="120" y="37"/>
                      <a:pt x="118" y="37"/>
                    </a:cubicBezTo>
                    <a:cubicBezTo>
                      <a:pt x="117" y="37"/>
                      <a:pt x="116" y="35"/>
                      <a:pt x="116" y="32"/>
                    </a:cubicBezTo>
                    <a:cubicBezTo>
                      <a:pt x="116" y="32"/>
                      <a:pt x="115" y="32"/>
                      <a:pt x="115" y="32"/>
                    </a:cubicBezTo>
                    <a:cubicBezTo>
                      <a:pt x="112" y="32"/>
                      <a:pt x="107" y="40"/>
                      <a:pt x="110" y="43"/>
                    </a:cubicBezTo>
                    <a:cubicBezTo>
                      <a:pt x="113" y="46"/>
                      <a:pt x="112" y="52"/>
                      <a:pt x="114" y="54"/>
                    </a:cubicBezTo>
                    <a:cubicBezTo>
                      <a:pt x="116" y="57"/>
                      <a:pt x="121" y="57"/>
                      <a:pt x="121" y="62"/>
                    </a:cubicBezTo>
                    <a:cubicBezTo>
                      <a:pt x="121" y="67"/>
                      <a:pt x="125" y="75"/>
                      <a:pt x="129" y="73"/>
                    </a:cubicBezTo>
                    <a:cubicBezTo>
                      <a:pt x="132" y="71"/>
                      <a:pt x="134" y="74"/>
                      <a:pt x="135" y="76"/>
                    </a:cubicBezTo>
                    <a:cubicBezTo>
                      <a:pt x="136" y="78"/>
                      <a:pt x="143" y="75"/>
                      <a:pt x="146" y="75"/>
                    </a:cubicBezTo>
                    <a:cubicBezTo>
                      <a:pt x="148" y="75"/>
                      <a:pt x="155" y="77"/>
                      <a:pt x="156" y="80"/>
                    </a:cubicBezTo>
                    <a:cubicBezTo>
                      <a:pt x="156" y="83"/>
                      <a:pt x="163" y="80"/>
                      <a:pt x="168" y="78"/>
                    </a:cubicBezTo>
                    <a:cubicBezTo>
                      <a:pt x="172" y="76"/>
                      <a:pt x="169" y="63"/>
                      <a:pt x="174" y="60"/>
                    </a:cubicBezTo>
                    <a:close/>
                    <a:moveTo>
                      <a:pt x="192" y="127"/>
                    </a:moveTo>
                    <a:cubicBezTo>
                      <a:pt x="193" y="129"/>
                      <a:pt x="197" y="129"/>
                      <a:pt x="199" y="130"/>
                    </a:cubicBezTo>
                    <a:cubicBezTo>
                      <a:pt x="200" y="132"/>
                      <a:pt x="206" y="135"/>
                      <a:pt x="206" y="131"/>
                    </a:cubicBezTo>
                    <a:cubicBezTo>
                      <a:pt x="206" y="127"/>
                      <a:pt x="190" y="124"/>
                      <a:pt x="192" y="127"/>
                    </a:cubicBezTo>
                    <a:close/>
                    <a:moveTo>
                      <a:pt x="180" y="115"/>
                    </a:moveTo>
                    <a:cubicBezTo>
                      <a:pt x="179" y="117"/>
                      <a:pt x="175" y="118"/>
                      <a:pt x="172" y="116"/>
                    </a:cubicBezTo>
                    <a:cubicBezTo>
                      <a:pt x="170" y="114"/>
                      <a:pt x="167" y="118"/>
                      <a:pt x="168" y="120"/>
                    </a:cubicBezTo>
                    <a:cubicBezTo>
                      <a:pt x="169" y="121"/>
                      <a:pt x="174" y="125"/>
                      <a:pt x="180" y="122"/>
                    </a:cubicBezTo>
                    <a:cubicBezTo>
                      <a:pt x="186" y="119"/>
                      <a:pt x="190" y="122"/>
                      <a:pt x="192" y="119"/>
                    </a:cubicBezTo>
                    <a:cubicBezTo>
                      <a:pt x="193" y="116"/>
                      <a:pt x="181" y="113"/>
                      <a:pt x="180" y="1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Freeform 178">
                <a:extLst>
                  <a:ext uri="{FF2B5EF4-FFF2-40B4-BE49-F238E27FC236}">
                    <a16:creationId xmlns:a16="http://schemas.microsoft.com/office/drawing/2014/main" id="{32E9B4A5-EB88-488D-B92A-C95CAF1DF6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0806" y="4242875"/>
                <a:ext cx="61482" cy="26349"/>
              </a:xfrm>
              <a:custGeom>
                <a:avLst/>
                <a:gdLst>
                  <a:gd name="T0" fmla="*/ 3 w 27"/>
                  <a:gd name="T1" fmla="*/ 9 h 11"/>
                  <a:gd name="T2" fmla="*/ 0 w 27"/>
                  <a:gd name="T3" fmla="*/ 9 h 11"/>
                  <a:gd name="T4" fmla="*/ 3 w 27"/>
                  <a:gd name="T5" fmla="*/ 11 h 11"/>
                  <a:gd name="T6" fmla="*/ 4 w 27"/>
                  <a:gd name="T7" fmla="*/ 8 h 11"/>
                  <a:gd name="T8" fmla="*/ 3 w 27"/>
                  <a:gd name="T9" fmla="*/ 9 h 11"/>
                  <a:gd name="T10" fmla="*/ 3 w 27"/>
                  <a:gd name="T11" fmla="*/ 9 h 11"/>
                  <a:gd name="T12" fmla="*/ 14 w 27"/>
                  <a:gd name="T13" fmla="*/ 2 h 11"/>
                  <a:gd name="T14" fmla="*/ 8 w 27"/>
                  <a:gd name="T15" fmla="*/ 7 h 11"/>
                  <a:gd name="T16" fmla="*/ 7 w 27"/>
                  <a:gd name="T17" fmla="*/ 7 h 11"/>
                  <a:gd name="T18" fmla="*/ 9 w 27"/>
                  <a:gd name="T19" fmla="*/ 10 h 11"/>
                  <a:gd name="T20" fmla="*/ 26 w 27"/>
                  <a:gd name="T21" fmla="*/ 2 h 11"/>
                  <a:gd name="T22" fmla="*/ 14 w 27"/>
                  <a:gd name="T2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11">
                    <a:moveTo>
                      <a:pt x="3" y="9"/>
                    </a:moveTo>
                    <a:cubicBezTo>
                      <a:pt x="2" y="9"/>
                      <a:pt x="1" y="9"/>
                      <a:pt x="0" y="9"/>
                    </a:cubicBezTo>
                    <a:cubicBezTo>
                      <a:pt x="1" y="10"/>
                      <a:pt x="2" y="11"/>
                      <a:pt x="3" y="11"/>
                    </a:cubicBezTo>
                    <a:cubicBezTo>
                      <a:pt x="4" y="10"/>
                      <a:pt x="4" y="9"/>
                      <a:pt x="4" y="8"/>
                    </a:cubicBezTo>
                    <a:cubicBezTo>
                      <a:pt x="4" y="8"/>
                      <a:pt x="4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lose/>
                    <a:moveTo>
                      <a:pt x="14" y="2"/>
                    </a:moveTo>
                    <a:cubicBezTo>
                      <a:pt x="11" y="2"/>
                      <a:pt x="10" y="5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9" y="9"/>
                      <a:pt x="9" y="10"/>
                    </a:cubicBezTo>
                    <a:cubicBezTo>
                      <a:pt x="14" y="7"/>
                      <a:pt x="26" y="4"/>
                      <a:pt x="26" y="2"/>
                    </a:cubicBezTo>
                    <a:cubicBezTo>
                      <a:pt x="27" y="0"/>
                      <a:pt x="19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Freeform 179">
                <a:extLst>
                  <a:ext uri="{FF2B5EF4-FFF2-40B4-BE49-F238E27FC236}">
                    <a16:creationId xmlns:a16="http://schemas.microsoft.com/office/drawing/2014/main" id="{A064AA5A-9778-4DE1-A291-BEB08548DE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5187" y="3136207"/>
                <a:ext cx="214558" cy="233379"/>
              </a:xfrm>
              <a:custGeom>
                <a:avLst/>
                <a:gdLst>
                  <a:gd name="T0" fmla="*/ 65 w 93"/>
                  <a:gd name="T1" fmla="*/ 87 h 101"/>
                  <a:gd name="T2" fmla="*/ 55 w 93"/>
                  <a:gd name="T3" fmla="*/ 87 h 101"/>
                  <a:gd name="T4" fmla="*/ 48 w 93"/>
                  <a:gd name="T5" fmla="*/ 90 h 101"/>
                  <a:gd name="T6" fmla="*/ 57 w 93"/>
                  <a:gd name="T7" fmla="*/ 95 h 101"/>
                  <a:gd name="T8" fmla="*/ 66 w 93"/>
                  <a:gd name="T9" fmla="*/ 101 h 101"/>
                  <a:gd name="T10" fmla="*/ 68 w 93"/>
                  <a:gd name="T11" fmla="*/ 95 h 101"/>
                  <a:gd name="T12" fmla="*/ 71 w 93"/>
                  <a:gd name="T13" fmla="*/ 88 h 101"/>
                  <a:gd name="T14" fmla="*/ 65 w 93"/>
                  <a:gd name="T15" fmla="*/ 87 h 101"/>
                  <a:gd name="T16" fmla="*/ 19 w 93"/>
                  <a:gd name="T17" fmla="*/ 60 h 101"/>
                  <a:gd name="T18" fmla="*/ 13 w 93"/>
                  <a:gd name="T19" fmla="*/ 62 h 101"/>
                  <a:gd name="T20" fmla="*/ 16 w 93"/>
                  <a:gd name="T21" fmla="*/ 72 h 101"/>
                  <a:gd name="T22" fmla="*/ 19 w 93"/>
                  <a:gd name="T23" fmla="*/ 80 h 101"/>
                  <a:gd name="T24" fmla="*/ 25 w 93"/>
                  <a:gd name="T25" fmla="*/ 76 h 101"/>
                  <a:gd name="T26" fmla="*/ 26 w 93"/>
                  <a:gd name="T27" fmla="*/ 63 h 101"/>
                  <a:gd name="T28" fmla="*/ 19 w 93"/>
                  <a:gd name="T29" fmla="*/ 60 h 101"/>
                  <a:gd name="T30" fmla="*/ 77 w 93"/>
                  <a:gd name="T31" fmla="*/ 56 h 101"/>
                  <a:gd name="T32" fmla="*/ 71 w 93"/>
                  <a:gd name="T33" fmla="*/ 52 h 101"/>
                  <a:gd name="T34" fmla="*/ 59 w 93"/>
                  <a:gd name="T35" fmla="*/ 39 h 101"/>
                  <a:gd name="T36" fmla="*/ 47 w 93"/>
                  <a:gd name="T37" fmla="*/ 27 h 101"/>
                  <a:gd name="T38" fmla="*/ 47 w 93"/>
                  <a:gd name="T39" fmla="*/ 19 h 101"/>
                  <a:gd name="T40" fmla="*/ 51 w 93"/>
                  <a:gd name="T41" fmla="*/ 15 h 101"/>
                  <a:gd name="T42" fmla="*/ 51 w 93"/>
                  <a:gd name="T43" fmla="*/ 4 h 101"/>
                  <a:gd name="T44" fmla="*/ 47 w 93"/>
                  <a:gd name="T45" fmla="*/ 3 h 101"/>
                  <a:gd name="T46" fmla="*/ 46 w 93"/>
                  <a:gd name="T47" fmla="*/ 0 h 101"/>
                  <a:gd name="T48" fmla="*/ 39 w 93"/>
                  <a:gd name="T49" fmla="*/ 1 h 101"/>
                  <a:gd name="T50" fmla="*/ 34 w 93"/>
                  <a:gd name="T51" fmla="*/ 2 h 101"/>
                  <a:gd name="T52" fmla="*/ 33 w 93"/>
                  <a:gd name="T53" fmla="*/ 2 h 101"/>
                  <a:gd name="T54" fmla="*/ 32 w 93"/>
                  <a:gd name="T55" fmla="*/ 3 h 101"/>
                  <a:gd name="T56" fmla="*/ 31 w 93"/>
                  <a:gd name="T57" fmla="*/ 5 h 101"/>
                  <a:gd name="T58" fmla="*/ 28 w 93"/>
                  <a:gd name="T59" fmla="*/ 6 h 101"/>
                  <a:gd name="T60" fmla="*/ 24 w 93"/>
                  <a:gd name="T61" fmla="*/ 7 h 101"/>
                  <a:gd name="T62" fmla="*/ 22 w 93"/>
                  <a:gd name="T63" fmla="*/ 9 h 101"/>
                  <a:gd name="T64" fmla="*/ 19 w 93"/>
                  <a:gd name="T65" fmla="*/ 12 h 101"/>
                  <a:gd name="T66" fmla="*/ 15 w 93"/>
                  <a:gd name="T67" fmla="*/ 6 h 101"/>
                  <a:gd name="T68" fmla="*/ 11 w 93"/>
                  <a:gd name="T69" fmla="*/ 12 h 101"/>
                  <a:gd name="T70" fmla="*/ 4 w 93"/>
                  <a:gd name="T71" fmla="*/ 12 h 101"/>
                  <a:gd name="T72" fmla="*/ 5 w 93"/>
                  <a:gd name="T73" fmla="*/ 16 h 101"/>
                  <a:gd name="T74" fmla="*/ 3 w 93"/>
                  <a:gd name="T75" fmla="*/ 19 h 101"/>
                  <a:gd name="T76" fmla="*/ 2 w 93"/>
                  <a:gd name="T77" fmla="*/ 21 h 101"/>
                  <a:gd name="T78" fmla="*/ 4 w 93"/>
                  <a:gd name="T79" fmla="*/ 25 h 101"/>
                  <a:gd name="T80" fmla="*/ 6 w 93"/>
                  <a:gd name="T81" fmla="*/ 29 h 101"/>
                  <a:gd name="T82" fmla="*/ 10 w 93"/>
                  <a:gd name="T83" fmla="*/ 31 h 101"/>
                  <a:gd name="T84" fmla="*/ 9 w 93"/>
                  <a:gd name="T85" fmla="*/ 33 h 101"/>
                  <a:gd name="T86" fmla="*/ 13 w 93"/>
                  <a:gd name="T87" fmla="*/ 32 h 101"/>
                  <a:gd name="T88" fmla="*/ 18 w 93"/>
                  <a:gd name="T89" fmla="*/ 27 h 101"/>
                  <a:gd name="T90" fmla="*/ 29 w 93"/>
                  <a:gd name="T91" fmla="*/ 32 h 101"/>
                  <a:gd name="T92" fmla="*/ 32 w 93"/>
                  <a:gd name="T93" fmla="*/ 37 h 101"/>
                  <a:gd name="T94" fmla="*/ 40 w 93"/>
                  <a:gd name="T95" fmla="*/ 47 h 101"/>
                  <a:gd name="T96" fmla="*/ 50 w 93"/>
                  <a:gd name="T97" fmla="*/ 56 h 101"/>
                  <a:gd name="T98" fmla="*/ 58 w 93"/>
                  <a:gd name="T99" fmla="*/ 59 h 101"/>
                  <a:gd name="T100" fmla="*/ 65 w 93"/>
                  <a:gd name="T101" fmla="*/ 64 h 101"/>
                  <a:gd name="T102" fmla="*/ 71 w 93"/>
                  <a:gd name="T103" fmla="*/ 69 h 101"/>
                  <a:gd name="T104" fmla="*/ 74 w 93"/>
                  <a:gd name="T105" fmla="*/ 73 h 101"/>
                  <a:gd name="T106" fmla="*/ 74 w 93"/>
                  <a:gd name="T107" fmla="*/ 82 h 101"/>
                  <a:gd name="T108" fmla="*/ 74 w 93"/>
                  <a:gd name="T109" fmla="*/ 89 h 101"/>
                  <a:gd name="T110" fmla="*/ 78 w 93"/>
                  <a:gd name="T111" fmla="*/ 82 h 101"/>
                  <a:gd name="T112" fmla="*/ 83 w 93"/>
                  <a:gd name="T113" fmla="*/ 77 h 101"/>
                  <a:gd name="T114" fmla="*/ 79 w 93"/>
                  <a:gd name="T115" fmla="*/ 71 h 101"/>
                  <a:gd name="T116" fmla="*/ 87 w 93"/>
                  <a:gd name="T117" fmla="*/ 67 h 101"/>
                  <a:gd name="T118" fmla="*/ 93 w 93"/>
                  <a:gd name="T119" fmla="*/ 68 h 101"/>
                  <a:gd name="T120" fmla="*/ 77 w 93"/>
                  <a:gd name="T121" fmla="*/ 5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3" h="101">
                    <a:moveTo>
                      <a:pt x="65" y="87"/>
                    </a:moveTo>
                    <a:cubicBezTo>
                      <a:pt x="60" y="88"/>
                      <a:pt x="58" y="89"/>
                      <a:pt x="55" y="87"/>
                    </a:cubicBezTo>
                    <a:cubicBezTo>
                      <a:pt x="52" y="86"/>
                      <a:pt x="48" y="89"/>
                      <a:pt x="48" y="90"/>
                    </a:cubicBezTo>
                    <a:cubicBezTo>
                      <a:pt x="49" y="92"/>
                      <a:pt x="51" y="93"/>
                      <a:pt x="57" y="95"/>
                    </a:cubicBezTo>
                    <a:cubicBezTo>
                      <a:pt x="63" y="97"/>
                      <a:pt x="63" y="101"/>
                      <a:pt x="66" y="101"/>
                    </a:cubicBezTo>
                    <a:cubicBezTo>
                      <a:pt x="68" y="101"/>
                      <a:pt x="69" y="98"/>
                      <a:pt x="68" y="95"/>
                    </a:cubicBezTo>
                    <a:cubicBezTo>
                      <a:pt x="67" y="92"/>
                      <a:pt x="71" y="88"/>
                      <a:pt x="71" y="88"/>
                    </a:cubicBezTo>
                    <a:cubicBezTo>
                      <a:pt x="72" y="87"/>
                      <a:pt x="70" y="86"/>
                      <a:pt x="65" y="87"/>
                    </a:cubicBezTo>
                    <a:close/>
                    <a:moveTo>
                      <a:pt x="19" y="60"/>
                    </a:moveTo>
                    <a:cubicBezTo>
                      <a:pt x="16" y="63"/>
                      <a:pt x="14" y="60"/>
                      <a:pt x="13" y="62"/>
                    </a:cubicBezTo>
                    <a:cubicBezTo>
                      <a:pt x="12" y="64"/>
                      <a:pt x="17" y="67"/>
                      <a:pt x="16" y="72"/>
                    </a:cubicBezTo>
                    <a:cubicBezTo>
                      <a:pt x="15" y="77"/>
                      <a:pt x="17" y="83"/>
                      <a:pt x="19" y="80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6" y="74"/>
                      <a:pt x="25" y="67"/>
                      <a:pt x="26" y="63"/>
                    </a:cubicBezTo>
                    <a:cubicBezTo>
                      <a:pt x="27" y="60"/>
                      <a:pt x="21" y="58"/>
                      <a:pt x="19" y="60"/>
                    </a:cubicBezTo>
                    <a:close/>
                    <a:moveTo>
                      <a:pt x="77" y="56"/>
                    </a:moveTo>
                    <a:cubicBezTo>
                      <a:pt x="74" y="55"/>
                      <a:pt x="76" y="52"/>
                      <a:pt x="71" y="52"/>
                    </a:cubicBezTo>
                    <a:cubicBezTo>
                      <a:pt x="66" y="52"/>
                      <a:pt x="60" y="46"/>
                      <a:pt x="59" y="39"/>
                    </a:cubicBezTo>
                    <a:cubicBezTo>
                      <a:pt x="57" y="32"/>
                      <a:pt x="49" y="32"/>
                      <a:pt x="47" y="27"/>
                    </a:cubicBezTo>
                    <a:cubicBezTo>
                      <a:pt x="45" y="23"/>
                      <a:pt x="49" y="23"/>
                      <a:pt x="47" y="19"/>
                    </a:cubicBezTo>
                    <a:cubicBezTo>
                      <a:pt x="47" y="17"/>
                      <a:pt x="49" y="16"/>
                      <a:pt x="51" y="15"/>
                    </a:cubicBezTo>
                    <a:cubicBezTo>
                      <a:pt x="51" y="11"/>
                      <a:pt x="51" y="7"/>
                      <a:pt x="51" y="4"/>
                    </a:cubicBezTo>
                    <a:cubicBezTo>
                      <a:pt x="50" y="4"/>
                      <a:pt x="48" y="4"/>
                      <a:pt x="47" y="3"/>
                    </a:cubicBezTo>
                    <a:cubicBezTo>
                      <a:pt x="46" y="3"/>
                      <a:pt x="46" y="0"/>
                      <a:pt x="46" y="0"/>
                    </a:cubicBezTo>
                    <a:cubicBezTo>
                      <a:pt x="45" y="0"/>
                      <a:pt x="40" y="0"/>
                      <a:pt x="39" y="1"/>
                    </a:cubicBezTo>
                    <a:cubicBezTo>
                      <a:pt x="38" y="2"/>
                      <a:pt x="36" y="3"/>
                      <a:pt x="34" y="2"/>
                    </a:cubicBezTo>
                    <a:cubicBezTo>
                      <a:pt x="34" y="2"/>
                      <a:pt x="34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5"/>
                      <a:pt x="31" y="5"/>
                    </a:cubicBezTo>
                    <a:cubicBezTo>
                      <a:pt x="30" y="5"/>
                      <a:pt x="28" y="4"/>
                      <a:pt x="28" y="6"/>
                    </a:cubicBezTo>
                    <a:cubicBezTo>
                      <a:pt x="28" y="8"/>
                      <a:pt x="26" y="7"/>
                      <a:pt x="24" y="7"/>
                    </a:cubicBezTo>
                    <a:cubicBezTo>
                      <a:pt x="23" y="7"/>
                      <a:pt x="22" y="7"/>
                      <a:pt x="22" y="9"/>
                    </a:cubicBezTo>
                    <a:cubicBezTo>
                      <a:pt x="22" y="10"/>
                      <a:pt x="21" y="13"/>
                      <a:pt x="19" y="12"/>
                    </a:cubicBezTo>
                    <a:cubicBezTo>
                      <a:pt x="18" y="10"/>
                      <a:pt x="16" y="6"/>
                      <a:pt x="15" y="6"/>
                    </a:cubicBezTo>
                    <a:cubicBezTo>
                      <a:pt x="14" y="7"/>
                      <a:pt x="13" y="12"/>
                      <a:pt x="11" y="12"/>
                    </a:cubicBezTo>
                    <a:cubicBezTo>
                      <a:pt x="10" y="12"/>
                      <a:pt x="6" y="12"/>
                      <a:pt x="4" y="12"/>
                    </a:cubicBezTo>
                    <a:cubicBezTo>
                      <a:pt x="3" y="14"/>
                      <a:pt x="4" y="16"/>
                      <a:pt x="5" y="16"/>
                    </a:cubicBezTo>
                    <a:cubicBezTo>
                      <a:pt x="6" y="17"/>
                      <a:pt x="4" y="19"/>
                      <a:pt x="3" y="19"/>
                    </a:cubicBezTo>
                    <a:cubicBezTo>
                      <a:pt x="2" y="20"/>
                      <a:pt x="0" y="19"/>
                      <a:pt x="2" y="21"/>
                    </a:cubicBezTo>
                    <a:cubicBezTo>
                      <a:pt x="3" y="23"/>
                      <a:pt x="5" y="23"/>
                      <a:pt x="4" y="25"/>
                    </a:cubicBezTo>
                    <a:cubicBezTo>
                      <a:pt x="3" y="27"/>
                      <a:pt x="4" y="29"/>
                      <a:pt x="6" y="29"/>
                    </a:cubicBezTo>
                    <a:cubicBezTo>
                      <a:pt x="8" y="29"/>
                      <a:pt x="10" y="29"/>
                      <a:pt x="10" y="31"/>
                    </a:cubicBezTo>
                    <a:cubicBezTo>
                      <a:pt x="9" y="31"/>
                      <a:pt x="9" y="32"/>
                      <a:pt x="9" y="33"/>
                    </a:cubicBezTo>
                    <a:cubicBezTo>
                      <a:pt x="10" y="33"/>
                      <a:pt x="11" y="33"/>
                      <a:pt x="13" y="32"/>
                    </a:cubicBezTo>
                    <a:cubicBezTo>
                      <a:pt x="15" y="31"/>
                      <a:pt x="14" y="29"/>
                      <a:pt x="18" y="27"/>
                    </a:cubicBezTo>
                    <a:cubicBezTo>
                      <a:pt x="22" y="26"/>
                      <a:pt x="28" y="30"/>
                      <a:pt x="29" y="32"/>
                    </a:cubicBezTo>
                    <a:cubicBezTo>
                      <a:pt x="31" y="35"/>
                      <a:pt x="32" y="35"/>
                      <a:pt x="32" y="37"/>
                    </a:cubicBezTo>
                    <a:cubicBezTo>
                      <a:pt x="32" y="39"/>
                      <a:pt x="34" y="43"/>
                      <a:pt x="40" y="47"/>
                    </a:cubicBezTo>
                    <a:cubicBezTo>
                      <a:pt x="45" y="50"/>
                      <a:pt x="47" y="54"/>
                      <a:pt x="50" y="56"/>
                    </a:cubicBezTo>
                    <a:cubicBezTo>
                      <a:pt x="53" y="58"/>
                      <a:pt x="56" y="57"/>
                      <a:pt x="58" y="59"/>
                    </a:cubicBezTo>
                    <a:cubicBezTo>
                      <a:pt x="60" y="61"/>
                      <a:pt x="62" y="63"/>
                      <a:pt x="65" y="64"/>
                    </a:cubicBezTo>
                    <a:cubicBezTo>
                      <a:pt x="68" y="65"/>
                      <a:pt x="68" y="68"/>
                      <a:pt x="71" y="69"/>
                    </a:cubicBezTo>
                    <a:cubicBezTo>
                      <a:pt x="74" y="69"/>
                      <a:pt x="72" y="71"/>
                      <a:pt x="74" y="73"/>
                    </a:cubicBezTo>
                    <a:cubicBezTo>
                      <a:pt x="75" y="76"/>
                      <a:pt x="76" y="80"/>
                      <a:pt x="74" y="82"/>
                    </a:cubicBezTo>
                    <a:cubicBezTo>
                      <a:pt x="72" y="85"/>
                      <a:pt x="73" y="89"/>
                      <a:pt x="74" y="89"/>
                    </a:cubicBezTo>
                    <a:cubicBezTo>
                      <a:pt x="75" y="89"/>
                      <a:pt x="78" y="84"/>
                      <a:pt x="78" y="82"/>
                    </a:cubicBezTo>
                    <a:cubicBezTo>
                      <a:pt x="79" y="80"/>
                      <a:pt x="81" y="80"/>
                      <a:pt x="83" y="77"/>
                    </a:cubicBezTo>
                    <a:cubicBezTo>
                      <a:pt x="85" y="75"/>
                      <a:pt x="80" y="74"/>
                      <a:pt x="79" y="71"/>
                    </a:cubicBezTo>
                    <a:cubicBezTo>
                      <a:pt x="78" y="68"/>
                      <a:pt x="83" y="65"/>
                      <a:pt x="87" y="67"/>
                    </a:cubicBezTo>
                    <a:cubicBezTo>
                      <a:pt x="91" y="70"/>
                      <a:pt x="93" y="72"/>
                      <a:pt x="93" y="68"/>
                    </a:cubicBezTo>
                    <a:cubicBezTo>
                      <a:pt x="93" y="64"/>
                      <a:pt x="80" y="58"/>
                      <a:pt x="77" y="5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Freeform 180">
                <a:extLst>
                  <a:ext uri="{FF2B5EF4-FFF2-40B4-BE49-F238E27FC236}">
                    <a16:creationId xmlns:a16="http://schemas.microsoft.com/office/drawing/2014/main" id="{5A01B7FC-AD3F-4747-87BA-9EACD78D3E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9745" y="3221528"/>
                <a:ext cx="22585" cy="30113"/>
              </a:xfrm>
              <a:custGeom>
                <a:avLst/>
                <a:gdLst>
                  <a:gd name="T0" fmla="*/ 4 w 10"/>
                  <a:gd name="T1" fmla="*/ 0 h 13"/>
                  <a:gd name="T2" fmla="*/ 0 w 10"/>
                  <a:gd name="T3" fmla="*/ 6 h 13"/>
                  <a:gd name="T4" fmla="*/ 0 w 10"/>
                  <a:gd name="T5" fmla="*/ 8 h 13"/>
                  <a:gd name="T6" fmla="*/ 6 w 10"/>
                  <a:gd name="T7" fmla="*/ 13 h 13"/>
                  <a:gd name="T8" fmla="*/ 6 w 10"/>
                  <a:gd name="T9" fmla="*/ 13 h 13"/>
                  <a:gd name="T10" fmla="*/ 10 w 10"/>
                  <a:gd name="T11" fmla="*/ 7 h 13"/>
                  <a:gd name="T12" fmla="*/ 4 w 10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3">
                    <a:moveTo>
                      <a:pt x="4" y="0"/>
                    </a:moveTo>
                    <a:cubicBezTo>
                      <a:pt x="2" y="2"/>
                      <a:pt x="0" y="5"/>
                      <a:pt x="0" y="6"/>
                    </a:cubicBezTo>
                    <a:cubicBezTo>
                      <a:pt x="1" y="6"/>
                      <a:pt x="0" y="7"/>
                      <a:pt x="0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0"/>
                      <a:pt x="9" y="7"/>
                      <a:pt x="10" y="7"/>
                    </a:cubicBezTo>
                    <a:cubicBezTo>
                      <a:pt x="8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Freeform 181">
                <a:extLst>
                  <a:ext uri="{FF2B5EF4-FFF2-40B4-BE49-F238E27FC236}">
                    <a16:creationId xmlns:a16="http://schemas.microsoft.com/office/drawing/2014/main" id="{F4224B81-E806-4717-824A-2EF5BF704B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6019" y="3155028"/>
                <a:ext cx="76538" cy="92850"/>
              </a:xfrm>
              <a:custGeom>
                <a:avLst/>
                <a:gdLst>
                  <a:gd name="T0" fmla="*/ 29 w 33"/>
                  <a:gd name="T1" fmla="*/ 27 h 40"/>
                  <a:gd name="T2" fmla="*/ 29 w 33"/>
                  <a:gd name="T3" fmla="*/ 21 h 40"/>
                  <a:gd name="T4" fmla="*/ 29 w 33"/>
                  <a:gd name="T5" fmla="*/ 17 h 40"/>
                  <a:gd name="T6" fmla="*/ 20 w 33"/>
                  <a:gd name="T7" fmla="*/ 14 h 40"/>
                  <a:gd name="T8" fmla="*/ 19 w 33"/>
                  <a:gd name="T9" fmla="*/ 9 h 40"/>
                  <a:gd name="T10" fmla="*/ 16 w 33"/>
                  <a:gd name="T11" fmla="*/ 7 h 40"/>
                  <a:gd name="T12" fmla="*/ 13 w 33"/>
                  <a:gd name="T13" fmla="*/ 2 h 40"/>
                  <a:gd name="T14" fmla="*/ 14 w 33"/>
                  <a:gd name="T15" fmla="*/ 2 h 40"/>
                  <a:gd name="T16" fmla="*/ 11 w 33"/>
                  <a:gd name="T17" fmla="*/ 1 h 40"/>
                  <a:gd name="T18" fmla="*/ 8 w 33"/>
                  <a:gd name="T19" fmla="*/ 0 h 40"/>
                  <a:gd name="T20" fmla="*/ 0 w 33"/>
                  <a:gd name="T21" fmla="*/ 3 h 40"/>
                  <a:gd name="T22" fmla="*/ 2 w 33"/>
                  <a:gd name="T23" fmla="*/ 8 h 40"/>
                  <a:gd name="T24" fmla="*/ 4 w 33"/>
                  <a:gd name="T25" fmla="*/ 13 h 40"/>
                  <a:gd name="T26" fmla="*/ 4 w 33"/>
                  <a:gd name="T27" fmla="*/ 26 h 40"/>
                  <a:gd name="T28" fmla="*/ 1 w 33"/>
                  <a:gd name="T29" fmla="*/ 29 h 40"/>
                  <a:gd name="T30" fmla="*/ 7 w 33"/>
                  <a:gd name="T31" fmla="*/ 36 h 40"/>
                  <a:gd name="T32" fmla="*/ 7 w 33"/>
                  <a:gd name="T33" fmla="*/ 36 h 40"/>
                  <a:gd name="T34" fmla="*/ 15 w 33"/>
                  <a:gd name="T35" fmla="*/ 40 h 40"/>
                  <a:gd name="T36" fmla="*/ 28 w 33"/>
                  <a:gd name="T37" fmla="*/ 38 h 40"/>
                  <a:gd name="T38" fmla="*/ 29 w 33"/>
                  <a:gd name="T39" fmla="*/ 35 h 40"/>
                  <a:gd name="T40" fmla="*/ 31 w 33"/>
                  <a:gd name="T41" fmla="*/ 32 h 40"/>
                  <a:gd name="T42" fmla="*/ 29 w 33"/>
                  <a:gd name="T43" fmla="*/ 2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40">
                    <a:moveTo>
                      <a:pt x="29" y="27"/>
                    </a:moveTo>
                    <a:cubicBezTo>
                      <a:pt x="27" y="25"/>
                      <a:pt x="27" y="23"/>
                      <a:pt x="29" y="21"/>
                    </a:cubicBezTo>
                    <a:cubicBezTo>
                      <a:pt x="30" y="20"/>
                      <a:pt x="29" y="19"/>
                      <a:pt x="29" y="17"/>
                    </a:cubicBezTo>
                    <a:cubicBezTo>
                      <a:pt x="29" y="15"/>
                      <a:pt x="21" y="15"/>
                      <a:pt x="20" y="14"/>
                    </a:cubicBezTo>
                    <a:cubicBezTo>
                      <a:pt x="19" y="14"/>
                      <a:pt x="21" y="9"/>
                      <a:pt x="19" y="9"/>
                    </a:cubicBezTo>
                    <a:cubicBezTo>
                      <a:pt x="17" y="9"/>
                      <a:pt x="16" y="8"/>
                      <a:pt x="16" y="7"/>
                    </a:cubicBezTo>
                    <a:cubicBezTo>
                      <a:pt x="16" y="5"/>
                      <a:pt x="13" y="3"/>
                      <a:pt x="13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3" y="1"/>
                      <a:pt x="12" y="1"/>
                      <a:pt x="11" y="1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2"/>
                      <a:pt x="0" y="3"/>
                    </a:cubicBezTo>
                    <a:cubicBezTo>
                      <a:pt x="0" y="5"/>
                      <a:pt x="0" y="7"/>
                      <a:pt x="2" y="8"/>
                    </a:cubicBezTo>
                    <a:cubicBezTo>
                      <a:pt x="4" y="9"/>
                      <a:pt x="3" y="11"/>
                      <a:pt x="4" y="13"/>
                    </a:cubicBezTo>
                    <a:cubicBezTo>
                      <a:pt x="5" y="16"/>
                      <a:pt x="5" y="26"/>
                      <a:pt x="4" y="26"/>
                    </a:cubicBezTo>
                    <a:cubicBezTo>
                      <a:pt x="3" y="26"/>
                      <a:pt x="2" y="27"/>
                      <a:pt x="1" y="29"/>
                    </a:cubicBezTo>
                    <a:cubicBezTo>
                      <a:pt x="2" y="31"/>
                      <a:pt x="5" y="34"/>
                      <a:pt x="7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9" y="36"/>
                      <a:pt x="15" y="40"/>
                      <a:pt x="15" y="40"/>
                    </a:cubicBezTo>
                    <a:cubicBezTo>
                      <a:pt x="15" y="40"/>
                      <a:pt x="23" y="39"/>
                      <a:pt x="28" y="38"/>
                    </a:cubicBezTo>
                    <a:cubicBezTo>
                      <a:pt x="28" y="37"/>
                      <a:pt x="29" y="36"/>
                      <a:pt x="29" y="35"/>
                    </a:cubicBezTo>
                    <a:cubicBezTo>
                      <a:pt x="28" y="34"/>
                      <a:pt x="30" y="32"/>
                      <a:pt x="31" y="32"/>
                    </a:cubicBezTo>
                    <a:cubicBezTo>
                      <a:pt x="33" y="32"/>
                      <a:pt x="31" y="29"/>
                      <a:pt x="29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05" name="Title 1">
            <a:extLst>
              <a:ext uri="{FF2B5EF4-FFF2-40B4-BE49-F238E27FC236}">
                <a16:creationId xmlns:a16="http://schemas.microsoft.com/office/drawing/2014/main" id="{338FA5A1-4C24-431E-9DF9-BB46589582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60874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TITLE: ARIAL BOLD 32PT, ROTUNDA ORANGE</a:t>
            </a:r>
          </a:p>
        </p:txBody>
      </p:sp>
      <p:sp>
        <p:nvSpPr>
          <p:cNvPr id="207" name="Text Placeholder 14">
            <a:extLst>
              <a:ext uri="{FF2B5EF4-FFF2-40B4-BE49-F238E27FC236}">
                <a16:creationId xmlns:a16="http://schemas.microsoft.com/office/drawing/2014/main" id="{38861AA1-9168-48AE-A5FB-20B7874EA14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rgbClr val="232D4B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01 | SECTION HEADER: ARIAL BOLD 14PT, Jefferson Blue</a:t>
            </a:r>
          </a:p>
        </p:txBody>
      </p:sp>
      <p:sp>
        <p:nvSpPr>
          <p:cNvPr id="208" name="Text Placeholder 7">
            <a:extLst>
              <a:ext uri="{FF2B5EF4-FFF2-40B4-BE49-F238E27FC236}">
                <a16:creationId xmlns:a16="http://schemas.microsoft.com/office/drawing/2014/main" id="{76696854-45C2-47ED-AE25-3F7D111269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Footer/Source: Arial 9 </a:t>
            </a:r>
            <a:r>
              <a:rPr lang="en-US" err="1"/>
              <a:t>pt</a:t>
            </a:r>
            <a:r>
              <a:rPr lang="en-US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32356673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or Mock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204">
            <a:extLst>
              <a:ext uri="{FF2B5EF4-FFF2-40B4-BE49-F238E27FC236}">
                <a16:creationId xmlns:a16="http://schemas.microsoft.com/office/drawing/2014/main" id="{9894B65C-47EE-441D-9C9E-ED3619F60133}"/>
              </a:ext>
            </a:extLst>
          </p:cNvPr>
          <p:cNvGrpSpPr/>
          <p:nvPr userDrawn="1"/>
        </p:nvGrpSpPr>
        <p:grpSpPr>
          <a:xfrm>
            <a:off x="3786692" y="2059284"/>
            <a:ext cx="4618616" cy="3647498"/>
            <a:chOff x="6106507" y="2425967"/>
            <a:chExt cx="4977670" cy="3799599"/>
          </a:xfrm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3FE239D1-6C49-458B-92D5-A7CE09DAD943}"/>
                </a:ext>
              </a:extLst>
            </p:cNvPr>
            <p:cNvSpPr/>
            <p:nvPr userDrawn="1"/>
          </p:nvSpPr>
          <p:spPr>
            <a:xfrm>
              <a:off x="6258401" y="2527300"/>
              <a:ext cx="4673883" cy="27813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7" name="Picture 206">
              <a:extLst>
                <a:ext uri="{FF2B5EF4-FFF2-40B4-BE49-F238E27FC236}">
                  <a16:creationId xmlns:a16="http://schemas.microsoft.com/office/drawing/2014/main" id="{7C0C09C0-0025-4724-8A73-CBEE48FB28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6507" y="2425967"/>
              <a:ext cx="4977670" cy="3799599"/>
            </a:xfrm>
            <a:prstGeom prst="rect">
              <a:avLst/>
            </a:prstGeom>
          </p:spPr>
        </p:pic>
      </p:grpSp>
      <p:sp>
        <p:nvSpPr>
          <p:cNvPr id="208" name="Picture Placeholder 6">
            <a:extLst>
              <a:ext uri="{FF2B5EF4-FFF2-40B4-BE49-F238E27FC236}">
                <a16:creationId xmlns:a16="http://schemas.microsoft.com/office/drawing/2014/main" id="{61C90401-B270-4702-8339-84FA77E3B11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971950" y="2254094"/>
            <a:ext cx="4248098" cy="247489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add screenshot</a:t>
            </a:r>
          </a:p>
        </p:txBody>
      </p:sp>
      <p:sp>
        <p:nvSpPr>
          <p:cNvPr id="209" name="Title 1">
            <a:extLst>
              <a:ext uri="{FF2B5EF4-FFF2-40B4-BE49-F238E27FC236}">
                <a16:creationId xmlns:a16="http://schemas.microsoft.com/office/drawing/2014/main" id="{039430D7-86EA-45D4-B9D6-5CF1D887A3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61436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TITLE: ARIAL BOLD 32PT, ROTUNDA ORANGE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04D1FBFD-9542-457B-B5CC-DB9C95CA016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rgbClr val="232D4B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01 | SECTION HEADER: ARIAL BOLD 14PT, Jefferson Blue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037E049-67B5-43B1-92C1-636F72024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Footer/Source: Arial 9 </a:t>
            </a:r>
            <a:r>
              <a:rPr lang="en-US" err="1"/>
              <a:t>pt</a:t>
            </a:r>
            <a:r>
              <a:rPr lang="en-US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169933466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F4DF262-3F40-4C59-AD80-63B781EC1CBE}"/>
              </a:ext>
            </a:extLst>
          </p:cNvPr>
          <p:cNvSpPr/>
          <p:nvPr userDrawn="1"/>
        </p:nvSpPr>
        <p:spPr>
          <a:xfrm>
            <a:off x="195072" y="192024"/>
            <a:ext cx="11801856" cy="6473952"/>
          </a:xfrm>
          <a:prstGeom prst="rect">
            <a:avLst/>
          </a:prstGeom>
          <a:solidFill>
            <a:srgbClr val="E77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18" y="191760"/>
            <a:ext cx="11807564" cy="64744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562" y="5484443"/>
            <a:ext cx="3922046" cy="88966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55444" y="2337847"/>
            <a:ext cx="9281112" cy="1207383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00000"/>
              </a:lnSpc>
              <a:defRPr sz="3600" b="1" spc="3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ENDING: ARIAL BOLD 36PT, WHITE.</a:t>
            </a:r>
          </a:p>
        </p:txBody>
      </p:sp>
    </p:spTree>
    <p:extLst>
      <p:ext uri="{BB962C8B-B14F-4D97-AF65-F5344CB8AC3E}">
        <p14:creationId xmlns:p14="http://schemas.microsoft.com/office/powerpoint/2010/main" val="106886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CA6D101-3ABB-4368-810F-A424A16B8373}"/>
              </a:ext>
            </a:extLst>
          </p:cNvPr>
          <p:cNvCxnSpPr/>
          <p:nvPr userDrawn="1"/>
        </p:nvCxnSpPr>
        <p:spPr>
          <a:xfrm>
            <a:off x="471444" y="2892150"/>
            <a:ext cx="0" cy="3251967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BB9AE06-F806-4577-A36F-841E591F72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7163" y="3845859"/>
            <a:ext cx="3383280" cy="745191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18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 b="1" cap="all" baseline="0">
                <a:solidFill>
                  <a:srgbClr val="E77324"/>
                </a:solidFill>
              </a:defRPr>
            </a:lvl2pPr>
            <a:lvl3pPr marL="914400" indent="0">
              <a:buNone/>
              <a:defRPr sz="1800" b="1" cap="all" baseline="0">
                <a:solidFill>
                  <a:srgbClr val="E77324"/>
                </a:solidFill>
              </a:defRPr>
            </a:lvl3pPr>
            <a:lvl4pPr marL="1371600" indent="0">
              <a:buNone/>
              <a:defRPr sz="1800" b="1" cap="all" baseline="0">
                <a:solidFill>
                  <a:srgbClr val="E77324"/>
                </a:solidFill>
              </a:defRPr>
            </a:lvl4pPr>
            <a:lvl5pPr marL="1828800" indent="0">
              <a:buNone/>
              <a:defRPr sz="1800" b="1" cap="all" baseline="0">
                <a:solidFill>
                  <a:srgbClr val="E77324"/>
                </a:solidFill>
              </a:defRPr>
            </a:lvl5pPr>
          </a:lstStyle>
          <a:p>
            <a:pPr lvl="0"/>
            <a:r>
              <a:rPr lang="en-US"/>
              <a:t>Section Header option 1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2386B0C1-198B-4E80-82BB-802DE008FA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165" y="4656697"/>
            <a:ext cx="3383280" cy="7036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1" cap="none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 b="1" cap="all" baseline="0">
                <a:solidFill>
                  <a:srgbClr val="E77324"/>
                </a:solidFill>
              </a:defRPr>
            </a:lvl2pPr>
            <a:lvl3pPr marL="914400" indent="0">
              <a:buNone/>
              <a:defRPr sz="1800" b="1" cap="all" baseline="0">
                <a:solidFill>
                  <a:srgbClr val="E77324"/>
                </a:solidFill>
              </a:defRPr>
            </a:lvl3pPr>
            <a:lvl4pPr marL="1371600" indent="0">
              <a:buNone/>
              <a:defRPr sz="1800" b="1" cap="all" baseline="0">
                <a:solidFill>
                  <a:srgbClr val="E77324"/>
                </a:solidFill>
              </a:defRPr>
            </a:lvl4pPr>
            <a:lvl5pPr marL="1828800" indent="0">
              <a:buNone/>
              <a:defRPr sz="1800" b="1" cap="all" baseline="0">
                <a:solidFill>
                  <a:srgbClr val="E77324"/>
                </a:solidFill>
              </a:defRPr>
            </a:lvl5pPr>
          </a:lstStyle>
          <a:p>
            <a:r>
              <a:rPr lang="en-US">
                <a:solidFill>
                  <a:srgbClr val="E77324"/>
                </a:solidFill>
              </a:rPr>
              <a:t>Subsection Title:</a:t>
            </a:r>
          </a:p>
          <a:p>
            <a:r>
              <a:rPr lang="en-US">
                <a:solidFill>
                  <a:srgbClr val="E77324"/>
                </a:solidFill>
              </a:rPr>
              <a:t>Arial Bold 14pt, Rotunda Orange</a:t>
            </a:r>
          </a:p>
        </p:txBody>
      </p:sp>
      <p:sp>
        <p:nvSpPr>
          <p:cNvPr id="7" name="Text Placeholder 34">
            <a:extLst>
              <a:ext uri="{FF2B5EF4-FFF2-40B4-BE49-F238E27FC236}">
                <a16:creationId xmlns:a16="http://schemas.microsoft.com/office/drawing/2014/main" id="{E34B2576-F482-4A10-A494-ABBA405878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7165" y="2979868"/>
            <a:ext cx="3383280" cy="8003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6200" b="1">
                <a:solidFill>
                  <a:srgbClr val="232D4B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488431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3FD3BA9-630D-4626-8036-B7C17FE2FDA7}"/>
              </a:ext>
            </a:extLst>
          </p:cNvPr>
          <p:cNvCxnSpPr/>
          <p:nvPr userDrawn="1"/>
        </p:nvCxnSpPr>
        <p:spPr>
          <a:xfrm>
            <a:off x="4226162" y="2892150"/>
            <a:ext cx="0" cy="3251967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26DD713D-827A-49D1-AB97-8425D82521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11879" y="3845859"/>
            <a:ext cx="3383280" cy="745191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18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 b="1" cap="all" baseline="0">
                <a:solidFill>
                  <a:srgbClr val="E77324"/>
                </a:solidFill>
              </a:defRPr>
            </a:lvl2pPr>
            <a:lvl3pPr marL="914400" indent="0">
              <a:buNone/>
              <a:defRPr sz="1800" b="1" cap="all" baseline="0">
                <a:solidFill>
                  <a:srgbClr val="E77324"/>
                </a:solidFill>
              </a:defRPr>
            </a:lvl3pPr>
            <a:lvl4pPr marL="1371600" indent="0">
              <a:buNone/>
              <a:defRPr sz="1800" b="1" cap="all" baseline="0">
                <a:solidFill>
                  <a:srgbClr val="E77324"/>
                </a:solidFill>
              </a:defRPr>
            </a:lvl4pPr>
            <a:lvl5pPr marL="1828800" indent="0">
              <a:buNone/>
              <a:defRPr sz="1800" b="1" cap="all" baseline="0">
                <a:solidFill>
                  <a:srgbClr val="E77324"/>
                </a:solidFill>
              </a:defRPr>
            </a:lvl5pPr>
          </a:lstStyle>
          <a:p>
            <a:pPr lvl="0"/>
            <a:r>
              <a:rPr lang="en-US"/>
              <a:t>Section Header option 2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2B240EB-CAE3-43D1-9547-1BBEC05E57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1881" y="4656697"/>
            <a:ext cx="3383280" cy="7036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1" cap="none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 b="1" cap="all" baseline="0">
                <a:solidFill>
                  <a:srgbClr val="E77324"/>
                </a:solidFill>
              </a:defRPr>
            </a:lvl2pPr>
            <a:lvl3pPr marL="914400" indent="0">
              <a:buNone/>
              <a:defRPr sz="1800" b="1" cap="all" baseline="0">
                <a:solidFill>
                  <a:srgbClr val="E77324"/>
                </a:solidFill>
              </a:defRPr>
            </a:lvl3pPr>
            <a:lvl4pPr marL="1371600" indent="0">
              <a:buNone/>
              <a:defRPr sz="1800" b="1" cap="all" baseline="0">
                <a:solidFill>
                  <a:srgbClr val="E77324"/>
                </a:solidFill>
              </a:defRPr>
            </a:lvl4pPr>
            <a:lvl5pPr marL="1828800" indent="0">
              <a:buNone/>
              <a:defRPr sz="1800" b="1" cap="all" baseline="0">
                <a:solidFill>
                  <a:srgbClr val="E77324"/>
                </a:solidFill>
              </a:defRPr>
            </a:lvl5pPr>
          </a:lstStyle>
          <a:p>
            <a:r>
              <a:rPr lang="en-US">
                <a:solidFill>
                  <a:srgbClr val="E77324"/>
                </a:solidFill>
              </a:rPr>
              <a:t>Subsection Title:</a:t>
            </a:r>
          </a:p>
          <a:p>
            <a:r>
              <a:rPr lang="en-US">
                <a:solidFill>
                  <a:srgbClr val="E77324"/>
                </a:solidFill>
              </a:rPr>
              <a:t>Arial Bold 14pt, Rotunda Orange</a:t>
            </a:r>
          </a:p>
        </p:txBody>
      </p:sp>
      <p:sp>
        <p:nvSpPr>
          <p:cNvPr id="6" name="Text Placeholder 34">
            <a:extLst>
              <a:ext uri="{FF2B5EF4-FFF2-40B4-BE49-F238E27FC236}">
                <a16:creationId xmlns:a16="http://schemas.microsoft.com/office/drawing/2014/main" id="{6EEF99F9-02A5-49AF-AA7A-C1DE78EDD80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11881" y="2979868"/>
            <a:ext cx="3383280" cy="8003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6200" b="1">
                <a:solidFill>
                  <a:srgbClr val="232D4B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815943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2FC82F8-7562-40A8-B73C-426D5B61C4A4}"/>
              </a:ext>
            </a:extLst>
          </p:cNvPr>
          <p:cNvCxnSpPr/>
          <p:nvPr userDrawn="1"/>
        </p:nvCxnSpPr>
        <p:spPr>
          <a:xfrm>
            <a:off x="7980880" y="2892150"/>
            <a:ext cx="0" cy="3251967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1BDC6547-7D66-4391-8B4F-9E845059D3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66599" y="3850237"/>
            <a:ext cx="3383280" cy="745191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18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 b="1" cap="all" baseline="0">
                <a:solidFill>
                  <a:srgbClr val="E77324"/>
                </a:solidFill>
              </a:defRPr>
            </a:lvl2pPr>
            <a:lvl3pPr marL="914400" indent="0">
              <a:buNone/>
              <a:defRPr sz="1800" b="1" cap="all" baseline="0">
                <a:solidFill>
                  <a:srgbClr val="E77324"/>
                </a:solidFill>
              </a:defRPr>
            </a:lvl3pPr>
            <a:lvl4pPr marL="1371600" indent="0">
              <a:buNone/>
              <a:defRPr sz="1800" b="1" cap="all" baseline="0">
                <a:solidFill>
                  <a:srgbClr val="E77324"/>
                </a:solidFill>
              </a:defRPr>
            </a:lvl4pPr>
            <a:lvl5pPr marL="1828800" indent="0">
              <a:buNone/>
              <a:defRPr sz="1800" b="1" cap="all" baseline="0">
                <a:solidFill>
                  <a:srgbClr val="E77324"/>
                </a:solidFill>
              </a:defRPr>
            </a:lvl5pPr>
          </a:lstStyle>
          <a:p>
            <a:pPr lvl="0"/>
            <a:r>
              <a:rPr lang="en-US"/>
              <a:t>Section Header option 3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0EBB5183-35E7-4474-82A7-D44BFB2915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66601" y="4661075"/>
            <a:ext cx="3383280" cy="7036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1" cap="none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 b="1" cap="all" baseline="0">
                <a:solidFill>
                  <a:srgbClr val="E77324"/>
                </a:solidFill>
              </a:defRPr>
            </a:lvl2pPr>
            <a:lvl3pPr marL="914400" indent="0">
              <a:buNone/>
              <a:defRPr sz="1800" b="1" cap="all" baseline="0">
                <a:solidFill>
                  <a:srgbClr val="E77324"/>
                </a:solidFill>
              </a:defRPr>
            </a:lvl3pPr>
            <a:lvl4pPr marL="1371600" indent="0">
              <a:buNone/>
              <a:defRPr sz="1800" b="1" cap="all" baseline="0">
                <a:solidFill>
                  <a:srgbClr val="E77324"/>
                </a:solidFill>
              </a:defRPr>
            </a:lvl4pPr>
            <a:lvl5pPr marL="1828800" indent="0">
              <a:buNone/>
              <a:defRPr sz="1800" b="1" cap="all" baseline="0">
                <a:solidFill>
                  <a:srgbClr val="E77324"/>
                </a:solidFill>
              </a:defRPr>
            </a:lvl5pPr>
          </a:lstStyle>
          <a:p>
            <a:r>
              <a:rPr lang="en-US">
                <a:solidFill>
                  <a:srgbClr val="E77324"/>
                </a:solidFill>
              </a:rPr>
              <a:t>Subsection Title:</a:t>
            </a:r>
          </a:p>
          <a:p>
            <a:r>
              <a:rPr lang="en-US">
                <a:solidFill>
                  <a:srgbClr val="E77324"/>
                </a:solidFill>
              </a:rPr>
              <a:t>Arial Bold 14pt, Rotunda Orange</a:t>
            </a:r>
          </a:p>
        </p:txBody>
      </p:sp>
      <p:sp>
        <p:nvSpPr>
          <p:cNvPr id="6" name="Text Placeholder 34">
            <a:extLst>
              <a:ext uri="{FF2B5EF4-FFF2-40B4-BE49-F238E27FC236}">
                <a16:creationId xmlns:a16="http://schemas.microsoft.com/office/drawing/2014/main" id="{3A5416C5-0881-4D8A-A946-E5974700BE7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66599" y="2979868"/>
            <a:ext cx="3383280" cy="8003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6200" b="1">
                <a:solidFill>
                  <a:srgbClr val="232D4B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958880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1C9F5C-6466-4BC1-99DE-1AF5254E84D9}"/>
              </a:ext>
            </a:extLst>
          </p:cNvPr>
          <p:cNvSpPr/>
          <p:nvPr userDrawn="1"/>
        </p:nvSpPr>
        <p:spPr>
          <a:xfrm>
            <a:off x="219224" y="192024"/>
            <a:ext cx="11777703" cy="6473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280" y="2173015"/>
            <a:ext cx="11254520" cy="4095810"/>
          </a:xfrm>
          <a:prstGeom prst="rect">
            <a:avLst/>
          </a:prstGeom>
        </p:spPr>
        <p:txBody>
          <a:bodyPr lIns="0" rIns="0"/>
          <a:lstStyle>
            <a:lvl1pPr algn="l">
              <a:lnSpc>
                <a:spcPct val="100000"/>
              </a:lnSpc>
              <a:defRPr sz="3600" b="1" spc="3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SECTION DIVIDER: ARIAL BOLD 36PT, WHITE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2EB127C8-06AA-469B-9A91-2E0C590140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600" b="1" i="0" spc="30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r>
              <a:rPr lang="en-US"/>
              <a:t>HEADER: ARIAL BOLD 16PT, WHITE</a:t>
            </a:r>
          </a:p>
        </p:txBody>
      </p:sp>
    </p:spTree>
    <p:extLst>
      <p:ext uri="{BB962C8B-B14F-4D97-AF65-F5344CB8AC3E}">
        <p14:creationId xmlns:p14="http://schemas.microsoft.com/office/powerpoint/2010/main" val="1833508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19808F-C59B-4CD9-9B42-3AD929B57421}"/>
              </a:ext>
            </a:extLst>
          </p:cNvPr>
          <p:cNvSpPr/>
          <p:nvPr userDrawn="1"/>
        </p:nvSpPr>
        <p:spPr>
          <a:xfrm>
            <a:off x="195072" y="192024"/>
            <a:ext cx="11801856" cy="6473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280" y="1084083"/>
            <a:ext cx="11254520" cy="2272303"/>
          </a:xfrm>
          <a:prstGeom prst="rect">
            <a:avLst/>
          </a:prstGeom>
        </p:spPr>
        <p:txBody>
          <a:bodyPr lIns="0" rIns="0" anchor="b"/>
          <a:lstStyle>
            <a:lvl1pPr>
              <a:lnSpc>
                <a:spcPct val="100000"/>
              </a:lnSpc>
              <a:defRPr sz="3600" b="1" spc="3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SECTION DIVIDER: ARIAL BOLD 36PT, WHITE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80280" y="3539266"/>
            <a:ext cx="11254520" cy="28144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2400" spc="0" baseline="0">
                <a:solidFill>
                  <a:schemeClr val="bg1"/>
                </a:solidFill>
                <a:latin typeface="+mj-lt"/>
                <a:ea typeface="Times New Roman" charset="0"/>
                <a:cs typeface="Times New Roman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Body text: Times New Roman 24pt, White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E95DDEAF-149F-4B43-B4BE-348183B83F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600" b="1" i="0" spc="30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r>
              <a:rPr lang="en-US"/>
              <a:t>HEADER: ARIAL BOLD 16PT, WHITE</a:t>
            </a:r>
          </a:p>
        </p:txBody>
      </p:sp>
    </p:spTree>
    <p:extLst>
      <p:ext uri="{BB962C8B-B14F-4D97-AF65-F5344CB8AC3E}">
        <p14:creationId xmlns:p14="http://schemas.microsoft.com/office/powerpoint/2010/main" val="1819470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1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48" Type="http://schemas.openxmlformats.org/officeDocument/2006/relationships/image" Target="../media/image2.emf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oleObject" Target="../embeddings/oleObject1.bin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B2642637-3727-9B4D-4E69-873C7C341CD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5"/>
            </p:custDataLst>
            <p:extLst>
              <p:ext uri="{D42A27DB-BD31-4B8C-83A1-F6EECF244321}">
                <p14:modId xmlns:p14="http://schemas.microsoft.com/office/powerpoint/2010/main" val="9883241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think-cell Slide" r:id="rId46" imgW="501" imgH="501" progId="TCLayout.ActiveDocument.1">
                  <p:embed/>
                </p:oleObj>
              </mc:Choice>
              <mc:Fallback>
                <p:oleObj name="think-cell Slide" r:id="rId46" imgW="501" imgH="50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B2642637-3727-9B4D-4E69-873C7C341C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72FBFEB-1AAC-4387-B5EE-B4F7AB494B8E}"/>
              </a:ext>
            </a:extLst>
          </p:cNvPr>
          <p:cNvCxnSpPr/>
          <p:nvPr userDrawn="1"/>
        </p:nvCxnSpPr>
        <p:spPr>
          <a:xfrm flipH="1">
            <a:off x="575979" y="6549313"/>
            <a:ext cx="11040043" cy="0"/>
          </a:xfrm>
          <a:prstGeom prst="line">
            <a:avLst/>
          </a:prstGeom>
          <a:ln w="9525" cmpd="sng">
            <a:solidFill>
              <a:srgbClr val="E773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E0F460A-2954-47DB-B141-66A96EA9179B}"/>
              </a:ext>
            </a:extLst>
          </p:cNvPr>
          <p:cNvSpPr txBox="1"/>
          <p:nvPr userDrawn="1"/>
        </p:nvSpPr>
        <p:spPr>
          <a:xfrm>
            <a:off x="11616728" y="6394475"/>
            <a:ext cx="527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FC1F18A-2504-464E-BC8E-062F35221589}" type="slidenum">
              <a:rPr lang="en-US" sz="1200" b="1" smtClean="0">
                <a:solidFill>
                  <a:srgbClr val="E77324"/>
                </a:solidFill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400" b="1">
              <a:solidFill>
                <a:srgbClr val="E77324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009F9B-85A9-4392-A75D-AD611B23D05D}"/>
              </a:ext>
            </a:extLst>
          </p:cNvPr>
          <p:cNvPicPr>
            <a:picLocks noChangeAspect="1"/>
          </p:cNvPicPr>
          <p:nvPr userDrawn="1"/>
        </p:nvPicPr>
        <p:blipFill>
          <a:blip r:embed="rId48"/>
          <a:stretch>
            <a:fillRect/>
          </a:stretch>
        </p:blipFill>
        <p:spPr>
          <a:xfrm>
            <a:off x="196972" y="6402162"/>
            <a:ext cx="260228" cy="26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22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733" r:id="rId2"/>
    <p:sldLayoutId id="2147483672" r:id="rId3"/>
    <p:sldLayoutId id="2147483683" r:id="rId4"/>
    <p:sldLayoutId id="2147483673" r:id="rId5"/>
    <p:sldLayoutId id="2147483674" r:id="rId6"/>
    <p:sldLayoutId id="2147483675" r:id="rId7"/>
    <p:sldLayoutId id="2147483654" r:id="rId8"/>
    <p:sldLayoutId id="2147483656" r:id="rId9"/>
    <p:sldLayoutId id="2147483727" r:id="rId10"/>
    <p:sldLayoutId id="2147483693" r:id="rId11"/>
    <p:sldLayoutId id="2147483720" r:id="rId12"/>
    <p:sldLayoutId id="2147483725" r:id="rId13"/>
    <p:sldLayoutId id="2147483695" r:id="rId14"/>
    <p:sldLayoutId id="2147483692" r:id="rId15"/>
    <p:sldLayoutId id="2147483696" r:id="rId16"/>
    <p:sldLayoutId id="2147483697" r:id="rId17"/>
    <p:sldLayoutId id="2147483699" r:id="rId18"/>
    <p:sldLayoutId id="2147483698" r:id="rId19"/>
    <p:sldLayoutId id="2147483700" r:id="rId20"/>
    <p:sldLayoutId id="2147483701" r:id="rId21"/>
    <p:sldLayoutId id="2147483669" r:id="rId22"/>
    <p:sldLayoutId id="2147483670" r:id="rId23"/>
    <p:sldLayoutId id="2147483671" r:id="rId24"/>
    <p:sldLayoutId id="2147483730" r:id="rId25"/>
    <p:sldLayoutId id="2147483704" r:id="rId26"/>
    <p:sldLayoutId id="2147483706" r:id="rId27"/>
    <p:sldLayoutId id="2147483707" r:id="rId28"/>
    <p:sldLayoutId id="2147483708" r:id="rId29"/>
    <p:sldLayoutId id="2147483709" r:id="rId30"/>
    <p:sldLayoutId id="2147483703" r:id="rId31"/>
    <p:sldLayoutId id="2147483705" r:id="rId32"/>
    <p:sldLayoutId id="2147483732" r:id="rId33"/>
    <p:sldLayoutId id="2147483710" r:id="rId34"/>
    <p:sldLayoutId id="2147483711" r:id="rId35"/>
    <p:sldLayoutId id="2147483712" r:id="rId36"/>
    <p:sldLayoutId id="2147483713" r:id="rId37"/>
    <p:sldLayoutId id="2147483714" r:id="rId38"/>
    <p:sldLayoutId id="2147483726" r:id="rId39"/>
    <p:sldLayoutId id="2147483715" r:id="rId40"/>
    <p:sldLayoutId id="2147483716" r:id="rId41"/>
    <p:sldLayoutId id="2147483668" r:id="rId4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94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7392" userDrawn="1">
          <p15:clr>
            <a:srgbClr val="F26B43"/>
          </p15:clr>
        </p15:guide>
        <p15:guide id="4" pos="3840" userDrawn="1">
          <p15:clr>
            <a:srgbClr val="F26B43"/>
          </p15:clr>
        </p15:guide>
        <p15:guide id="5" pos="3768" userDrawn="1">
          <p15:clr>
            <a:srgbClr val="F26B43"/>
          </p15:clr>
        </p15:guide>
        <p15:guide id="6" pos="3912" userDrawn="1">
          <p15:clr>
            <a:srgbClr val="F26B43"/>
          </p15:clr>
        </p15:guide>
        <p15:guide id="7" orient="horz" pos="2160" userDrawn="1">
          <p15:clr>
            <a:srgbClr val="F26B43"/>
          </p15:clr>
        </p15:guide>
        <p15:guide id="8" orient="horz" pos="412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9.xml"/><Relationship Id="rId7" Type="http://schemas.openxmlformats.org/officeDocument/2006/relationships/image" Target="../media/image22.png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25.pn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7.png"/><Relationship Id="rId2" Type="http://schemas.openxmlformats.org/officeDocument/2006/relationships/tags" Target="../tags/tag10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6.png"/><Relationship Id="rId5" Type="http://schemas.openxmlformats.org/officeDocument/2006/relationships/image" Target="../media/image1.emf"/><Relationship Id="rId10" Type="http://schemas.openxmlformats.org/officeDocument/2006/relationships/image" Target="../media/image30.png"/><Relationship Id="rId4" Type="http://schemas.openxmlformats.org/officeDocument/2006/relationships/oleObject" Target="../embeddings/oleObject8.bin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2.png"/><Relationship Id="rId2" Type="http://schemas.openxmlformats.org/officeDocument/2006/relationships/tags" Target="../tags/tag11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6.png"/><Relationship Id="rId2" Type="http://schemas.openxmlformats.org/officeDocument/2006/relationships/tags" Target="../tags/tag1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8.png"/><Relationship Id="rId2" Type="http://schemas.openxmlformats.org/officeDocument/2006/relationships/tags" Target="../tags/tag13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7.png"/><Relationship Id="rId5" Type="http://schemas.openxmlformats.org/officeDocument/2006/relationships/image" Target="../media/image1.emf"/><Relationship Id="rId10" Type="http://schemas.openxmlformats.org/officeDocument/2006/relationships/image" Target="../media/image41.png"/><Relationship Id="rId4" Type="http://schemas.openxmlformats.org/officeDocument/2006/relationships/oleObject" Target="../embeddings/oleObject11.bin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43.png"/><Relationship Id="rId2" Type="http://schemas.openxmlformats.org/officeDocument/2006/relationships/tags" Target="../tags/tag1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2.png"/><Relationship Id="rId5" Type="http://schemas.openxmlformats.org/officeDocument/2006/relationships/image" Target="../media/image1.emf"/><Relationship Id="rId10" Type="http://schemas.openxmlformats.org/officeDocument/2006/relationships/image" Target="../media/image46.png"/><Relationship Id="rId4" Type="http://schemas.openxmlformats.org/officeDocument/2006/relationships/oleObject" Target="../embeddings/oleObject12.bin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48.png"/><Relationship Id="rId2" Type="http://schemas.openxmlformats.org/officeDocument/2006/relationships/tags" Target="../tags/tag15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Relationship Id="rId9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tags" Target="../tags/tag17.xml"/><Relationship Id="rId7" Type="http://schemas.openxmlformats.org/officeDocument/2006/relationships/image" Target="../media/image51.png"/><Relationship Id="rId2" Type="http://schemas.openxmlformats.org/officeDocument/2006/relationships/tags" Target="../tags/tag16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57.png"/><Relationship Id="rId11" Type="http://schemas.openxmlformats.org/officeDocument/2006/relationships/image" Target="../media/image62.sv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png"/><Relationship Id="rId7" Type="http://schemas.openxmlformats.org/officeDocument/2006/relationships/image" Target="../media/image6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0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8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1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slideLayout" Target="../slideLayouts/slideLayout13.xml"/><Relationship Id="rId7" Type="http://schemas.openxmlformats.org/officeDocument/2006/relationships/diagramLayout" Target="../diagrams/layout1.xml"/><Relationship Id="rId12" Type="http://schemas.openxmlformats.org/officeDocument/2006/relationships/image" Target="../media/image12.svg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diagramData" Target="../diagrams/data1.xml"/><Relationship Id="rId11" Type="http://schemas.openxmlformats.org/officeDocument/2006/relationships/image" Target="../media/image11.png"/><Relationship Id="rId5" Type="http://schemas.openxmlformats.org/officeDocument/2006/relationships/image" Target="../media/image1.emf"/><Relationship Id="rId10" Type="http://schemas.microsoft.com/office/2007/relationships/diagramDrawing" Target="../diagrams/drawing1.xml"/><Relationship Id="rId4" Type="http://schemas.openxmlformats.org/officeDocument/2006/relationships/oleObject" Target="../embeddings/oleObject5.bin"/><Relationship Id="rId9" Type="http://schemas.openxmlformats.org/officeDocument/2006/relationships/diagramColors" Target="../diagrams/colors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F3BEB27-9FDC-2A39-5258-FC60909FB39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903617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5" name="think-cell Slide" r:id="rId4" imgW="501" imgH="501" progId="TCLayout.ActiveDocument.1">
                  <p:embed/>
                </p:oleObj>
              </mc:Choice>
              <mc:Fallback>
                <p:oleObj name="think-cell Slide" r:id="rId4" imgW="501" imgH="501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F3BEB27-9FDC-2A39-5258-FC60909FB3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0881384-1DA8-46B9-A206-B7CDBDDE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Ames Housing Price Prediction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6B358-6009-4239-929B-222F228FEA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0" tIns="45720" rIns="0" bIns="45720" anchor="ctr">
            <a:normAutofit/>
          </a:bodyPr>
          <a:lstStyle/>
          <a:p>
            <a:r>
              <a:rPr lang="en-US">
                <a:cs typeface="Times New Roman"/>
              </a:rPr>
              <a:t>Sean Godfrey | Sai Prabhu Kalva | Fernando Salazar | Katrina Li | Ben Wilson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95B5AC0-8370-4A01-9FBE-A9E43127A16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6"/>
          <a:srcRect l="351" r="351"/>
          <a:stretch>
            <a:fillRect/>
          </a:stretch>
        </p:blipFill>
        <p:spPr/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71436A1-E10A-4935-9EE5-40D3628B0151}"/>
              </a:ext>
            </a:extLst>
          </p:cNvPr>
          <p:cNvGrpSpPr/>
          <p:nvPr/>
        </p:nvGrpSpPr>
        <p:grpSpPr>
          <a:xfrm>
            <a:off x="457200" y="6222206"/>
            <a:ext cx="11277600" cy="307777"/>
            <a:chOff x="457200" y="6222206"/>
            <a:chExt cx="11277600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DE7004-C491-48EE-9626-B1A3912954E7}"/>
                </a:ext>
              </a:extLst>
            </p:cNvPr>
            <p:cNvSpPr txBox="1"/>
            <p:nvPr/>
          </p:nvSpPr>
          <p:spPr>
            <a:xfrm>
              <a:off x="457200" y="6222206"/>
              <a:ext cx="29913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spc="300">
                  <a:solidFill>
                    <a:schemeClr val="bg1"/>
                  </a:solidFill>
                </a:rPr>
                <a:t>CHARLOTTESVILLE, VA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148E604-AA82-4718-BFEA-6888B0EFEFDD}"/>
                </a:ext>
              </a:extLst>
            </p:cNvPr>
            <p:cNvSpPr txBox="1"/>
            <p:nvPr/>
          </p:nvSpPr>
          <p:spPr>
            <a:xfrm>
              <a:off x="3671388" y="6222206"/>
              <a:ext cx="25320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spc="300">
                  <a:solidFill>
                    <a:schemeClr val="bg1"/>
                  </a:solidFill>
                </a:rPr>
                <a:t>WASHINGTON, DC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B1F25D-5E80-490E-8AAE-70F969A20D49}"/>
                </a:ext>
              </a:extLst>
            </p:cNvPr>
            <p:cNvSpPr txBox="1"/>
            <p:nvPr/>
          </p:nvSpPr>
          <p:spPr>
            <a:xfrm>
              <a:off x="6426200" y="6222206"/>
              <a:ext cx="2695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spc="300">
                  <a:solidFill>
                    <a:schemeClr val="bg1"/>
                  </a:solidFill>
                </a:rPr>
                <a:t>SAN FRANCISCO, CA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809314-A8A3-4950-92B8-9A0FCEF81BB0}"/>
                </a:ext>
              </a:extLst>
            </p:cNvPr>
            <p:cNvSpPr txBox="1"/>
            <p:nvPr/>
          </p:nvSpPr>
          <p:spPr>
            <a:xfrm>
              <a:off x="9344296" y="6222206"/>
              <a:ext cx="23905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spc="300">
                  <a:solidFill>
                    <a:schemeClr val="bg1"/>
                  </a:solidFill>
                </a:rPr>
                <a:t>SHANGHAI, CHINA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5ABC849-15EF-422A-9076-73682C3ACF57}"/>
                </a:ext>
              </a:extLst>
            </p:cNvPr>
            <p:cNvCxnSpPr>
              <a:cxnSpLocks/>
            </p:cNvCxnSpPr>
            <p:nvPr/>
          </p:nvCxnSpPr>
          <p:spPr>
            <a:xfrm>
              <a:off x="3559991" y="6304869"/>
              <a:ext cx="0" cy="16430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B73B405-09AB-426B-A7CD-9055256CBB80}"/>
                </a:ext>
              </a:extLst>
            </p:cNvPr>
            <p:cNvCxnSpPr>
              <a:cxnSpLocks/>
            </p:cNvCxnSpPr>
            <p:nvPr/>
          </p:nvCxnSpPr>
          <p:spPr>
            <a:xfrm>
              <a:off x="6314803" y="6304869"/>
              <a:ext cx="0" cy="16430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44C9503-1173-430F-B9A9-E29E972770D0}"/>
                </a:ext>
              </a:extLst>
            </p:cNvPr>
            <p:cNvCxnSpPr>
              <a:cxnSpLocks/>
            </p:cNvCxnSpPr>
            <p:nvPr/>
          </p:nvCxnSpPr>
          <p:spPr>
            <a:xfrm>
              <a:off x="9232901" y="6304869"/>
              <a:ext cx="0" cy="16430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7B5EA72-F9C3-9F4B-9A3C-87063DD40A86}"/>
              </a:ext>
            </a:extLst>
          </p:cNvPr>
          <p:cNvSpPr txBox="1">
            <a:spLocks/>
          </p:cNvSpPr>
          <p:nvPr/>
        </p:nvSpPr>
        <p:spPr>
          <a:xfrm>
            <a:off x="513032" y="4813049"/>
            <a:ext cx="11133056" cy="773112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lang="en-US" sz="2800" b="0" i="0" kern="1200" baseline="0" dirty="0">
                <a:solidFill>
                  <a:schemeClr val="bg1"/>
                </a:solidFill>
                <a:latin typeface="+mj-lt"/>
                <a:ea typeface="Times New Roman" charset="0"/>
                <a:cs typeface="Times New Roma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/>
              <a:t>Team 5</a:t>
            </a:r>
          </a:p>
        </p:txBody>
      </p:sp>
    </p:spTree>
    <p:extLst>
      <p:ext uri="{BB962C8B-B14F-4D97-AF65-F5344CB8AC3E}">
        <p14:creationId xmlns:p14="http://schemas.microsoft.com/office/powerpoint/2010/main" val="1656785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5F9436-CCF7-5AD1-7B91-8AFA3EBE0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Area related variables correlations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1F08BB-CC62-6E94-9EC2-A5B57DA2E5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02 | </a:t>
            </a:r>
            <a:r>
              <a:rPr lang="en-US" err="1"/>
              <a:t>eda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A2CAAB-A90B-2A37-95C1-4E1E85C4AA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F3B634-BC61-21E0-64A9-E857BF3F9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36" y="1983832"/>
            <a:ext cx="7247164" cy="403688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853A8E1-8D71-F7F2-D325-B1FBE9ACB0CB}"/>
              </a:ext>
            </a:extLst>
          </p:cNvPr>
          <p:cNvGrpSpPr/>
          <p:nvPr/>
        </p:nvGrpSpPr>
        <p:grpSpPr>
          <a:xfrm>
            <a:off x="7751161" y="1441448"/>
            <a:ext cx="291426" cy="4579267"/>
            <a:chOff x="5944498" y="1809750"/>
            <a:chExt cx="291426" cy="4267838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B806831-FFB7-50BC-F208-E6EE8BE3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1" y="1809750"/>
              <a:ext cx="1" cy="4267838"/>
            </a:xfrm>
            <a:prstGeom prst="line">
              <a:avLst/>
            </a:prstGeom>
            <a:ln w="9525" cap="flat" cmpd="sng" algn="ctr">
              <a:solidFill>
                <a:srgbClr val="74748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280E59B-1CD5-3AED-A977-FF189F39B4A6}"/>
                </a:ext>
              </a:extLst>
            </p:cNvPr>
            <p:cNvGrpSpPr/>
            <p:nvPr/>
          </p:nvGrpSpPr>
          <p:grpSpPr>
            <a:xfrm>
              <a:off x="5944498" y="3797956"/>
              <a:ext cx="291426" cy="291426"/>
              <a:chOff x="5944498" y="3695730"/>
              <a:chExt cx="291426" cy="291426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0743D51-9FF4-49AD-7456-D9E23349540C}"/>
                  </a:ext>
                </a:extLst>
              </p:cNvPr>
              <p:cNvSpPr/>
              <p:nvPr/>
            </p:nvSpPr>
            <p:spPr>
              <a:xfrm>
                <a:off x="5944498" y="3695730"/>
                <a:ext cx="291426" cy="29142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5981" tIns="35981" rIns="35981" bIns="35981" rtlCol="0" anchor="ctr" anchorCtr="0"/>
              <a:lstStyle/>
              <a:p>
                <a:pPr algn="ctr"/>
                <a:endParaRPr lang="en-US" sz="1099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Graphic 16">
                <a:extLst>
                  <a:ext uri="{FF2B5EF4-FFF2-40B4-BE49-F238E27FC236}">
                    <a16:creationId xmlns:a16="http://schemas.microsoft.com/office/drawing/2014/main" id="{564EB36D-BDC8-45A6-09AE-931F3927B73E}"/>
                  </a:ext>
                </a:extLst>
              </p:cNvPr>
              <p:cNvSpPr/>
              <p:nvPr/>
            </p:nvSpPr>
            <p:spPr>
              <a:xfrm rot="5400000" flipV="1">
                <a:off x="6007124" y="3786216"/>
                <a:ext cx="209013" cy="110454"/>
              </a:xfrm>
              <a:custGeom>
                <a:avLst/>
                <a:gdLst>
                  <a:gd name="connsiteX0" fmla="*/ 1158798 w 1171575"/>
                  <a:gd name="connsiteY0" fmla="*/ 26903 h 619125"/>
                  <a:gd name="connsiteX1" fmla="*/ 1158798 w 1171575"/>
                  <a:gd name="connsiteY1" fmla="*/ 26903 h 619125"/>
                  <a:gd name="connsiteX2" fmla="*/ 1049356 w 1171575"/>
                  <a:gd name="connsiteY2" fmla="*/ 18807 h 619125"/>
                  <a:gd name="connsiteX3" fmla="*/ 588822 w 1171575"/>
                  <a:gd name="connsiteY3" fmla="*/ 416285 h 619125"/>
                  <a:gd name="connsiteX4" fmla="*/ 128193 w 1171575"/>
                  <a:gd name="connsiteY4" fmla="*/ 18902 h 619125"/>
                  <a:gd name="connsiteX5" fmla="*/ 18846 w 1171575"/>
                  <a:gd name="connsiteY5" fmla="*/ 26903 h 619125"/>
                  <a:gd name="connsiteX6" fmla="*/ 26942 w 1171575"/>
                  <a:gd name="connsiteY6" fmla="*/ 136345 h 619125"/>
                  <a:gd name="connsiteX7" fmla="*/ 588917 w 1171575"/>
                  <a:gd name="connsiteY7" fmla="*/ 621168 h 619125"/>
                  <a:gd name="connsiteX8" fmla="*/ 1150892 w 1171575"/>
                  <a:gd name="connsiteY8" fmla="*/ 136345 h 619125"/>
                  <a:gd name="connsiteX9" fmla="*/ 1158798 w 1171575"/>
                  <a:gd name="connsiteY9" fmla="*/ 26903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71575" h="619125">
                    <a:moveTo>
                      <a:pt x="1158798" y="26903"/>
                    </a:moveTo>
                    <a:lnTo>
                      <a:pt x="1158798" y="26903"/>
                    </a:lnTo>
                    <a:cubicBezTo>
                      <a:pt x="1130794" y="-5577"/>
                      <a:pt x="1081836" y="-9101"/>
                      <a:pt x="1049356" y="18807"/>
                    </a:cubicBezTo>
                    <a:lnTo>
                      <a:pt x="588822" y="416285"/>
                    </a:lnTo>
                    <a:lnTo>
                      <a:pt x="128193" y="18902"/>
                    </a:lnTo>
                    <a:cubicBezTo>
                      <a:pt x="95808" y="-9101"/>
                      <a:pt x="46849" y="-5482"/>
                      <a:pt x="18846" y="26903"/>
                    </a:cubicBezTo>
                    <a:cubicBezTo>
                      <a:pt x="-9158" y="59383"/>
                      <a:pt x="-5538" y="108342"/>
                      <a:pt x="26942" y="136345"/>
                    </a:cubicBezTo>
                    <a:lnTo>
                      <a:pt x="588917" y="621168"/>
                    </a:lnTo>
                    <a:lnTo>
                      <a:pt x="1150892" y="136345"/>
                    </a:lnTo>
                    <a:cubicBezTo>
                      <a:pt x="1183182" y="108342"/>
                      <a:pt x="1186801" y="59383"/>
                      <a:pt x="1158798" y="2690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99"/>
              </a:p>
            </p:txBody>
          </p:sp>
        </p:grpSp>
      </p:grpSp>
      <p:grpSp>
        <p:nvGrpSpPr>
          <p:cNvPr id="12" name="convertedtitle__637369715831855678">
            <a:extLst>
              <a:ext uri="{FF2B5EF4-FFF2-40B4-BE49-F238E27FC236}">
                <a16:creationId xmlns:a16="http://schemas.microsoft.com/office/drawing/2014/main" id="{A527AADD-1113-DC7A-AFC6-CDBA176355E2}"/>
              </a:ext>
            </a:extLst>
          </p:cNvPr>
          <p:cNvGrpSpPr/>
          <p:nvPr/>
        </p:nvGrpSpPr>
        <p:grpSpPr>
          <a:xfrm>
            <a:off x="8193504" y="1441449"/>
            <a:ext cx="3390379" cy="294093"/>
            <a:chOff x="2832361" y="2160328"/>
            <a:chExt cx="3534683" cy="184982"/>
          </a:xfrm>
        </p:grpSpPr>
        <p:sp>
          <p:nvSpPr>
            <p:cNvPr id="13" name="Arrow: Left-Right 11">
              <a:extLst>
                <a:ext uri="{FF2B5EF4-FFF2-40B4-BE49-F238E27FC236}">
                  <a16:creationId xmlns:a16="http://schemas.microsoft.com/office/drawing/2014/main" id="{3D616A09-E9A6-7112-4320-7F730808CCA7}"/>
                </a:ext>
              </a:extLst>
            </p:cNvPr>
            <p:cNvSpPr/>
            <p:nvPr/>
          </p:nvSpPr>
          <p:spPr>
            <a:xfrm>
              <a:off x="2832361" y="2160328"/>
              <a:ext cx="3534683" cy="18498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 anchorCtr="0">
              <a:spAutoFit/>
            </a:bodyPr>
            <a:lstStyle/>
            <a:p>
              <a:pPr algn="ctr"/>
              <a:r>
                <a:rPr lang="en-US" sz="1400" b="1">
                  <a:solidFill>
                    <a:srgbClr val="232D4B"/>
                  </a:solidFill>
                </a:rPr>
                <a:t>Description</a:t>
              </a:r>
              <a:endParaRPr lang="en-US" sz="1400">
                <a:solidFill>
                  <a:srgbClr val="232D4B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9628C0-F80A-EAEB-6D7A-BBE44DE5E804}"/>
                </a:ext>
              </a:extLst>
            </p:cNvPr>
            <p:cNvCxnSpPr>
              <a:stCxn id="13" idx="4"/>
              <a:endCxn id="13" idx="6"/>
            </p:cNvCxnSpPr>
            <p:nvPr/>
          </p:nvCxnSpPr>
          <p:spPr>
            <a:xfrm>
              <a:off x="2832361" y="2345310"/>
              <a:ext cx="3534683" cy="0"/>
            </a:xfrm>
            <a:prstGeom prst="line">
              <a:avLst/>
            </a:prstGeom>
            <a:ln w="9525" cap="flat" cmpd="sng" algn="ctr">
              <a:solidFill>
                <a:srgbClr val="74748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2">
            <a:extLst>
              <a:ext uri="{FF2B5EF4-FFF2-40B4-BE49-F238E27FC236}">
                <a16:creationId xmlns:a16="http://schemas.microsoft.com/office/drawing/2014/main" id="{A8692B0F-E26B-D825-D8D8-6E79CDEA4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3504" y="1850343"/>
            <a:ext cx="3390380" cy="3155223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>
              <a:defRPr sz="1100">
                <a:solidFill>
                  <a:schemeClr val="bg1"/>
                </a:solidFill>
              </a:defRPr>
            </a:lvl1pPr>
            <a:lvl2pPr lvl="1">
              <a:defRPr sz="1100">
                <a:solidFill>
                  <a:schemeClr val="bg1"/>
                </a:solidFill>
              </a:defRPr>
            </a:lvl2pPr>
            <a:lvl3pPr lvl="2">
              <a:defRPr sz="1100">
                <a:solidFill>
                  <a:schemeClr val="bg1"/>
                </a:solidFill>
              </a:defRPr>
            </a:lvl3pPr>
          </a:lstStyle>
          <a:p>
            <a:pPr marL="144000" indent="-144000" fontAlgn="base">
              <a:lnSpc>
                <a:spcPct val="110000"/>
              </a:lnSpc>
              <a:spcBef>
                <a:spcPct val="1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"/>
            </a:pPr>
            <a:r>
              <a:rPr lang="en-US" altLang="en-US" sz="1600">
                <a:solidFill>
                  <a:srgbClr val="2E2E38"/>
                </a:solidFill>
              </a:rPr>
              <a:t>Many of the continuous variables are related to different areas of the house</a:t>
            </a:r>
          </a:p>
          <a:p>
            <a:pPr marL="144000" indent="-144000" fontAlgn="base">
              <a:lnSpc>
                <a:spcPct val="110000"/>
              </a:lnSpc>
              <a:spcBef>
                <a:spcPct val="1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"/>
            </a:pPr>
            <a:r>
              <a:rPr lang="en-US" altLang="en-US" sz="1600">
                <a:solidFill>
                  <a:srgbClr val="2E2E38"/>
                </a:solidFill>
              </a:rPr>
              <a:t>Are these variables correlated to each other?</a:t>
            </a:r>
          </a:p>
          <a:p>
            <a:pPr marL="144000" indent="-144000" fontAlgn="base">
              <a:lnSpc>
                <a:spcPct val="110000"/>
              </a:lnSpc>
              <a:spcBef>
                <a:spcPct val="1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"/>
            </a:pPr>
            <a:r>
              <a:rPr lang="en-US" altLang="en-US" sz="1600">
                <a:solidFill>
                  <a:srgbClr val="2E2E38"/>
                </a:solidFill>
              </a:rPr>
              <a:t>The variables don’t show high correlations between each other, which means they can all be useful in model building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8E09B57-100E-1769-DF22-813A3B5DD383}"/>
              </a:ext>
            </a:extLst>
          </p:cNvPr>
          <p:cNvSpPr>
            <a:spLocks noChangeAspect="1"/>
          </p:cNvSpPr>
          <p:nvPr/>
        </p:nvSpPr>
        <p:spPr>
          <a:xfrm>
            <a:off x="693657" y="1315594"/>
            <a:ext cx="400904" cy="400904"/>
          </a:xfrm>
          <a:prstGeom prst="ellipse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81" tIns="35981" rIns="35981" bIns="35981" rtlCol="0" anchor="ctr" anchorCtr="0"/>
          <a:lstStyle/>
          <a:p>
            <a:pPr algn="ctr"/>
            <a:endParaRPr lang="en-US" sz="1099" err="1">
              <a:solidFill>
                <a:srgbClr val="4B4B4B"/>
              </a:solidFill>
            </a:endParaRPr>
          </a:p>
        </p:txBody>
      </p:sp>
      <p:grpSp>
        <p:nvGrpSpPr>
          <p:cNvPr id="18" name="convertedtitle__637369715831706015">
            <a:extLst>
              <a:ext uri="{FF2B5EF4-FFF2-40B4-BE49-F238E27FC236}">
                <a16:creationId xmlns:a16="http://schemas.microsoft.com/office/drawing/2014/main" id="{5E5E2317-2551-B623-D6E7-9D3B44DC10C3}"/>
              </a:ext>
            </a:extLst>
          </p:cNvPr>
          <p:cNvGrpSpPr/>
          <p:nvPr/>
        </p:nvGrpSpPr>
        <p:grpSpPr>
          <a:xfrm>
            <a:off x="282218" y="1441449"/>
            <a:ext cx="7329603" cy="294093"/>
            <a:chOff x="2832361" y="2160328"/>
            <a:chExt cx="3534683" cy="184982"/>
          </a:xfrm>
        </p:grpSpPr>
        <p:sp>
          <p:nvSpPr>
            <p:cNvPr id="19" name="Arrow: Left-Right 8">
              <a:extLst>
                <a:ext uri="{FF2B5EF4-FFF2-40B4-BE49-F238E27FC236}">
                  <a16:creationId xmlns:a16="http://schemas.microsoft.com/office/drawing/2014/main" id="{A4CE9A5A-A619-1947-34C2-93D9F3399892}"/>
                </a:ext>
              </a:extLst>
            </p:cNvPr>
            <p:cNvSpPr/>
            <p:nvPr/>
          </p:nvSpPr>
          <p:spPr>
            <a:xfrm>
              <a:off x="2832361" y="2160328"/>
              <a:ext cx="3534683" cy="18498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 anchorCtr="0">
              <a:spAutoFit/>
            </a:bodyPr>
            <a:lstStyle/>
            <a:p>
              <a:pPr algn="ctr"/>
              <a:r>
                <a:rPr lang="en-US" sz="1400" b="1">
                  <a:solidFill>
                    <a:srgbClr val="232D4B"/>
                  </a:solidFill>
                </a:rPr>
                <a:t>Plot</a:t>
              </a:r>
              <a:endParaRPr lang="en-US" sz="1400">
                <a:solidFill>
                  <a:srgbClr val="232D4B"/>
                </a:solidFill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519DE3E-5367-C888-1FF0-F8143E6ED2E6}"/>
                </a:ext>
              </a:extLst>
            </p:cNvPr>
            <p:cNvCxnSpPr>
              <a:stCxn id="19" idx="4"/>
              <a:endCxn id="19" idx="6"/>
            </p:cNvCxnSpPr>
            <p:nvPr/>
          </p:nvCxnSpPr>
          <p:spPr>
            <a:xfrm>
              <a:off x="2832361" y="2345310"/>
              <a:ext cx="3534683" cy="0"/>
            </a:xfrm>
            <a:prstGeom prst="line">
              <a:avLst/>
            </a:prstGeom>
            <a:ln w="9525" cap="flat" cmpd="sng" algn="ctr">
              <a:solidFill>
                <a:srgbClr val="74748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04902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5F9436-CCF7-5AD1-7B91-8AFA3EBE0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Year made range of values can mislead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1F08BB-CC62-6E94-9EC2-A5B57DA2E5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02 | </a:t>
            </a:r>
            <a:r>
              <a:rPr lang="en-US" err="1"/>
              <a:t>eda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A2CAAB-A90B-2A37-95C1-4E1E85C4AA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853A8E1-8D71-F7F2-D325-B1FBE9ACB0CB}"/>
              </a:ext>
            </a:extLst>
          </p:cNvPr>
          <p:cNvGrpSpPr/>
          <p:nvPr/>
        </p:nvGrpSpPr>
        <p:grpSpPr>
          <a:xfrm>
            <a:off x="7751161" y="1441448"/>
            <a:ext cx="291426" cy="4579267"/>
            <a:chOff x="5944498" y="1809750"/>
            <a:chExt cx="291426" cy="4267838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B806831-FFB7-50BC-F208-E6EE8BE3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1" y="1809750"/>
              <a:ext cx="1" cy="4267838"/>
            </a:xfrm>
            <a:prstGeom prst="line">
              <a:avLst/>
            </a:prstGeom>
            <a:ln w="9525" cap="flat" cmpd="sng" algn="ctr">
              <a:solidFill>
                <a:srgbClr val="74748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280E59B-1CD5-3AED-A977-FF189F39B4A6}"/>
                </a:ext>
              </a:extLst>
            </p:cNvPr>
            <p:cNvGrpSpPr/>
            <p:nvPr/>
          </p:nvGrpSpPr>
          <p:grpSpPr>
            <a:xfrm>
              <a:off x="5944498" y="3797956"/>
              <a:ext cx="291426" cy="291426"/>
              <a:chOff x="5944498" y="3695730"/>
              <a:chExt cx="291426" cy="291426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0743D51-9FF4-49AD-7456-D9E23349540C}"/>
                  </a:ext>
                </a:extLst>
              </p:cNvPr>
              <p:cNvSpPr/>
              <p:nvPr/>
            </p:nvSpPr>
            <p:spPr>
              <a:xfrm>
                <a:off x="5944498" y="3695730"/>
                <a:ext cx="291426" cy="29142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5981" tIns="35981" rIns="35981" bIns="35981" rtlCol="0" anchor="ctr" anchorCtr="0"/>
              <a:lstStyle/>
              <a:p>
                <a:pPr algn="ctr"/>
                <a:endParaRPr lang="en-US" sz="1099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Graphic 16">
                <a:extLst>
                  <a:ext uri="{FF2B5EF4-FFF2-40B4-BE49-F238E27FC236}">
                    <a16:creationId xmlns:a16="http://schemas.microsoft.com/office/drawing/2014/main" id="{564EB36D-BDC8-45A6-09AE-931F3927B73E}"/>
                  </a:ext>
                </a:extLst>
              </p:cNvPr>
              <p:cNvSpPr/>
              <p:nvPr/>
            </p:nvSpPr>
            <p:spPr>
              <a:xfrm rot="5400000" flipV="1">
                <a:off x="6007124" y="3786216"/>
                <a:ext cx="209013" cy="110454"/>
              </a:xfrm>
              <a:custGeom>
                <a:avLst/>
                <a:gdLst>
                  <a:gd name="connsiteX0" fmla="*/ 1158798 w 1171575"/>
                  <a:gd name="connsiteY0" fmla="*/ 26903 h 619125"/>
                  <a:gd name="connsiteX1" fmla="*/ 1158798 w 1171575"/>
                  <a:gd name="connsiteY1" fmla="*/ 26903 h 619125"/>
                  <a:gd name="connsiteX2" fmla="*/ 1049356 w 1171575"/>
                  <a:gd name="connsiteY2" fmla="*/ 18807 h 619125"/>
                  <a:gd name="connsiteX3" fmla="*/ 588822 w 1171575"/>
                  <a:gd name="connsiteY3" fmla="*/ 416285 h 619125"/>
                  <a:gd name="connsiteX4" fmla="*/ 128193 w 1171575"/>
                  <a:gd name="connsiteY4" fmla="*/ 18902 h 619125"/>
                  <a:gd name="connsiteX5" fmla="*/ 18846 w 1171575"/>
                  <a:gd name="connsiteY5" fmla="*/ 26903 h 619125"/>
                  <a:gd name="connsiteX6" fmla="*/ 26942 w 1171575"/>
                  <a:gd name="connsiteY6" fmla="*/ 136345 h 619125"/>
                  <a:gd name="connsiteX7" fmla="*/ 588917 w 1171575"/>
                  <a:gd name="connsiteY7" fmla="*/ 621168 h 619125"/>
                  <a:gd name="connsiteX8" fmla="*/ 1150892 w 1171575"/>
                  <a:gd name="connsiteY8" fmla="*/ 136345 h 619125"/>
                  <a:gd name="connsiteX9" fmla="*/ 1158798 w 1171575"/>
                  <a:gd name="connsiteY9" fmla="*/ 26903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71575" h="619125">
                    <a:moveTo>
                      <a:pt x="1158798" y="26903"/>
                    </a:moveTo>
                    <a:lnTo>
                      <a:pt x="1158798" y="26903"/>
                    </a:lnTo>
                    <a:cubicBezTo>
                      <a:pt x="1130794" y="-5577"/>
                      <a:pt x="1081836" y="-9101"/>
                      <a:pt x="1049356" y="18807"/>
                    </a:cubicBezTo>
                    <a:lnTo>
                      <a:pt x="588822" y="416285"/>
                    </a:lnTo>
                    <a:lnTo>
                      <a:pt x="128193" y="18902"/>
                    </a:lnTo>
                    <a:cubicBezTo>
                      <a:pt x="95808" y="-9101"/>
                      <a:pt x="46849" y="-5482"/>
                      <a:pt x="18846" y="26903"/>
                    </a:cubicBezTo>
                    <a:cubicBezTo>
                      <a:pt x="-9158" y="59383"/>
                      <a:pt x="-5538" y="108342"/>
                      <a:pt x="26942" y="136345"/>
                    </a:cubicBezTo>
                    <a:lnTo>
                      <a:pt x="588917" y="621168"/>
                    </a:lnTo>
                    <a:lnTo>
                      <a:pt x="1150892" y="136345"/>
                    </a:lnTo>
                    <a:cubicBezTo>
                      <a:pt x="1183182" y="108342"/>
                      <a:pt x="1186801" y="59383"/>
                      <a:pt x="1158798" y="2690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99"/>
              </a:p>
            </p:txBody>
          </p:sp>
        </p:grpSp>
      </p:grpSp>
      <p:grpSp>
        <p:nvGrpSpPr>
          <p:cNvPr id="12" name="convertedtitle__637369715831855678">
            <a:extLst>
              <a:ext uri="{FF2B5EF4-FFF2-40B4-BE49-F238E27FC236}">
                <a16:creationId xmlns:a16="http://schemas.microsoft.com/office/drawing/2014/main" id="{A527AADD-1113-DC7A-AFC6-CDBA176355E2}"/>
              </a:ext>
            </a:extLst>
          </p:cNvPr>
          <p:cNvGrpSpPr/>
          <p:nvPr/>
        </p:nvGrpSpPr>
        <p:grpSpPr>
          <a:xfrm>
            <a:off x="8193504" y="1441449"/>
            <a:ext cx="3390379" cy="294093"/>
            <a:chOff x="2832361" y="2160328"/>
            <a:chExt cx="3534683" cy="184982"/>
          </a:xfrm>
        </p:grpSpPr>
        <p:sp>
          <p:nvSpPr>
            <p:cNvPr id="13" name="Arrow: Left-Right 11">
              <a:extLst>
                <a:ext uri="{FF2B5EF4-FFF2-40B4-BE49-F238E27FC236}">
                  <a16:creationId xmlns:a16="http://schemas.microsoft.com/office/drawing/2014/main" id="{3D616A09-E9A6-7112-4320-7F730808CCA7}"/>
                </a:ext>
              </a:extLst>
            </p:cNvPr>
            <p:cNvSpPr/>
            <p:nvPr/>
          </p:nvSpPr>
          <p:spPr>
            <a:xfrm>
              <a:off x="2832361" y="2160328"/>
              <a:ext cx="3534683" cy="18498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 anchorCtr="0">
              <a:spAutoFit/>
            </a:bodyPr>
            <a:lstStyle/>
            <a:p>
              <a:pPr algn="ctr"/>
              <a:r>
                <a:rPr lang="en-US" sz="1400" b="1">
                  <a:solidFill>
                    <a:srgbClr val="232D4B"/>
                  </a:solidFill>
                </a:rPr>
                <a:t>Description</a:t>
              </a:r>
              <a:endParaRPr lang="en-US" sz="1400">
                <a:solidFill>
                  <a:srgbClr val="232D4B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9628C0-F80A-EAEB-6D7A-BBE44DE5E804}"/>
                </a:ext>
              </a:extLst>
            </p:cNvPr>
            <p:cNvCxnSpPr>
              <a:stCxn id="13" idx="4"/>
              <a:endCxn id="13" idx="6"/>
            </p:cNvCxnSpPr>
            <p:nvPr/>
          </p:nvCxnSpPr>
          <p:spPr>
            <a:xfrm>
              <a:off x="2832361" y="2345310"/>
              <a:ext cx="3534683" cy="0"/>
            </a:xfrm>
            <a:prstGeom prst="line">
              <a:avLst/>
            </a:prstGeom>
            <a:ln w="9525" cap="flat" cmpd="sng" algn="ctr">
              <a:solidFill>
                <a:srgbClr val="74748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2">
            <a:extLst>
              <a:ext uri="{FF2B5EF4-FFF2-40B4-BE49-F238E27FC236}">
                <a16:creationId xmlns:a16="http://schemas.microsoft.com/office/drawing/2014/main" id="{A8692B0F-E26B-D825-D8D8-6E79CDEA4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3504" y="1850343"/>
            <a:ext cx="3390380" cy="261353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>
              <a:defRPr sz="1100">
                <a:solidFill>
                  <a:schemeClr val="bg1"/>
                </a:solidFill>
              </a:defRPr>
            </a:lvl1pPr>
            <a:lvl2pPr lvl="1">
              <a:defRPr sz="1100">
                <a:solidFill>
                  <a:schemeClr val="bg1"/>
                </a:solidFill>
              </a:defRPr>
            </a:lvl2pPr>
            <a:lvl3pPr lvl="2">
              <a:defRPr sz="1100">
                <a:solidFill>
                  <a:schemeClr val="bg1"/>
                </a:solidFill>
              </a:defRPr>
            </a:lvl3pPr>
          </a:lstStyle>
          <a:p>
            <a:pPr marL="144000" indent="-144000" fontAlgn="base">
              <a:lnSpc>
                <a:spcPct val="110000"/>
              </a:lnSpc>
              <a:spcBef>
                <a:spcPct val="1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"/>
            </a:pPr>
            <a:r>
              <a:rPr lang="en-US" altLang="en-US" sz="1600">
                <a:solidFill>
                  <a:srgbClr val="2E2E38"/>
                </a:solidFill>
              </a:rPr>
              <a:t>The variable </a:t>
            </a:r>
            <a:r>
              <a:rPr lang="en-US" altLang="en-US" sz="1600" err="1">
                <a:solidFill>
                  <a:srgbClr val="2E2E38"/>
                </a:solidFill>
              </a:rPr>
              <a:t>Yr</a:t>
            </a:r>
            <a:r>
              <a:rPr lang="en-US" altLang="en-US" sz="1600">
                <a:solidFill>
                  <a:srgbClr val="2E2E38"/>
                </a:solidFill>
              </a:rPr>
              <a:t> Sold only has years 2005 to 2010</a:t>
            </a:r>
          </a:p>
          <a:p>
            <a:pPr marL="144000" indent="-144000" fontAlgn="base">
              <a:lnSpc>
                <a:spcPct val="110000"/>
              </a:lnSpc>
              <a:spcBef>
                <a:spcPct val="1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"/>
            </a:pPr>
            <a:r>
              <a:rPr lang="en-US" altLang="en-US" sz="1600">
                <a:solidFill>
                  <a:srgbClr val="2E2E38"/>
                </a:solidFill>
              </a:rPr>
              <a:t>These years might not be a representative sample to project future years</a:t>
            </a:r>
          </a:p>
          <a:p>
            <a:pPr marL="144000" indent="-144000" fontAlgn="base">
              <a:lnSpc>
                <a:spcPct val="110000"/>
              </a:lnSpc>
              <a:spcBef>
                <a:spcPct val="1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"/>
            </a:pPr>
            <a:r>
              <a:rPr lang="en-US" altLang="en-US" sz="1600">
                <a:solidFill>
                  <a:srgbClr val="2E2E38"/>
                </a:solidFill>
              </a:rPr>
              <a:t>As we know, the housing crisis happened during these years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8E09B57-100E-1769-DF22-813A3B5DD383}"/>
              </a:ext>
            </a:extLst>
          </p:cNvPr>
          <p:cNvSpPr>
            <a:spLocks noChangeAspect="1"/>
          </p:cNvSpPr>
          <p:nvPr/>
        </p:nvSpPr>
        <p:spPr>
          <a:xfrm>
            <a:off x="693657" y="1315594"/>
            <a:ext cx="400904" cy="400904"/>
          </a:xfrm>
          <a:prstGeom prst="ellipse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81" tIns="35981" rIns="35981" bIns="35981" rtlCol="0" anchor="ctr" anchorCtr="0"/>
          <a:lstStyle/>
          <a:p>
            <a:pPr algn="ctr"/>
            <a:endParaRPr lang="en-US" sz="1099" err="1">
              <a:solidFill>
                <a:srgbClr val="4B4B4B"/>
              </a:solidFill>
            </a:endParaRPr>
          </a:p>
        </p:txBody>
      </p:sp>
      <p:grpSp>
        <p:nvGrpSpPr>
          <p:cNvPr id="18" name="convertedtitle__637369715831706015">
            <a:extLst>
              <a:ext uri="{FF2B5EF4-FFF2-40B4-BE49-F238E27FC236}">
                <a16:creationId xmlns:a16="http://schemas.microsoft.com/office/drawing/2014/main" id="{5E5E2317-2551-B623-D6E7-9D3B44DC10C3}"/>
              </a:ext>
            </a:extLst>
          </p:cNvPr>
          <p:cNvGrpSpPr/>
          <p:nvPr/>
        </p:nvGrpSpPr>
        <p:grpSpPr>
          <a:xfrm>
            <a:off x="282218" y="1441449"/>
            <a:ext cx="7329603" cy="294093"/>
            <a:chOff x="2832361" y="2160328"/>
            <a:chExt cx="3534683" cy="184982"/>
          </a:xfrm>
        </p:grpSpPr>
        <p:sp>
          <p:nvSpPr>
            <p:cNvPr id="19" name="Arrow: Left-Right 8">
              <a:extLst>
                <a:ext uri="{FF2B5EF4-FFF2-40B4-BE49-F238E27FC236}">
                  <a16:creationId xmlns:a16="http://schemas.microsoft.com/office/drawing/2014/main" id="{A4CE9A5A-A619-1947-34C2-93D9F3399892}"/>
                </a:ext>
              </a:extLst>
            </p:cNvPr>
            <p:cNvSpPr/>
            <p:nvPr/>
          </p:nvSpPr>
          <p:spPr>
            <a:xfrm>
              <a:off x="2832361" y="2160328"/>
              <a:ext cx="3534683" cy="18498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 anchorCtr="0">
              <a:spAutoFit/>
            </a:bodyPr>
            <a:lstStyle/>
            <a:p>
              <a:pPr algn="ctr"/>
              <a:r>
                <a:rPr lang="en-US" sz="1400" b="1">
                  <a:solidFill>
                    <a:srgbClr val="232D4B"/>
                  </a:solidFill>
                </a:rPr>
                <a:t>Plot</a:t>
              </a:r>
              <a:endParaRPr lang="en-US" sz="1400">
                <a:solidFill>
                  <a:srgbClr val="232D4B"/>
                </a:solidFill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519DE3E-5367-C888-1FF0-F8143E6ED2E6}"/>
                </a:ext>
              </a:extLst>
            </p:cNvPr>
            <p:cNvCxnSpPr>
              <a:stCxn id="19" idx="4"/>
              <a:endCxn id="19" idx="6"/>
            </p:cNvCxnSpPr>
            <p:nvPr/>
          </p:nvCxnSpPr>
          <p:spPr>
            <a:xfrm>
              <a:off x="2832361" y="2345310"/>
              <a:ext cx="3534683" cy="0"/>
            </a:xfrm>
            <a:prstGeom prst="line">
              <a:avLst/>
            </a:prstGeom>
            <a:ln w="9525" cap="flat" cmpd="sng" algn="ctr">
              <a:solidFill>
                <a:srgbClr val="74748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3895629-F6E0-8416-1FB8-0C90B5484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18" y="1901632"/>
            <a:ext cx="7333218" cy="412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4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D839CE3-4017-F5DA-CAE5-78AA612B2C7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688586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69" name="think-cell Slide" r:id="rId4" imgW="501" imgH="501" progId="TCLayout.ActiveDocument.1">
                  <p:embed/>
                </p:oleObj>
              </mc:Choice>
              <mc:Fallback>
                <p:oleObj name="think-cell Slide" r:id="rId4" imgW="501" imgH="501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D839CE3-4017-F5DA-CAE5-78AA612B2C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6145CE-3C7F-3704-D7D3-EE51FE312C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02 | </a:t>
            </a:r>
            <a:r>
              <a:rPr lang="en-US" err="1"/>
              <a:t>eda</a:t>
            </a: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904E2B-5F9A-92A8-A5CE-D7409EAB7F6C}"/>
              </a:ext>
            </a:extLst>
          </p:cNvPr>
          <p:cNvSpPr>
            <a:spLocks noChangeAspect="1"/>
          </p:cNvSpPr>
          <p:nvPr/>
        </p:nvSpPr>
        <p:spPr>
          <a:xfrm>
            <a:off x="693657" y="1315594"/>
            <a:ext cx="400904" cy="400904"/>
          </a:xfrm>
          <a:prstGeom prst="ellipse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81" tIns="35981" rIns="35981" bIns="35981" rtlCol="0" anchor="ctr" anchorCtr="0"/>
          <a:lstStyle/>
          <a:p>
            <a:pPr algn="ctr"/>
            <a:endParaRPr lang="en-US" sz="1099" err="1">
              <a:solidFill>
                <a:srgbClr val="4B4B4B"/>
              </a:solidFill>
            </a:endParaRPr>
          </a:p>
        </p:txBody>
      </p:sp>
      <p:grpSp>
        <p:nvGrpSpPr>
          <p:cNvPr id="8" name="convertedtitle__637369715831706015">
            <a:extLst>
              <a:ext uri="{FF2B5EF4-FFF2-40B4-BE49-F238E27FC236}">
                <a16:creationId xmlns:a16="http://schemas.microsoft.com/office/drawing/2014/main" id="{DDAF540F-682B-E952-37B7-CD85483FE90D}"/>
              </a:ext>
            </a:extLst>
          </p:cNvPr>
          <p:cNvGrpSpPr/>
          <p:nvPr/>
        </p:nvGrpSpPr>
        <p:grpSpPr>
          <a:xfrm>
            <a:off x="603068" y="1441449"/>
            <a:ext cx="4903721" cy="288147"/>
            <a:chOff x="2832361" y="2160328"/>
            <a:chExt cx="3534683" cy="184982"/>
          </a:xfrm>
        </p:grpSpPr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851A5DA7-5FD1-98F2-E078-A95D27415FF5}"/>
                </a:ext>
              </a:extLst>
            </p:cNvPr>
            <p:cNvSpPr/>
            <p:nvPr/>
          </p:nvSpPr>
          <p:spPr>
            <a:xfrm>
              <a:off x="2832361" y="2160328"/>
              <a:ext cx="3534683" cy="18498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 anchorCtr="0">
              <a:spAutoFit/>
            </a:bodyPr>
            <a:lstStyle/>
            <a:p>
              <a:pPr algn="ctr"/>
              <a:r>
                <a:rPr lang="en-US" sz="1400" b="1">
                  <a:solidFill>
                    <a:srgbClr val="232D4B"/>
                  </a:solidFill>
                </a:rPr>
                <a:t>Plot</a:t>
              </a:r>
              <a:endParaRPr lang="en-US" sz="1400">
                <a:solidFill>
                  <a:srgbClr val="232D4B"/>
                </a:solidFill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39623A9-E1AF-C31F-01BA-8D59853A59BC}"/>
                </a:ext>
              </a:extLst>
            </p:cNvPr>
            <p:cNvCxnSpPr>
              <a:stCxn id="9" idx="4"/>
              <a:endCxn id="9" idx="6"/>
            </p:cNvCxnSpPr>
            <p:nvPr/>
          </p:nvCxnSpPr>
          <p:spPr>
            <a:xfrm>
              <a:off x="2832361" y="2345310"/>
              <a:ext cx="3534683" cy="0"/>
            </a:xfrm>
            <a:prstGeom prst="line">
              <a:avLst/>
            </a:prstGeom>
            <a:ln w="9525" cap="flat" cmpd="sng" algn="ctr">
              <a:solidFill>
                <a:srgbClr val="74748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convertedtitle__637369715831855678">
            <a:extLst>
              <a:ext uri="{FF2B5EF4-FFF2-40B4-BE49-F238E27FC236}">
                <a16:creationId xmlns:a16="http://schemas.microsoft.com/office/drawing/2014/main" id="{E589339A-39BF-77E2-E7B9-7B60F724F9BB}"/>
              </a:ext>
            </a:extLst>
          </p:cNvPr>
          <p:cNvGrpSpPr/>
          <p:nvPr/>
        </p:nvGrpSpPr>
        <p:grpSpPr>
          <a:xfrm>
            <a:off x="6680163" y="1441449"/>
            <a:ext cx="4903721" cy="288147"/>
            <a:chOff x="2832361" y="2160328"/>
            <a:chExt cx="3534683" cy="184982"/>
          </a:xfrm>
        </p:grpSpPr>
        <p:sp>
          <p:nvSpPr>
            <p:cNvPr id="12" name="Arrow: Left-Right 11">
              <a:extLst>
                <a:ext uri="{FF2B5EF4-FFF2-40B4-BE49-F238E27FC236}">
                  <a16:creationId xmlns:a16="http://schemas.microsoft.com/office/drawing/2014/main" id="{92A783DD-2DF0-0A75-8A47-A55C4AA27B8F}"/>
                </a:ext>
              </a:extLst>
            </p:cNvPr>
            <p:cNvSpPr/>
            <p:nvPr/>
          </p:nvSpPr>
          <p:spPr>
            <a:xfrm>
              <a:off x="2832361" y="2160328"/>
              <a:ext cx="3534683" cy="18498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 anchorCtr="0">
              <a:spAutoFit/>
            </a:bodyPr>
            <a:lstStyle/>
            <a:p>
              <a:pPr algn="ctr"/>
              <a:r>
                <a:rPr lang="en-US" sz="1400" b="1">
                  <a:solidFill>
                    <a:srgbClr val="232D4B"/>
                  </a:solidFill>
                </a:rPr>
                <a:t>Description</a:t>
              </a:r>
              <a:endParaRPr lang="en-US" sz="1400">
                <a:solidFill>
                  <a:srgbClr val="232D4B"/>
                </a:solidFill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6985906-F313-0E3B-F110-C7CC8BC3278A}"/>
                </a:ext>
              </a:extLst>
            </p:cNvPr>
            <p:cNvCxnSpPr>
              <a:stCxn id="12" idx="4"/>
              <a:endCxn id="12" idx="6"/>
            </p:cNvCxnSpPr>
            <p:nvPr/>
          </p:nvCxnSpPr>
          <p:spPr>
            <a:xfrm>
              <a:off x="2832361" y="2345310"/>
              <a:ext cx="3534683" cy="0"/>
            </a:xfrm>
            <a:prstGeom prst="line">
              <a:avLst/>
            </a:prstGeom>
            <a:ln w="9525" cap="flat" cmpd="sng" algn="ctr">
              <a:solidFill>
                <a:srgbClr val="74748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">
            <a:extLst>
              <a:ext uri="{FF2B5EF4-FFF2-40B4-BE49-F238E27FC236}">
                <a16:creationId xmlns:a16="http://schemas.microsoft.com/office/drawing/2014/main" id="{E93753FD-7F47-57FB-4282-2DD3A673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0163" y="1850343"/>
            <a:ext cx="4903721" cy="352455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>
              <a:defRPr sz="1100">
                <a:solidFill>
                  <a:schemeClr val="bg1"/>
                </a:solidFill>
              </a:defRPr>
            </a:lvl1pPr>
            <a:lvl2pPr lvl="1">
              <a:defRPr sz="1100">
                <a:solidFill>
                  <a:schemeClr val="bg1"/>
                </a:solidFill>
              </a:defRPr>
            </a:lvl2pPr>
            <a:lvl3pPr lvl="2">
              <a:defRPr sz="1100">
                <a:solidFill>
                  <a:schemeClr val="bg1"/>
                </a:solidFill>
              </a:defRPr>
            </a:lvl3pPr>
          </a:lstStyle>
          <a:p>
            <a:pPr marL="144000" indent="-144000" fontAlgn="base">
              <a:lnSpc>
                <a:spcPct val="110000"/>
              </a:lnSpc>
              <a:spcBef>
                <a:spcPct val="1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"/>
            </a:pPr>
            <a:r>
              <a:rPr lang="en-US" altLang="en-US" sz="1600">
                <a:solidFill>
                  <a:srgbClr val="2E2E38"/>
                </a:solidFill>
              </a:rPr>
              <a:t>The correlation plot helps us understand which variables are potentially valuable to include in a predictive model</a:t>
            </a:r>
          </a:p>
          <a:p>
            <a:pPr marL="144000" indent="-144000" fontAlgn="base">
              <a:lnSpc>
                <a:spcPct val="110000"/>
              </a:lnSpc>
              <a:spcBef>
                <a:spcPct val="1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"/>
            </a:pPr>
            <a:r>
              <a:rPr lang="en-US" sz="1600">
                <a:solidFill>
                  <a:srgbClr val="2E2E38"/>
                </a:solidFill>
              </a:rPr>
              <a:t>Variables with strong both positive and negative correlations are most likely to inform our model</a:t>
            </a:r>
          </a:p>
          <a:p>
            <a:pPr marL="144000" indent="-144000" fontAlgn="base">
              <a:lnSpc>
                <a:spcPct val="110000"/>
              </a:lnSpc>
              <a:spcBef>
                <a:spcPct val="1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"/>
            </a:pPr>
            <a:r>
              <a:rPr lang="en-US" sz="1600">
                <a:solidFill>
                  <a:srgbClr val="2E2E38"/>
                </a:solidFill>
              </a:rPr>
              <a:t>For instance, “</a:t>
            </a:r>
            <a:r>
              <a:rPr lang="en-US" sz="1600" err="1">
                <a:solidFill>
                  <a:srgbClr val="2E2E38"/>
                </a:solidFill>
              </a:rPr>
              <a:t>ExterGrade</a:t>
            </a:r>
            <a:r>
              <a:rPr lang="en-US" sz="1600">
                <a:solidFill>
                  <a:srgbClr val="2E2E38"/>
                </a:solidFill>
              </a:rPr>
              <a:t>” and “</a:t>
            </a:r>
            <a:r>
              <a:rPr lang="en-US" sz="1600" err="1">
                <a:solidFill>
                  <a:srgbClr val="2E2E38"/>
                </a:solidFill>
              </a:rPr>
              <a:t>MSSubClass</a:t>
            </a:r>
            <a:r>
              <a:rPr lang="en-US" sz="1600">
                <a:solidFill>
                  <a:srgbClr val="2E2E38"/>
                </a:solidFill>
              </a:rPr>
              <a:t>” could be strong predictors</a:t>
            </a:r>
          </a:p>
          <a:p>
            <a:pPr marL="144000" indent="-144000" fontAlgn="base">
              <a:lnSpc>
                <a:spcPct val="110000"/>
              </a:lnSpc>
              <a:spcBef>
                <a:spcPct val="1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"/>
            </a:pPr>
            <a:r>
              <a:rPr lang="en-US" sz="1600">
                <a:solidFill>
                  <a:srgbClr val="2E2E38"/>
                </a:solidFill>
              </a:rPr>
              <a:t>Fireplaces, on the other hand, appears to not be related to price and therefore won’t inform our model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B5F5ADE-E96D-B32B-835F-056012D36A1C}"/>
              </a:ext>
            </a:extLst>
          </p:cNvPr>
          <p:cNvGrpSpPr/>
          <p:nvPr/>
        </p:nvGrpSpPr>
        <p:grpSpPr>
          <a:xfrm>
            <a:off x="5944498" y="1809750"/>
            <a:ext cx="291426" cy="4267838"/>
            <a:chOff x="5944498" y="1809750"/>
            <a:chExt cx="291426" cy="4267838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83D9638-217C-DFAA-4EE6-CF44E3B57D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1" y="1809750"/>
              <a:ext cx="1" cy="4267838"/>
            </a:xfrm>
            <a:prstGeom prst="line">
              <a:avLst/>
            </a:prstGeom>
            <a:ln w="9525" cap="flat" cmpd="sng" algn="ctr">
              <a:solidFill>
                <a:srgbClr val="74748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DCE211A-CE95-C4A2-8BF3-6F3F62D7217E}"/>
                </a:ext>
              </a:extLst>
            </p:cNvPr>
            <p:cNvGrpSpPr/>
            <p:nvPr/>
          </p:nvGrpSpPr>
          <p:grpSpPr>
            <a:xfrm>
              <a:off x="5944498" y="3797956"/>
              <a:ext cx="291426" cy="291426"/>
              <a:chOff x="5944498" y="3695730"/>
              <a:chExt cx="291426" cy="291426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D854E8C9-E807-6223-AD66-058C3D0DFB4C}"/>
                  </a:ext>
                </a:extLst>
              </p:cNvPr>
              <p:cNvSpPr/>
              <p:nvPr/>
            </p:nvSpPr>
            <p:spPr>
              <a:xfrm>
                <a:off x="5944498" y="3695730"/>
                <a:ext cx="291426" cy="29142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5981" tIns="35981" rIns="35981" bIns="35981" rtlCol="0" anchor="ctr" anchorCtr="0"/>
              <a:lstStyle/>
              <a:p>
                <a:pPr algn="ctr"/>
                <a:endParaRPr lang="en-US" sz="1099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Graphic 16">
                <a:extLst>
                  <a:ext uri="{FF2B5EF4-FFF2-40B4-BE49-F238E27FC236}">
                    <a16:creationId xmlns:a16="http://schemas.microsoft.com/office/drawing/2014/main" id="{D1E91DDC-0336-EDAF-8045-3841287FBFC1}"/>
                  </a:ext>
                </a:extLst>
              </p:cNvPr>
              <p:cNvSpPr/>
              <p:nvPr/>
            </p:nvSpPr>
            <p:spPr>
              <a:xfrm rot="5400000" flipV="1">
                <a:off x="6007124" y="3786216"/>
                <a:ext cx="209013" cy="110454"/>
              </a:xfrm>
              <a:custGeom>
                <a:avLst/>
                <a:gdLst>
                  <a:gd name="connsiteX0" fmla="*/ 1158798 w 1171575"/>
                  <a:gd name="connsiteY0" fmla="*/ 26903 h 619125"/>
                  <a:gd name="connsiteX1" fmla="*/ 1158798 w 1171575"/>
                  <a:gd name="connsiteY1" fmla="*/ 26903 h 619125"/>
                  <a:gd name="connsiteX2" fmla="*/ 1049356 w 1171575"/>
                  <a:gd name="connsiteY2" fmla="*/ 18807 h 619125"/>
                  <a:gd name="connsiteX3" fmla="*/ 588822 w 1171575"/>
                  <a:gd name="connsiteY3" fmla="*/ 416285 h 619125"/>
                  <a:gd name="connsiteX4" fmla="*/ 128193 w 1171575"/>
                  <a:gd name="connsiteY4" fmla="*/ 18902 h 619125"/>
                  <a:gd name="connsiteX5" fmla="*/ 18846 w 1171575"/>
                  <a:gd name="connsiteY5" fmla="*/ 26903 h 619125"/>
                  <a:gd name="connsiteX6" fmla="*/ 26942 w 1171575"/>
                  <a:gd name="connsiteY6" fmla="*/ 136345 h 619125"/>
                  <a:gd name="connsiteX7" fmla="*/ 588917 w 1171575"/>
                  <a:gd name="connsiteY7" fmla="*/ 621168 h 619125"/>
                  <a:gd name="connsiteX8" fmla="*/ 1150892 w 1171575"/>
                  <a:gd name="connsiteY8" fmla="*/ 136345 h 619125"/>
                  <a:gd name="connsiteX9" fmla="*/ 1158798 w 1171575"/>
                  <a:gd name="connsiteY9" fmla="*/ 26903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71575" h="619125">
                    <a:moveTo>
                      <a:pt x="1158798" y="26903"/>
                    </a:moveTo>
                    <a:lnTo>
                      <a:pt x="1158798" y="26903"/>
                    </a:lnTo>
                    <a:cubicBezTo>
                      <a:pt x="1130794" y="-5577"/>
                      <a:pt x="1081836" y="-9101"/>
                      <a:pt x="1049356" y="18807"/>
                    </a:cubicBezTo>
                    <a:lnTo>
                      <a:pt x="588822" y="416285"/>
                    </a:lnTo>
                    <a:lnTo>
                      <a:pt x="128193" y="18902"/>
                    </a:lnTo>
                    <a:cubicBezTo>
                      <a:pt x="95808" y="-9101"/>
                      <a:pt x="46849" y="-5482"/>
                      <a:pt x="18846" y="26903"/>
                    </a:cubicBezTo>
                    <a:cubicBezTo>
                      <a:pt x="-9158" y="59383"/>
                      <a:pt x="-5538" y="108342"/>
                      <a:pt x="26942" y="136345"/>
                    </a:cubicBezTo>
                    <a:lnTo>
                      <a:pt x="588917" y="621168"/>
                    </a:lnTo>
                    <a:lnTo>
                      <a:pt x="1150892" y="136345"/>
                    </a:lnTo>
                    <a:cubicBezTo>
                      <a:pt x="1183182" y="108342"/>
                      <a:pt x="1186801" y="59383"/>
                      <a:pt x="1158798" y="2690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99"/>
              </a:p>
            </p:txBody>
          </p:sp>
        </p:grpSp>
      </p:grpSp>
      <p:sp>
        <p:nvSpPr>
          <p:cNvPr id="39" name="Title 2">
            <a:extLst>
              <a:ext uri="{FF2B5EF4-FFF2-40B4-BE49-F238E27FC236}">
                <a16:creationId xmlns:a16="http://schemas.microsoft.com/office/drawing/2014/main" id="{D40F40C0-6CD0-8AFF-28E2-3EB7978F8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280" y="656024"/>
            <a:ext cx="11254520" cy="633776"/>
          </a:xfrm>
        </p:spPr>
        <p:txBody>
          <a:bodyPr vert="horz"/>
          <a:lstStyle/>
          <a:p>
            <a:r>
              <a:rPr lang="en-US"/>
              <a:t>Feature correlation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A6E3EC-B17D-B682-2A5A-5125E577E8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0272" y="1780393"/>
            <a:ext cx="3889312" cy="473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860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99E8A8-035F-704F-62E6-F58784A323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Data preparation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77EF1-9F1F-32CC-5ABC-EDAE8F4C69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144232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D839CE3-4017-F5DA-CAE5-78AA612B2C7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945260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17" name="think-cell Slide" r:id="rId5" imgW="501" imgH="501" progId="TCLayout.ActiveDocument.1">
                  <p:embed/>
                </p:oleObj>
              </mc:Choice>
              <mc:Fallback>
                <p:oleObj name="think-cell Slide" r:id="rId5" imgW="501" imgH="501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D839CE3-4017-F5DA-CAE5-78AA612B2C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6145CE-3C7F-3704-D7D3-EE51FE312C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03 | data preparation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904E2B-5F9A-92A8-A5CE-D7409EAB7F6C}"/>
              </a:ext>
            </a:extLst>
          </p:cNvPr>
          <p:cNvSpPr>
            <a:spLocks noChangeAspect="1"/>
          </p:cNvSpPr>
          <p:nvPr/>
        </p:nvSpPr>
        <p:spPr>
          <a:xfrm>
            <a:off x="693657" y="1315594"/>
            <a:ext cx="400904" cy="400904"/>
          </a:xfrm>
          <a:prstGeom prst="ellipse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81" tIns="35981" rIns="35981" bIns="35981" rtlCol="0" anchor="ctr" anchorCtr="0"/>
          <a:lstStyle/>
          <a:p>
            <a:pPr algn="ctr"/>
            <a:endParaRPr lang="en-US" sz="1099" err="1">
              <a:solidFill>
                <a:srgbClr val="4B4B4B"/>
              </a:solidFill>
            </a:endParaRPr>
          </a:p>
        </p:txBody>
      </p:sp>
      <p:grpSp>
        <p:nvGrpSpPr>
          <p:cNvPr id="8" name="convertedtitle__637369715831706015">
            <a:extLst>
              <a:ext uri="{FF2B5EF4-FFF2-40B4-BE49-F238E27FC236}">
                <a16:creationId xmlns:a16="http://schemas.microsoft.com/office/drawing/2014/main" id="{DDAF540F-682B-E952-37B7-CD85483FE90D}"/>
              </a:ext>
            </a:extLst>
          </p:cNvPr>
          <p:cNvGrpSpPr/>
          <p:nvPr/>
        </p:nvGrpSpPr>
        <p:grpSpPr>
          <a:xfrm>
            <a:off x="603068" y="1441449"/>
            <a:ext cx="4903721" cy="288147"/>
            <a:chOff x="2832361" y="2160328"/>
            <a:chExt cx="3534683" cy="184982"/>
          </a:xfrm>
        </p:grpSpPr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851A5DA7-5FD1-98F2-E078-A95D27415FF5}"/>
                </a:ext>
              </a:extLst>
            </p:cNvPr>
            <p:cNvSpPr/>
            <p:nvPr/>
          </p:nvSpPr>
          <p:spPr>
            <a:xfrm>
              <a:off x="2832361" y="2160328"/>
              <a:ext cx="3534683" cy="18498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 anchorCtr="0">
              <a:spAutoFit/>
            </a:bodyPr>
            <a:lstStyle/>
            <a:p>
              <a:pPr algn="ctr"/>
              <a:r>
                <a:rPr lang="en-US" sz="1400" b="1">
                  <a:solidFill>
                    <a:srgbClr val="232D4B"/>
                  </a:solidFill>
                </a:rPr>
                <a:t>Description</a:t>
              </a:r>
              <a:endParaRPr lang="en-US" sz="1400">
                <a:solidFill>
                  <a:srgbClr val="232D4B"/>
                </a:solidFill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39623A9-E1AF-C31F-01BA-8D59853A59BC}"/>
                </a:ext>
              </a:extLst>
            </p:cNvPr>
            <p:cNvCxnSpPr>
              <a:stCxn id="9" idx="4"/>
              <a:endCxn id="9" idx="6"/>
            </p:cNvCxnSpPr>
            <p:nvPr/>
          </p:nvCxnSpPr>
          <p:spPr>
            <a:xfrm>
              <a:off x="2832361" y="2345310"/>
              <a:ext cx="3534683" cy="0"/>
            </a:xfrm>
            <a:prstGeom prst="line">
              <a:avLst/>
            </a:prstGeom>
            <a:ln w="9525" cap="flat" cmpd="sng" algn="ctr">
              <a:solidFill>
                <a:srgbClr val="74748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convertedtitle__637369715831855678">
            <a:extLst>
              <a:ext uri="{FF2B5EF4-FFF2-40B4-BE49-F238E27FC236}">
                <a16:creationId xmlns:a16="http://schemas.microsoft.com/office/drawing/2014/main" id="{E589339A-39BF-77E2-E7B9-7B60F724F9BB}"/>
              </a:ext>
            </a:extLst>
          </p:cNvPr>
          <p:cNvGrpSpPr/>
          <p:nvPr/>
        </p:nvGrpSpPr>
        <p:grpSpPr>
          <a:xfrm>
            <a:off x="6680163" y="1441449"/>
            <a:ext cx="4903721" cy="288147"/>
            <a:chOff x="2832361" y="2160328"/>
            <a:chExt cx="3534683" cy="184982"/>
          </a:xfrm>
        </p:grpSpPr>
        <p:sp>
          <p:nvSpPr>
            <p:cNvPr id="12" name="Arrow: Left-Right 11">
              <a:extLst>
                <a:ext uri="{FF2B5EF4-FFF2-40B4-BE49-F238E27FC236}">
                  <a16:creationId xmlns:a16="http://schemas.microsoft.com/office/drawing/2014/main" id="{92A783DD-2DF0-0A75-8A47-A55C4AA27B8F}"/>
                </a:ext>
              </a:extLst>
            </p:cNvPr>
            <p:cNvSpPr/>
            <p:nvPr/>
          </p:nvSpPr>
          <p:spPr>
            <a:xfrm>
              <a:off x="2832361" y="2160328"/>
              <a:ext cx="3534683" cy="18498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 anchorCtr="0">
              <a:spAutoFit/>
            </a:bodyPr>
            <a:lstStyle/>
            <a:p>
              <a:pPr algn="ctr"/>
              <a:r>
                <a:rPr lang="en-US" sz="1400" b="1">
                  <a:solidFill>
                    <a:srgbClr val="232D4B"/>
                  </a:solidFill>
                </a:rPr>
                <a:t>Python Code</a:t>
              </a:r>
              <a:endParaRPr lang="en-US" sz="1400">
                <a:solidFill>
                  <a:srgbClr val="232D4B"/>
                </a:solidFill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6985906-F313-0E3B-F110-C7CC8BC3278A}"/>
                </a:ext>
              </a:extLst>
            </p:cNvPr>
            <p:cNvCxnSpPr>
              <a:stCxn id="12" idx="4"/>
              <a:endCxn id="12" idx="6"/>
            </p:cNvCxnSpPr>
            <p:nvPr/>
          </p:nvCxnSpPr>
          <p:spPr>
            <a:xfrm>
              <a:off x="2832361" y="2345310"/>
              <a:ext cx="3534683" cy="0"/>
            </a:xfrm>
            <a:prstGeom prst="line">
              <a:avLst/>
            </a:prstGeom>
            <a:ln w="9525" cap="flat" cmpd="sng" algn="ctr">
              <a:solidFill>
                <a:srgbClr val="74748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98F6A65-F821-B459-837F-2E6B055F921C}"/>
              </a:ext>
            </a:extLst>
          </p:cNvPr>
          <p:cNvGrpSpPr>
            <a:grpSpLocks noChangeAspect="1"/>
          </p:cNvGrpSpPr>
          <p:nvPr/>
        </p:nvGrpSpPr>
        <p:grpSpPr>
          <a:xfrm>
            <a:off x="6823973" y="1315586"/>
            <a:ext cx="400901" cy="400901"/>
            <a:chOff x="982663" y="2992438"/>
            <a:chExt cx="1184275" cy="1184275"/>
          </a:xfrm>
          <a:solidFill>
            <a:schemeClr val="accent1"/>
          </a:solidFill>
        </p:grpSpPr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BFD03A95-E407-BFE3-41E8-C8F603B4FD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9913" y="2992438"/>
              <a:ext cx="327025" cy="327025"/>
            </a:xfrm>
            <a:custGeom>
              <a:avLst/>
              <a:gdLst>
                <a:gd name="T0" fmla="*/ 92 w 206"/>
                <a:gd name="T1" fmla="*/ 206 h 206"/>
                <a:gd name="T2" fmla="*/ 6 w 206"/>
                <a:gd name="T3" fmla="*/ 200 h 206"/>
                <a:gd name="T4" fmla="*/ 0 w 206"/>
                <a:gd name="T5" fmla="*/ 114 h 206"/>
                <a:gd name="T6" fmla="*/ 114 w 206"/>
                <a:gd name="T7" fmla="*/ 0 h 206"/>
                <a:gd name="T8" fmla="*/ 110 w 206"/>
                <a:gd name="T9" fmla="*/ 96 h 206"/>
                <a:gd name="T10" fmla="*/ 206 w 206"/>
                <a:gd name="T11" fmla="*/ 92 h 206"/>
                <a:gd name="T12" fmla="*/ 92 w 206"/>
                <a:gd name="T13" fmla="*/ 206 h 206"/>
                <a:gd name="T14" fmla="*/ 22 w 206"/>
                <a:gd name="T15" fmla="*/ 184 h 206"/>
                <a:gd name="T16" fmla="*/ 84 w 206"/>
                <a:gd name="T17" fmla="*/ 188 h 206"/>
                <a:gd name="T18" fmla="*/ 160 w 206"/>
                <a:gd name="T19" fmla="*/ 112 h 206"/>
                <a:gd name="T20" fmla="*/ 90 w 206"/>
                <a:gd name="T21" fmla="*/ 116 h 206"/>
                <a:gd name="T22" fmla="*/ 94 w 206"/>
                <a:gd name="T23" fmla="*/ 46 h 206"/>
                <a:gd name="T24" fmla="*/ 18 w 206"/>
                <a:gd name="T25" fmla="*/ 122 h 206"/>
                <a:gd name="T26" fmla="*/ 22 w 206"/>
                <a:gd name="T27" fmla="*/ 184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6" h="206">
                  <a:moveTo>
                    <a:pt x="92" y="206"/>
                  </a:moveTo>
                  <a:lnTo>
                    <a:pt x="6" y="200"/>
                  </a:lnTo>
                  <a:lnTo>
                    <a:pt x="0" y="114"/>
                  </a:lnTo>
                  <a:lnTo>
                    <a:pt x="114" y="0"/>
                  </a:lnTo>
                  <a:lnTo>
                    <a:pt x="110" y="96"/>
                  </a:lnTo>
                  <a:lnTo>
                    <a:pt x="206" y="92"/>
                  </a:lnTo>
                  <a:lnTo>
                    <a:pt x="92" y="206"/>
                  </a:lnTo>
                  <a:close/>
                  <a:moveTo>
                    <a:pt x="22" y="184"/>
                  </a:moveTo>
                  <a:lnTo>
                    <a:pt x="84" y="188"/>
                  </a:lnTo>
                  <a:lnTo>
                    <a:pt x="160" y="112"/>
                  </a:lnTo>
                  <a:lnTo>
                    <a:pt x="90" y="116"/>
                  </a:lnTo>
                  <a:lnTo>
                    <a:pt x="94" y="46"/>
                  </a:lnTo>
                  <a:lnTo>
                    <a:pt x="18" y="122"/>
                  </a:lnTo>
                  <a:lnTo>
                    <a:pt x="22" y="1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B8BF2578-C262-FD07-9CB6-C0B04FBD9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1938" y="3100388"/>
              <a:ext cx="527050" cy="527050"/>
            </a:xfrm>
            <a:custGeom>
              <a:avLst/>
              <a:gdLst>
                <a:gd name="T0" fmla="*/ 12 w 332"/>
                <a:gd name="T1" fmla="*/ 332 h 332"/>
                <a:gd name="T2" fmla="*/ 0 w 332"/>
                <a:gd name="T3" fmla="*/ 320 h 332"/>
                <a:gd name="T4" fmla="*/ 320 w 332"/>
                <a:gd name="T5" fmla="*/ 0 h 332"/>
                <a:gd name="T6" fmla="*/ 332 w 332"/>
                <a:gd name="T7" fmla="*/ 12 h 332"/>
                <a:gd name="T8" fmla="*/ 12 w 332"/>
                <a:gd name="T9" fmla="*/ 33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" h="332">
                  <a:moveTo>
                    <a:pt x="12" y="332"/>
                  </a:moveTo>
                  <a:lnTo>
                    <a:pt x="0" y="320"/>
                  </a:lnTo>
                  <a:lnTo>
                    <a:pt x="320" y="0"/>
                  </a:lnTo>
                  <a:lnTo>
                    <a:pt x="332" y="12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1">
              <a:extLst>
                <a:ext uri="{FF2B5EF4-FFF2-40B4-BE49-F238E27FC236}">
                  <a16:creationId xmlns:a16="http://schemas.microsoft.com/office/drawing/2014/main" id="{D995DAB6-7797-2C41-36AF-25BB384B9D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4788" y="3586163"/>
              <a:ext cx="98425" cy="98425"/>
            </a:xfrm>
            <a:custGeom>
              <a:avLst/>
              <a:gdLst>
                <a:gd name="T0" fmla="*/ 30 w 62"/>
                <a:gd name="T1" fmla="*/ 62 h 62"/>
                <a:gd name="T2" fmla="*/ 30 w 62"/>
                <a:gd name="T3" fmla="*/ 62 h 62"/>
                <a:gd name="T4" fmla="*/ 24 w 62"/>
                <a:gd name="T5" fmla="*/ 62 h 62"/>
                <a:gd name="T6" fmla="*/ 18 w 62"/>
                <a:gd name="T7" fmla="*/ 60 h 62"/>
                <a:gd name="T8" fmla="*/ 14 w 62"/>
                <a:gd name="T9" fmla="*/ 58 h 62"/>
                <a:gd name="T10" fmla="*/ 8 w 62"/>
                <a:gd name="T11" fmla="*/ 54 h 62"/>
                <a:gd name="T12" fmla="*/ 8 w 62"/>
                <a:gd name="T13" fmla="*/ 54 h 62"/>
                <a:gd name="T14" fmla="*/ 4 w 62"/>
                <a:gd name="T15" fmla="*/ 48 h 62"/>
                <a:gd name="T16" fmla="*/ 2 w 62"/>
                <a:gd name="T17" fmla="*/ 44 h 62"/>
                <a:gd name="T18" fmla="*/ 0 w 62"/>
                <a:gd name="T19" fmla="*/ 38 h 62"/>
                <a:gd name="T20" fmla="*/ 0 w 62"/>
                <a:gd name="T21" fmla="*/ 32 h 62"/>
                <a:gd name="T22" fmla="*/ 0 w 62"/>
                <a:gd name="T23" fmla="*/ 32 h 62"/>
                <a:gd name="T24" fmla="*/ 0 w 62"/>
                <a:gd name="T25" fmla="*/ 24 h 62"/>
                <a:gd name="T26" fmla="*/ 2 w 62"/>
                <a:gd name="T27" fmla="*/ 20 h 62"/>
                <a:gd name="T28" fmla="*/ 4 w 62"/>
                <a:gd name="T29" fmla="*/ 14 h 62"/>
                <a:gd name="T30" fmla="*/ 8 w 62"/>
                <a:gd name="T31" fmla="*/ 8 h 62"/>
                <a:gd name="T32" fmla="*/ 8 w 62"/>
                <a:gd name="T33" fmla="*/ 8 h 62"/>
                <a:gd name="T34" fmla="*/ 14 w 62"/>
                <a:gd name="T35" fmla="*/ 4 h 62"/>
                <a:gd name="T36" fmla="*/ 18 w 62"/>
                <a:gd name="T37" fmla="*/ 2 h 62"/>
                <a:gd name="T38" fmla="*/ 30 w 62"/>
                <a:gd name="T39" fmla="*/ 0 h 62"/>
                <a:gd name="T40" fmla="*/ 42 w 62"/>
                <a:gd name="T41" fmla="*/ 2 h 62"/>
                <a:gd name="T42" fmla="*/ 48 w 62"/>
                <a:gd name="T43" fmla="*/ 4 h 62"/>
                <a:gd name="T44" fmla="*/ 54 w 62"/>
                <a:gd name="T45" fmla="*/ 8 h 62"/>
                <a:gd name="T46" fmla="*/ 54 w 62"/>
                <a:gd name="T47" fmla="*/ 8 h 62"/>
                <a:gd name="T48" fmla="*/ 58 w 62"/>
                <a:gd name="T49" fmla="*/ 14 h 62"/>
                <a:gd name="T50" fmla="*/ 60 w 62"/>
                <a:gd name="T51" fmla="*/ 20 h 62"/>
                <a:gd name="T52" fmla="*/ 62 w 62"/>
                <a:gd name="T53" fmla="*/ 24 h 62"/>
                <a:gd name="T54" fmla="*/ 62 w 62"/>
                <a:gd name="T55" fmla="*/ 32 h 62"/>
                <a:gd name="T56" fmla="*/ 62 w 62"/>
                <a:gd name="T57" fmla="*/ 32 h 62"/>
                <a:gd name="T58" fmla="*/ 62 w 62"/>
                <a:gd name="T59" fmla="*/ 38 h 62"/>
                <a:gd name="T60" fmla="*/ 60 w 62"/>
                <a:gd name="T61" fmla="*/ 44 h 62"/>
                <a:gd name="T62" fmla="*/ 58 w 62"/>
                <a:gd name="T63" fmla="*/ 48 h 62"/>
                <a:gd name="T64" fmla="*/ 54 w 62"/>
                <a:gd name="T65" fmla="*/ 54 h 62"/>
                <a:gd name="T66" fmla="*/ 54 w 62"/>
                <a:gd name="T67" fmla="*/ 54 h 62"/>
                <a:gd name="T68" fmla="*/ 48 w 62"/>
                <a:gd name="T69" fmla="*/ 58 h 62"/>
                <a:gd name="T70" fmla="*/ 44 w 62"/>
                <a:gd name="T71" fmla="*/ 60 h 62"/>
                <a:gd name="T72" fmla="*/ 38 w 62"/>
                <a:gd name="T73" fmla="*/ 62 h 62"/>
                <a:gd name="T74" fmla="*/ 30 w 62"/>
                <a:gd name="T75" fmla="*/ 62 h 62"/>
                <a:gd name="T76" fmla="*/ 30 w 62"/>
                <a:gd name="T77" fmla="*/ 62 h 62"/>
                <a:gd name="T78" fmla="*/ 30 w 62"/>
                <a:gd name="T79" fmla="*/ 18 h 62"/>
                <a:gd name="T80" fmla="*/ 30 w 62"/>
                <a:gd name="T81" fmla="*/ 18 h 62"/>
                <a:gd name="T82" fmla="*/ 26 w 62"/>
                <a:gd name="T83" fmla="*/ 18 h 62"/>
                <a:gd name="T84" fmla="*/ 22 w 62"/>
                <a:gd name="T85" fmla="*/ 22 h 62"/>
                <a:gd name="T86" fmla="*/ 22 w 62"/>
                <a:gd name="T87" fmla="*/ 22 h 62"/>
                <a:gd name="T88" fmla="*/ 18 w 62"/>
                <a:gd name="T89" fmla="*/ 26 h 62"/>
                <a:gd name="T90" fmla="*/ 18 w 62"/>
                <a:gd name="T91" fmla="*/ 32 h 62"/>
                <a:gd name="T92" fmla="*/ 18 w 62"/>
                <a:gd name="T93" fmla="*/ 36 h 62"/>
                <a:gd name="T94" fmla="*/ 22 w 62"/>
                <a:gd name="T95" fmla="*/ 40 h 62"/>
                <a:gd name="T96" fmla="*/ 22 w 62"/>
                <a:gd name="T97" fmla="*/ 40 h 62"/>
                <a:gd name="T98" fmla="*/ 26 w 62"/>
                <a:gd name="T99" fmla="*/ 44 h 62"/>
                <a:gd name="T100" fmla="*/ 30 w 62"/>
                <a:gd name="T101" fmla="*/ 44 h 62"/>
                <a:gd name="T102" fmla="*/ 36 w 62"/>
                <a:gd name="T103" fmla="*/ 44 h 62"/>
                <a:gd name="T104" fmla="*/ 40 w 62"/>
                <a:gd name="T105" fmla="*/ 40 h 62"/>
                <a:gd name="T106" fmla="*/ 40 w 62"/>
                <a:gd name="T107" fmla="*/ 40 h 62"/>
                <a:gd name="T108" fmla="*/ 44 w 62"/>
                <a:gd name="T109" fmla="*/ 36 h 62"/>
                <a:gd name="T110" fmla="*/ 44 w 62"/>
                <a:gd name="T111" fmla="*/ 32 h 62"/>
                <a:gd name="T112" fmla="*/ 44 w 62"/>
                <a:gd name="T113" fmla="*/ 26 h 62"/>
                <a:gd name="T114" fmla="*/ 40 w 62"/>
                <a:gd name="T115" fmla="*/ 22 h 62"/>
                <a:gd name="T116" fmla="*/ 40 w 62"/>
                <a:gd name="T117" fmla="*/ 22 h 62"/>
                <a:gd name="T118" fmla="*/ 36 w 62"/>
                <a:gd name="T119" fmla="*/ 18 h 62"/>
                <a:gd name="T120" fmla="*/ 30 w 62"/>
                <a:gd name="T121" fmla="*/ 18 h 62"/>
                <a:gd name="T122" fmla="*/ 30 w 62"/>
                <a:gd name="T123" fmla="*/ 1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2" h="62">
                  <a:moveTo>
                    <a:pt x="30" y="62"/>
                  </a:moveTo>
                  <a:lnTo>
                    <a:pt x="30" y="62"/>
                  </a:lnTo>
                  <a:lnTo>
                    <a:pt x="24" y="62"/>
                  </a:lnTo>
                  <a:lnTo>
                    <a:pt x="18" y="60"/>
                  </a:lnTo>
                  <a:lnTo>
                    <a:pt x="14" y="58"/>
                  </a:lnTo>
                  <a:lnTo>
                    <a:pt x="8" y="54"/>
                  </a:lnTo>
                  <a:lnTo>
                    <a:pt x="8" y="54"/>
                  </a:lnTo>
                  <a:lnTo>
                    <a:pt x="4" y="48"/>
                  </a:lnTo>
                  <a:lnTo>
                    <a:pt x="2" y="44"/>
                  </a:lnTo>
                  <a:lnTo>
                    <a:pt x="0" y="3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24"/>
                  </a:lnTo>
                  <a:lnTo>
                    <a:pt x="2" y="20"/>
                  </a:lnTo>
                  <a:lnTo>
                    <a:pt x="4" y="14"/>
                  </a:lnTo>
                  <a:lnTo>
                    <a:pt x="8" y="8"/>
                  </a:lnTo>
                  <a:lnTo>
                    <a:pt x="8" y="8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30" y="0"/>
                  </a:lnTo>
                  <a:lnTo>
                    <a:pt x="42" y="2"/>
                  </a:lnTo>
                  <a:lnTo>
                    <a:pt x="48" y="4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58" y="14"/>
                  </a:lnTo>
                  <a:lnTo>
                    <a:pt x="60" y="20"/>
                  </a:lnTo>
                  <a:lnTo>
                    <a:pt x="62" y="24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62" y="38"/>
                  </a:lnTo>
                  <a:lnTo>
                    <a:pt x="60" y="44"/>
                  </a:lnTo>
                  <a:lnTo>
                    <a:pt x="58" y="48"/>
                  </a:lnTo>
                  <a:lnTo>
                    <a:pt x="54" y="54"/>
                  </a:lnTo>
                  <a:lnTo>
                    <a:pt x="54" y="54"/>
                  </a:lnTo>
                  <a:lnTo>
                    <a:pt x="48" y="58"/>
                  </a:lnTo>
                  <a:lnTo>
                    <a:pt x="44" y="60"/>
                  </a:lnTo>
                  <a:lnTo>
                    <a:pt x="38" y="62"/>
                  </a:lnTo>
                  <a:lnTo>
                    <a:pt x="30" y="62"/>
                  </a:lnTo>
                  <a:lnTo>
                    <a:pt x="30" y="62"/>
                  </a:lnTo>
                  <a:close/>
                  <a:moveTo>
                    <a:pt x="30" y="18"/>
                  </a:moveTo>
                  <a:lnTo>
                    <a:pt x="30" y="18"/>
                  </a:lnTo>
                  <a:lnTo>
                    <a:pt x="26" y="18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18" y="26"/>
                  </a:lnTo>
                  <a:lnTo>
                    <a:pt x="18" y="32"/>
                  </a:lnTo>
                  <a:lnTo>
                    <a:pt x="18" y="36"/>
                  </a:lnTo>
                  <a:lnTo>
                    <a:pt x="22" y="40"/>
                  </a:lnTo>
                  <a:lnTo>
                    <a:pt x="22" y="40"/>
                  </a:lnTo>
                  <a:lnTo>
                    <a:pt x="26" y="44"/>
                  </a:lnTo>
                  <a:lnTo>
                    <a:pt x="30" y="44"/>
                  </a:lnTo>
                  <a:lnTo>
                    <a:pt x="36" y="44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44" y="36"/>
                  </a:lnTo>
                  <a:lnTo>
                    <a:pt x="44" y="32"/>
                  </a:lnTo>
                  <a:lnTo>
                    <a:pt x="44" y="26"/>
                  </a:lnTo>
                  <a:lnTo>
                    <a:pt x="40" y="22"/>
                  </a:lnTo>
                  <a:lnTo>
                    <a:pt x="40" y="22"/>
                  </a:lnTo>
                  <a:lnTo>
                    <a:pt x="36" y="18"/>
                  </a:lnTo>
                  <a:lnTo>
                    <a:pt x="30" y="18"/>
                  </a:lnTo>
                  <a:lnTo>
                    <a:pt x="30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2">
              <a:extLst>
                <a:ext uri="{FF2B5EF4-FFF2-40B4-BE49-F238E27FC236}">
                  <a16:creationId xmlns:a16="http://schemas.microsoft.com/office/drawing/2014/main" id="{35809EB7-F2FF-C921-FBB3-4D669E7E8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763" y="3144838"/>
              <a:ext cx="44450" cy="47625"/>
            </a:xfrm>
            <a:custGeom>
              <a:avLst/>
              <a:gdLst>
                <a:gd name="T0" fmla="*/ 12 w 28"/>
                <a:gd name="T1" fmla="*/ 30 h 30"/>
                <a:gd name="T2" fmla="*/ 0 w 28"/>
                <a:gd name="T3" fmla="*/ 16 h 30"/>
                <a:gd name="T4" fmla="*/ 16 w 28"/>
                <a:gd name="T5" fmla="*/ 0 h 30"/>
                <a:gd name="T6" fmla="*/ 28 w 28"/>
                <a:gd name="T7" fmla="*/ 14 h 30"/>
                <a:gd name="T8" fmla="*/ 12 w 2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0">
                  <a:moveTo>
                    <a:pt x="12" y="30"/>
                  </a:moveTo>
                  <a:lnTo>
                    <a:pt x="0" y="16"/>
                  </a:lnTo>
                  <a:lnTo>
                    <a:pt x="16" y="0"/>
                  </a:lnTo>
                  <a:lnTo>
                    <a:pt x="28" y="14"/>
                  </a:lnTo>
                  <a:lnTo>
                    <a:pt x="12" y="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3">
              <a:extLst>
                <a:ext uri="{FF2B5EF4-FFF2-40B4-BE49-F238E27FC236}">
                  <a16:creationId xmlns:a16="http://schemas.microsoft.com/office/drawing/2014/main" id="{A695A9B1-A93F-389F-0401-FCE95D277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0088" y="3208338"/>
              <a:ext cx="47625" cy="44450"/>
            </a:xfrm>
            <a:custGeom>
              <a:avLst/>
              <a:gdLst>
                <a:gd name="T0" fmla="*/ 14 w 30"/>
                <a:gd name="T1" fmla="*/ 28 h 28"/>
                <a:gd name="T2" fmla="*/ 0 w 30"/>
                <a:gd name="T3" fmla="*/ 16 h 28"/>
                <a:gd name="T4" fmla="*/ 16 w 30"/>
                <a:gd name="T5" fmla="*/ 0 h 28"/>
                <a:gd name="T6" fmla="*/ 30 w 30"/>
                <a:gd name="T7" fmla="*/ 12 h 28"/>
                <a:gd name="T8" fmla="*/ 14 w 30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8">
                  <a:moveTo>
                    <a:pt x="14" y="28"/>
                  </a:moveTo>
                  <a:lnTo>
                    <a:pt x="0" y="16"/>
                  </a:lnTo>
                  <a:lnTo>
                    <a:pt x="16" y="0"/>
                  </a:lnTo>
                  <a:lnTo>
                    <a:pt x="30" y="12"/>
                  </a:lnTo>
                  <a:lnTo>
                    <a:pt x="14" y="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4">
              <a:extLst>
                <a:ext uri="{FF2B5EF4-FFF2-40B4-BE49-F238E27FC236}">
                  <a16:creationId xmlns:a16="http://schemas.microsoft.com/office/drawing/2014/main" id="{46FA2B5C-E7BB-1710-B1F9-F16D1A23D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663" y="3094038"/>
              <a:ext cx="1082675" cy="1082675"/>
            </a:xfrm>
            <a:custGeom>
              <a:avLst/>
              <a:gdLst>
                <a:gd name="T0" fmla="*/ 308 w 682"/>
                <a:gd name="T1" fmla="*/ 680 h 682"/>
                <a:gd name="T2" fmla="*/ 210 w 682"/>
                <a:gd name="T3" fmla="*/ 656 h 682"/>
                <a:gd name="T4" fmla="*/ 124 w 682"/>
                <a:gd name="T5" fmla="*/ 606 h 682"/>
                <a:gd name="T6" fmla="*/ 76 w 682"/>
                <a:gd name="T7" fmla="*/ 558 h 682"/>
                <a:gd name="T8" fmla="*/ 26 w 682"/>
                <a:gd name="T9" fmla="*/ 472 h 682"/>
                <a:gd name="T10" fmla="*/ 2 w 682"/>
                <a:gd name="T11" fmla="*/ 376 h 682"/>
                <a:gd name="T12" fmla="*/ 2 w 682"/>
                <a:gd name="T13" fmla="*/ 308 h 682"/>
                <a:gd name="T14" fmla="*/ 26 w 682"/>
                <a:gd name="T15" fmla="*/ 210 h 682"/>
                <a:gd name="T16" fmla="*/ 76 w 682"/>
                <a:gd name="T17" fmla="*/ 126 h 682"/>
                <a:gd name="T18" fmla="*/ 122 w 682"/>
                <a:gd name="T19" fmla="*/ 80 h 682"/>
                <a:gd name="T20" fmla="*/ 196 w 682"/>
                <a:gd name="T21" fmla="*/ 32 h 682"/>
                <a:gd name="T22" fmla="*/ 278 w 682"/>
                <a:gd name="T23" fmla="*/ 6 h 682"/>
                <a:gd name="T24" fmla="*/ 364 w 682"/>
                <a:gd name="T25" fmla="*/ 0 h 682"/>
                <a:gd name="T26" fmla="*/ 448 w 682"/>
                <a:gd name="T27" fmla="*/ 18 h 682"/>
                <a:gd name="T28" fmla="*/ 528 w 682"/>
                <a:gd name="T29" fmla="*/ 56 h 682"/>
                <a:gd name="T30" fmla="*/ 518 w 682"/>
                <a:gd name="T31" fmla="*/ 70 h 682"/>
                <a:gd name="T32" fmla="*/ 468 w 682"/>
                <a:gd name="T33" fmla="*/ 44 h 682"/>
                <a:gd name="T34" fmla="*/ 390 w 682"/>
                <a:gd name="T35" fmla="*/ 22 h 682"/>
                <a:gd name="T36" fmla="*/ 308 w 682"/>
                <a:gd name="T37" fmla="*/ 20 h 682"/>
                <a:gd name="T38" fmla="*/ 228 w 682"/>
                <a:gd name="T39" fmla="*/ 38 h 682"/>
                <a:gd name="T40" fmla="*/ 156 w 682"/>
                <a:gd name="T41" fmla="*/ 76 h 682"/>
                <a:gd name="T42" fmla="*/ 112 w 682"/>
                <a:gd name="T43" fmla="*/ 112 h 682"/>
                <a:gd name="T44" fmla="*/ 56 w 682"/>
                <a:gd name="T45" fmla="*/ 190 h 682"/>
                <a:gd name="T46" fmla="*/ 24 w 682"/>
                <a:gd name="T47" fmla="*/ 278 h 682"/>
                <a:gd name="T48" fmla="*/ 18 w 682"/>
                <a:gd name="T49" fmla="*/ 342 h 682"/>
                <a:gd name="T50" fmla="*/ 32 w 682"/>
                <a:gd name="T51" fmla="*/ 436 h 682"/>
                <a:gd name="T52" fmla="*/ 72 w 682"/>
                <a:gd name="T53" fmla="*/ 520 h 682"/>
                <a:gd name="T54" fmla="*/ 112 w 682"/>
                <a:gd name="T55" fmla="*/ 570 h 682"/>
                <a:gd name="T56" fmla="*/ 188 w 682"/>
                <a:gd name="T57" fmla="*/ 626 h 682"/>
                <a:gd name="T58" fmla="*/ 278 w 682"/>
                <a:gd name="T59" fmla="*/ 658 h 682"/>
                <a:gd name="T60" fmla="*/ 340 w 682"/>
                <a:gd name="T61" fmla="*/ 664 h 682"/>
                <a:gd name="T62" fmla="*/ 436 w 682"/>
                <a:gd name="T63" fmla="*/ 650 h 682"/>
                <a:gd name="T64" fmla="*/ 520 w 682"/>
                <a:gd name="T65" fmla="*/ 610 h 682"/>
                <a:gd name="T66" fmla="*/ 570 w 682"/>
                <a:gd name="T67" fmla="*/ 570 h 682"/>
                <a:gd name="T68" fmla="*/ 622 w 682"/>
                <a:gd name="T69" fmla="*/ 502 h 682"/>
                <a:gd name="T70" fmla="*/ 654 w 682"/>
                <a:gd name="T71" fmla="*/ 424 h 682"/>
                <a:gd name="T72" fmla="*/ 664 w 682"/>
                <a:gd name="T73" fmla="*/ 344 h 682"/>
                <a:gd name="T74" fmla="*/ 654 w 682"/>
                <a:gd name="T75" fmla="*/ 262 h 682"/>
                <a:gd name="T76" fmla="*/ 622 w 682"/>
                <a:gd name="T77" fmla="*/ 182 h 682"/>
                <a:gd name="T78" fmla="*/ 616 w 682"/>
                <a:gd name="T79" fmla="*/ 140 h 682"/>
                <a:gd name="T80" fmla="*/ 638 w 682"/>
                <a:gd name="T81" fmla="*/ 174 h 682"/>
                <a:gd name="T82" fmla="*/ 672 w 682"/>
                <a:gd name="T83" fmla="*/ 256 h 682"/>
                <a:gd name="T84" fmla="*/ 682 w 682"/>
                <a:gd name="T85" fmla="*/ 344 h 682"/>
                <a:gd name="T86" fmla="*/ 670 w 682"/>
                <a:gd name="T87" fmla="*/ 430 h 682"/>
                <a:gd name="T88" fmla="*/ 638 w 682"/>
                <a:gd name="T89" fmla="*/ 510 h 682"/>
                <a:gd name="T90" fmla="*/ 582 w 682"/>
                <a:gd name="T91" fmla="*/ 582 h 682"/>
                <a:gd name="T92" fmla="*/ 530 w 682"/>
                <a:gd name="T93" fmla="*/ 626 h 682"/>
                <a:gd name="T94" fmla="*/ 440 w 682"/>
                <a:gd name="T95" fmla="*/ 668 h 682"/>
                <a:gd name="T96" fmla="*/ 340 w 682"/>
                <a:gd name="T97" fmla="*/ 682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" h="682">
                  <a:moveTo>
                    <a:pt x="340" y="682"/>
                  </a:moveTo>
                  <a:lnTo>
                    <a:pt x="340" y="682"/>
                  </a:lnTo>
                  <a:lnTo>
                    <a:pt x="308" y="680"/>
                  </a:lnTo>
                  <a:lnTo>
                    <a:pt x="274" y="676"/>
                  </a:lnTo>
                  <a:lnTo>
                    <a:pt x="242" y="668"/>
                  </a:lnTo>
                  <a:lnTo>
                    <a:pt x="210" y="656"/>
                  </a:lnTo>
                  <a:lnTo>
                    <a:pt x="180" y="642"/>
                  </a:lnTo>
                  <a:lnTo>
                    <a:pt x="152" y="626"/>
                  </a:lnTo>
                  <a:lnTo>
                    <a:pt x="124" y="606"/>
                  </a:lnTo>
                  <a:lnTo>
                    <a:pt x="100" y="582"/>
                  </a:lnTo>
                  <a:lnTo>
                    <a:pt x="100" y="582"/>
                  </a:lnTo>
                  <a:lnTo>
                    <a:pt x="76" y="558"/>
                  </a:lnTo>
                  <a:lnTo>
                    <a:pt x="56" y="530"/>
                  </a:lnTo>
                  <a:lnTo>
                    <a:pt x="40" y="502"/>
                  </a:lnTo>
                  <a:lnTo>
                    <a:pt x="26" y="472"/>
                  </a:lnTo>
                  <a:lnTo>
                    <a:pt x="14" y="440"/>
                  </a:lnTo>
                  <a:lnTo>
                    <a:pt x="6" y="408"/>
                  </a:lnTo>
                  <a:lnTo>
                    <a:pt x="2" y="376"/>
                  </a:lnTo>
                  <a:lnTo>
                    <a:pt x="0" y="342"/>
                  </a:lnTo>
                  <a:lnTo>
                    <a:pt x="0" y="342"/>
                  </a:lnTo>
                  <a:lnTo>
                    <a:pt x="2" y="308"/>
                  </a:lnTo>
                  <a:lnTo>
                    <a:pt x="6" y="274"/>
                  </a:lnTo>
                  <a:lnTo>
                    <a:pt x="14" y="242"/>
                  </a:lnTo>
                  <a:lnTo>
                    <a:pt x="26" y="210"/>
                  </a:lnTo>
                  <a:lnTo>
                    <a:pt x="40" y="180"/>
                  </a:lnTo>
                  <a:lnTo>
                    <a:pt x="56" y="152"/>
                  </a:lnTo>
                  <a:lnTo>
                    <a:pt x="76" y="126"/>
                  </a:lnTo>
                  <a:lnTo>
                    <a:pt x="100" y="100"/>
                  </a:lnTo>
                  <a:lnTo>
                    <a:pt x="100" y="100"/>
                  </a:lnTo>
                  <a:lnTo>
                    <a:pt x="122" y="80"/>
                  </a:lnTo>
                  <a:lnTo>
                    <a:pt x="146" y="62"/>
                  </a:lnTo>
                  <a:lnTo>
                    <a:pt x="170" y="46"/>
                  </a:lnTo>
                  <a:lnTo>
                    <a:pt x="196" y="32"/>
                  </a:lnTo>
                  <a:lnTo>
                    <a:pt x="222" y="22"/>
                  </a:lnTo>
                  <a:lnTo>
                    <a:pt x="250" y="12"/>
                  </a:lnTo>
                  <a:lnTo>
                    <a:pt x="278" y="6"/>
                  </a:lnTo>
                  <a:lnTo>
                    <a:pt x="306" y="2"/>
                  </a:lnTo>
                  <a:lnTo>
                    <a:pt x="334" y="0"/>
                  </a:lnTo>
                  <a:lnTo>
                    <a:pt x="364" y="0"/>
                  </a:lnTo>
                  <a:lnTo>
                    <a:pt x="392" y="4"/>
                  </a:lnTo>
                  <a:lnTo>
                    <a:pt x="420" y="10"/>
                  </a:lnTo>
                  <a:lnTo>
                    <a:pt x="448" y="18"/>
                  </a:lnTo>
                  <a:lnTo>
                    <a:pt x="476" y="28"/>
                  </a:lnTo>
                  <a:lnTo>
                    <a:pt x="502" y="40"/>
                  </a:lnTo>
                  <a:lnTo>
                    <a:pt x="528" y="56"/>
                  </a:lnTo>
                  <a:lnTo>
                    <a:pt x="536" y="60"/>
                  </a:lnTo>
                  <a:lnTo>
                    <a:pt x="526" y="76"/>
                  </a:lnTo>
                  <a:lnTo>
                    <a:pt x="518" y="70"/>
                  </a:lnTo>
                  <a:lnTo>
                    <a:pt x="518" y="70"/>
                  </a:lnTo>
                  <a:lnTo>
                    <a:pt x="494" y="56"/>
                  </a:lnTo>
                  <a:lnTo>
                    <a:pt x="468" y="44"/>
                  </a:lnTo>
                  <a:lnTo>
                    <a:pt x="442" y="34"/>
                  </a:lnTo>
                  <a:lnTo>
                    <a:pt x="416" y="26"/>
                  </a:lnTo>
                  <a:lnTo>
                    <a:pt x="390" y="22"/>
                  </a:lnTo>
                  <a:lnTo>
                    <a:pt x="362" y="18"/>
                  </a:lnTo>
                  <a:lnTo>
                    <a:pt x="336" y="18"/>
                  </a:lnTo>
                  <a:lnTo>
                    <a:pt x="308" y="20"/>
                  </a:lnTo>
                  <a:lnTo>
                    <a:pt x="282" y="24"/>
                  </a:lnTo>
                  <a:lnTo>
                    <a:pt x="254" y="30"/>
                  </a:lnTo>
                  <a:lnTo>
                    <a:pt x="228" y="38"/>
                  </a:lnTo>
                  <a:lnTo>
                    <a:pt x="204" y="48"/>
                  </a:lnTo>
                  <a:lnTo>
                    <a:pt x="178" y="62"/>
                  </a:lnTo>
                  <a:lnTo>
                    <a:pt x="156" y="76"/>
                  </a:lnTo>
                  <a:lnTo>
                    <a:pt x="134" y="94"/>
                  </a:lnTo>
                  <a:lnTo>
                    <a:pt x="112" y="112"/>
                  </a:lnTo>
                  <a:lnTo>
                    <a:pt x="112" y="112"/>
                  </a:lnTo>
                  <a:lnTo>
                    <a:pt x="90" y="136"/>
                  </a:lnTo>
                  <a:lnTo>
                    <a:pt x="72" y="162"/>
                  </a:lnTo>
                  <a:lnTo>
                    <a:pt x="56" y="190"/>
                  </a:lnTo>
                  <a:lnTo>
                    <a:pt x="42" y="218"/>
                  </a:lnTo>
                  <a:lnTo>
                    <a:pt x="32" y="248"/>
                  </a:lnTo>
                  <a:lnTo>
                    <a:pt x="24" y="278"/>
                  </a:lnTo>
                  <a:lnTo>
                    <a:pt x="20" y="310"/>
                  </a:lnTo>
                  <a:lnTo>
                    <a:pt x="18" y="342"/>
                  </a:lnTo>
                  <a:lnTo>
                    <a:pt x="18" y="342"/>
                  </a:lnTo>
                  <a:lnTo>
                    <a:pt x="20" y="374"/>
                  </a:lnTo>
                  <a:lnTo>
                    <a:pt x="24" y="404"/>
                  </a:lnTo>
                  <a:lnTo>
                    <a:pt x="32" y="436"/>
                  </a:lnTo>
                  <a:lnTo>
                    <a:pt x="42" y="464"/>
                  </a:lnTo>
                  <a:lnTo>
                    <a:pt x="56" y="494"/>
                  </a:lnTo>
                  <a:lnTo>
                    <a:pt x="72" y="520"/>
                  </a:lnTo>
                  <a:lnTo>
                    <a:pt x="90" y="546"/>
                  </a:lnTo>
                  <a:lnTo>
                    <a:pt x="112" y="570"/>
                  </a:lnTo>
                  <a:lnTo>
                    <a:pt x="112" y="570"/>
                  </a:lnTo>
                  <a:lnTo>
                    <a:pt x="136" y="592"/>
                  </a:lnTo>
                  <a:lnTo>
                    <a:pt x="162" y="610"/>
                  </a:lnTo>
                  <a:lnTo>
                    <a:pt x="188" y="626"/>
                  </a:lnTo>
                  <a:lnTo>
                    <a:pt x="218" y="640"/>
                  </a:lnTo>
                  <a:lnTo>
                    <a:pt x="246" y="650"/>
                  </a:lnTo>
                  <a:lnTo>
                    <a:pt x="278" y="658"/>
                  </a:lnTo>
                  <a:lnTo>
                    <a:pt x="308" y="662"/>
                  </a:lnTo>
                  <a:lnTo>
                    <a:pt x="340" y="664"/>
                  </a:lnTo>
                  <a:lnTo>
                    <a:pt x="340" y="664"/>
                  </a:lnTo>
                  <a:lnTo>
                    <a:pt x="374" y="662"/>
                  </a:lnTo>
                  <a:lnTo>
                    <a:pt x="404" y="658"/>
                  </a:lnTo>
                  <a:lnTo>
                    <a:pt x="436" y="650"/>
                  </a:lnTo>
                  <a:lnTo>
                    <a:pt x="464" y="640"/>
                  </a:lnTo>
                  <a:lnTo>
                    <a:pt x="494" y="626"/>
                  </a:lnTo>
                  <a:lnTo>
                    <a:pt x="520" y="610"/>
                  </a:lnTo>
                  <a:lnTo>
                    <a:pt x="546" y="592"/>
                  </a:lnTo>
                  <a:lnTo>
                    <a:pt x="570" y="570"/>
                  </a:lnTo>
                  <a:lnTo>
                    <a:pt x="570" y="570"/>
                  </a:lnTo>
                  <a:lnTo>
                    <a:pt x="588" y="548"/>
                  </a:lnTo>
                  <a:lnTo>
                    <a:pt x="606" y="526"/>
                  </a:lnTo>
                  <a:lnTo>
                    <a:pt x="622" y="502"/>
                  </a:lnTo>
                  <a:lnTo>
                    <a:pt x="634" y="476"/>
                  </a:lnTo>
                  <a:lnTo>
                    <a:pt x="644" y="452"/>
                  </a:lnTo>
                  <a:lnTo>
                    <a:pt x="654" y="424"/>
                  </a:lnTo>
                  <a:lnTo>
                    <a:pt x="660" y="398"/>
                  </a:lnTo>
                  <a:lnTo>
                    <a:pt x="662" y="370"/>
                  </a:lnTo>
                  <a:lnTo>
                    <a:pt x="664" y="344"/>
                  </a:lnTo>
                  <a:lnTo>
                    <a:pt x="664" y="316"/>
                  </a:lnTo>
                  <a:lnTo>
                    <a:pt x="660" y="288"/>
                  </a:lnTo>
                  <a:lnTo>
                    <a:pt x="654" y="262"/>
                  </a:lnTo>
                  <a:lnTo>
                    <a:pt x="646" y="234"/>
                  </a:lnTo>
                  <a:lnTo>
                    <a:pt x="636" y="208"/>
                  </a:lnTo>
                  <a:lnTo>
                    <a:pt x="622" y="182"/>
                  </a:lnTo>
                  <a:lnTo>
                    <a:pt x="608" y="158"/>
                  </a:lnTo>
                  <a:lnTo>
                    <a:pt x="602" y="150"/>
                  </a:lnTo>
                  <a:lnTo>
                    <a:pt x="616" y="140"/>
                  </a:lnTo>
                  <a:lnTo>
                    <a:pt x="622" y="148"/>
                  </a:lnTo>
                  <a:lnTo>
                    <a:pt x="622" y="148"/>
                  </a:lnTo>
                  <a:lnTo>
                    <a:pt x="638" y="174"/>
                  </a:lnTo>
                  <a:lnTo>
                    <a:pt x="652" y="200"/>
                  </a:lnTo>
                  <a:lnTo>
                    <a:pt x="662" y="228"/>
                  </a:lnTo>
                  <a:lnTo>
                    <a:pt x="672" y="256"/>
                  </a:lnTo>
                  <a:lnTo>
                    <a:pt x="678" y="286"/>
                  </a:lnTo>
                  <a:lnTo>
                    <a:pt x="682" y="314"/>
                  </a:lnTo>
                  <a:lnTo>
                    <a:pt x="682" y="344"/>
                  </a:lnTo>
                  <a:lnTo>
                    <a:pt x="680" y="372"/>
                  </a:lnTo>
                  <a:lnTo>
                    <a:pt x="676" y="402"/>
                  </a:lnTo>
                  <a:lnTo>
                    <a:pt x="670" y="430"/>
                  </a:lnTo>
                  <a:lnTo>
                    <a:pt x="662" y="458"/>
                  </a:lnTo>
                  <a:lnTo>
                    <a:pt x="650" y="484"/>
                  </a:lnTo>
                  <a:lnTo>
                    <a:pt x="638" y="510"/>
                  </a:lnTo>
                  <a:lnTo>
                    <a:pt x="622" y="536"/>
                  </a:lnTo>
                  <a:lnTo>
                    <a:pt x="602" y="560"/>
                  </a:lnTo>
                  <a:lnTo>
                    <a:pt x="582" y="582"/>
                  </a:lnTo>
                  <a:lnTo>
                    <a:pt x="582" y="582"/>
                  </a:lnTo>
                  <a:lnTo>
                    <a:pt x="558" y="606"/>
                  </a:lnTo>
                  <a:lnTo>
                    <a:pt x="530" y="626"/>
                  </a:lnTo>
                  <a:lnTo>
                    <a:pt x="502" y="642"/>
                  </a:lnTo>
                  <a:lnTo>
                    <a:pt x="472" y="656"/>
                  </a:lnTo>
                  <a:lnTo>
                    <a:pt x="440" y="668"/>
                  </a:lnTo>
                  <a:lnTo>
                    <a:pt x="408" y="676"/>
                  </a:lnTo>
                  <a:lnTo>
                    <a:pt x="374" y="680"/>
                  </a:lnTo>
                  <a:lnTo>
                    <a:pt x="340" y="682"/>
                  </a:lnTo>
                  <a:lnTo>
                    <a:pt x="340" y="6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5">
              <a:extLst>
                <a:ext uri="{FF2B5EF4-FFF2-40B4-BE49-F238E27FC236}">
                  <a16:creationId xmlns:a16="http://schemas.microsoft.com/office/drawing/2014/main" id="{A64A00F6-BC17-E18D-86B4-B3FDA48C8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563" y="3182938"/>
              <a:ext cx="904875" cy="904875"/>
            </a:xfrm>
            <a:custGeom>
              <a:avLst/>
              <a:gdLst>
                <a:gd name="T0" fmla="*/ 256 w 570"/>
                <a:gd name="T1" fmla="*/ 570 h 570"/>
                <a:gd name="T2" fmla="*/ 176 w 570"/>
                <a:gd name="T3" fmla="*/ 550 h 570"/>
                <a:gd name="T4" fmla="*/ 104 w 570"/>
                <a:gd name="T5" fmla="*/ 506 h 570"/>
                <a:gd name="T6" fmla="*/ 64 w 570"/>
                <a:gd name="T7" fmla="*/ 466 h 570"/>
                <a:gd name="T8" fmla="*/ 20 w 570"/>
                <a:gd name="T9" fmla="*/ 394 h 570"/>
                <a:gd name="T10" fmla="*/ 0 w 570"/>
                <a:gd name="T11" fmla="*/ 314 h 570"/>
                <a:gd name="T12" fmla="*/ 0 w 570"/>
                <a:gd name="T13" fmla="*/ 256 h 570"/>
                <a:gd name="T14" fmla="*/ 20 w 570"/>
                <a:gd name="T15" fmla="*/ 176 h 570"/>
                <a:gd name="T16" fmla="*/ 64 w 570"/>
                <a:gd name="T17" fmla="*/ 104 h 570"/>
                <a:gd name="T18" fmla="*/ 102 w 570"/>
                <a:gd name="T19" fmla="*/ 66 h 570"/>
                <a:gd name="T20" fmla="*/ 168 w 570"/>
                <a:gd name="T21" fmla="*/ 24 h 570"/>
                <a:gd name="T22" fmla="*/ 240 w 570"/>
                <a:gd name="T23" fmla="*/ 4 h 570"/>
                <a:gd name="T24" fmla="*/ 316 w 570"/>
                <a:gd name="T25" fmla="*/ 2 h 570"/>
                <a:gd name="T26" fmla="*/ 388 w 570"/>
                <a:gd name="T27" fmla="*/ 20 h 570"/>
                <a:gd name="T28" fmla="*/ 456 w 570"/>
                <a:gd name="T29" fmla="*/ 58 h 570"/>
                <a:gd name="T30" fmla="*/ 446 w 570"/>
                <a:gd name="T31" fmla="*/ 72 h 570"/>
                <a:gd name="T32" fmla="*/ 404 w 570"/>
                <a:gd name="T33" fmla="*/ 46 h 570"/>
                <a:gd name="T34" fmla="*/ 336 w 570"/>
                <a:gd name="T35" fmla="*/ 22 h 570"/>
                <a:gd name="T36" fmla="*/ 266 w 570"/>
                <a:gd name="T37" fmla="*/ 18 h 570"/>
                <a:gd name="T38" fmla="*/ 198 w 570"/>
                <a:gd name="T39" fmla="*/ 32 h 570"/>
                <a:gd name="T40" fmla="*/ 134 w 570"/>
                <a:gd name="T41" fmla="*/ 64 h 570"/>
                <a:gd name="T42" fmla="*/ 96 w 570"/>
                <a:gd name="T43" fmla="*/ 96 h 570"/>
                <a:gd name="T44" fmla="*/ 48 w 570"/>
                <a:gd name="T45" fmla="*/ 160 h 570"/>
                <a:gd name="T46" fmla="*/ 22 w 570"/>
                <a:gd name="T47" fmla="*/ 232 h 570"/>
                <a:gd name="T48" fmla="*/ 18 w 570"/>
                <a:gd name="T49" fmla="*/ 286 h 570"/>
                <a:gd name="T50" fmla="*/ 28 w 570"/>
                <a:gd name="T51" fmla="*/ 364 h 570"/>
                <a:gd name="T52" fmla="*/ 62 w 570"/>
                <a:gd name="T53" fmla="*/ 434 h 570"/>
                <a:gd name="T54" fmla="*/ 96 w 570"/>
                <a:gd name="T55" fmla="*/ 474 h 570"/>
                <a:gd name="T56" fmla="*/ 158 w 570"/>
                <a:gd name="T57" fmla="*/ 522 h 570"/>
                <a:gd name="T58" fmla="*/ 232 w 570"/>
                <a:gd name="T59" fmla="*/ 548 h 570"/>
                <a:gd name="T60" fmla="*/ 284 w 570"/>
                <a:gd name="T61" fmla="*/ 552 h 570"/>
                <a:gd name="T62" fmla="*/ 362 w 570"/>
                <a:gd name="T63" fmla="*/ 542 h 570"/>
                <a:gd name="T64" fmla="*/ 434 w 570"/>
                <a:gd name="T65" fmla="*/ 508 h 570"/>
                <a:gd name="T66" fmla="*/ 474 w 570"/>
                <a:gd name="T67" fmla="*/ 474 h 570"/>
                <a:gd name="T68" fmla="*/ 518 w 570"/>
                <a:gd name="T69" fmla="*/ 416 h 570"/>
                <a:gd name="T70" fmla="*/ 544 w 570"/>
                <a:gd name="T71" fmla="*/ 348 h 570"/>
                <a:gd name="T72" fmla="*/ 552 w 570"/>
                <a:gd name="T73" fmla="*/ 278 h 570"/>
                <a:gd name="T74" fmla="*/ 542 w 570"/>
                <a:gd name="T75" fmla="*/ 208 h 570"/>
                <a:gd name="T76" fmla="*/ 510 w 570"/>
                <a:gd name="T77" fmla="*/ 142 h 570"/>
                <a:gd name="T78" fmla="*/ 506 w 570"/>
                <a:gd name="T79" fmla="*/ 104 h 570"/>
                <a:gd name="T80" fmla="*/ 526 w 570"/>
                <a:gd name="T81" fmla="*/ 132 h 570"/>
                <a:gd name="T82" fmla="*/ 558 w 570"/>
                <a:gd name="T83" fmla="*/ 202 h 570"/>
                <a:gd name="T84" fmla="*/ 570 w 570"/>
                <a:gd name="T85" fmla="*/ 278 h 570"/>
                <a:gd name="T86" fmla="*/ 562 w 570"/>
                <a:gd name="T87" fmla="*/ 354 h 570"/>
                <a:gd name="T88" fmla="*/ 534 w 570"/>
                <a:gd name="T89" fmla="*/ 424 h 570"/>
                <a:gd name="T90" fmla="*/ 486 w 570"/>
                <a:gd name="T91" fmla="*/ 488 h 570"/>
                <a:gd name="T92" fmla="*/ 444 w 570"/>
                <a:gd name="T93" fmla="*/ 524 h 570"/>
                <a:gd name="T94" fmla="*/ 368 w 570"/>
                <a:gd name="T95" fmla="*/ 558 h 570"/>
                <a:gd name="T96" fmla="*/ 284 w 570"/>
                <a:gd name="T97" fmla="*/ 57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70" h="570">
                  <a:moveTo>
                    <a:pt x="284" y="570"/>
                  </a:moveTo>
                  <a:lnTo>
                    <a:pt x="284" y="570"/>
                  </a:lnTo>
                  <a:lnTo>
                    <a:pt x="256" y="570"/>
                  </a:lnTo>
                  <a:lnTo>
                    <a:pt x="228" y="566"/>
                  </a:lnTo>
                  <a:lnTo>
                    <a:pt x="202" y="558"/>
                  </a:lnTo>
                  <a:lnTo>
                    <a:pt x="176" y="550"/>
                  </a:lnTo>
                  <a:lnTo>
                    <a:pt x="150" y="538"/>
                  </a:lnTo>
                  <a:lnTo>
                    <a:pt x="126" y="524"/>
                  </a:lnTo>
                  <a:lnTo>
                    <a:pt x="104" y="506"/>
                  </a:lnTo>
                  <a:lnTo>
                    <a:pt x="82" y="488"/>
                  </a:lnTo>
                  <a:lnTo>
                    <a:pt x="82" y="488"/>
                  </a:lnTo>
                  <a:lnTo>
                    <a:pt x="64" y="466"/>
                  </a:lnTo>
                  <a:lnTo>
                    <a:pt x="48" y="444"/>
                  </a:lnTo>
                  <a:lnTo>
                    <a:pt x="32" y="420"/>
                  </a:lnTo>
                  <a:lnTo>
                    <a:pt x="20" y="394"/>
                  </a:lnTo>
                  <a:lnTo>
                    <a:pt x="12" y="368"/>
                  </a:lnTo>
                  <a:lnTo>
                    <a:pt x="4" y="342"/>
                  </a:lnTo>
                  <a:lnTo>
                    <a:pt x="0" y="314"/>
                  </a:lnTo>
                  <a:lnTo>
                    <a:pt x="0" y="286"/>
                  </a:lnTo>
                  <a:lnTo>
                    <a:pt x="0" y="286"/>
                  </a:lnTo>
                  <a:lnTo>
                    <a:pt x="0" y="256"/>
                  </a:lnTo>
                  <a:lnTo>
                    <a:pt x="4" y="230"/>
                  </a:lnTo>
                  <a:lnTo>
                    <a:pt x="12" y="202"/>
                  </a:lnTo>
                  <a:lnTo>
                    <a:pt x="20" y="176"/>
                  </a:lnTo>
                  <a:lnTo>
                    <a:pt x="32" y="150"/>
                  </a:lnTo>
                  <a:lnTo>
                    <a:pt x="48" y="126"/>
                  </a:lnTo>
                  <a:lnTo>
                    <a:pt x="64" y="104"/>
                  </a:lnTo>
                  <a:lnTo>
                    <a:pt x="82" y="84"/>
                  </a:lnTo>
                  <a:lnTo>
                    <a:pt x="82" y="84"/>
                  </a:lnTo>
                  <a:lnTo>
                    <a:pt x="102" y="66"/>
                  </a:lnTo>
                  <a:lnTo>
                    <a:pt x="124" y="50"/>
                  </a:lnTo>
                  <a:lnTo>
                    <a:pt x="144" y="36"/>
                  </a:lnTo>
                  <a:lnTo>
                    <a:pt x="168" y="24"/>
                  </a:lnTo>
                  <a:lnTo>
                    <a:pt x="192" y="16"/>
                  </a:lnTo>
                  <a:lnTo>
                    <a:pt x="216" y="8"/>
                  </a:lnTo>
                  <a:lnTo>
                    <a:pt x="240" y="4"/>
                  </a:lnTo>
                  <a:lnTo>
                    <a:pt x="264" y="0"/>
                  </a:lnTo>
                  <a:lnTo>
                    <a:pt x="290" y="0"/>
                  </a:lnTo>
                  <a:lnTo>
                    <a:pt x="316" y="2"/>
                  </a:lnTo>
                  <a:lnTo>
                    <a:pt x="340" y="6"/>
                  </a:lnTo>
                  <a:lnTo>
                    <a:pt x="364" y="12"/>
                  </a:lnTo>
                  <a:lnTo>
                    <a:pt x="388" y="20"/>
                  </a:lnTo>
                  <a:lnTo>
                    <a:pt x="412" y="30"/>
                  </a:lnTo>
                  <a:lnTo>
                    <a:pt x="434" y="42"/>
                  </a:lnTo>
                  <a:lnTo>
                    <a:pt x="456" y="58"/>
                  </a:lnTo>
                  <a:lnTo>
                    <a:pt x="464" y="62"/>
                  </a:lnTo>
                  <a:lnTo>
                    <a:pt x="452" y="78"/>
                  </a:lnTo>
                  <a:lnTo>
                    <a:pt x="446" y="72"/>
                  </a:lnTo>
                  <a:lnTo>
                    <a:pt x="446" y="72"/>
                  </a:lnTo>
                  <a:lnTo>
                    <a:pt x="426" y="58"/>
                  </a:lnTo>
                  <a:lnTo>
                    <a:pt x="404" y="46"/>
                  </a:lnTo>
                  <a:lnTo>
                    <a:pt x="382" y="36"/>
                  </a:lnTo>
                  <a:lnTo>
                    <a:pt x="360" y="28"/>
                  </a:lnTo>
                  <a:lnTo>
                    <a:pt x="336" y="22"/>
                  </a:lnTo>
                  <a:lnTo>
                    <a:pt x="314" y="20"/>
                  </a:lnTo>
                  <a:lnTo>
                    <a:pt x="290" y="18"/>
                  </a:lnTo>
                  <a:lnTo>
                    <a:pt x="266" y="18"/>
                  </a:lnTo>
                  <a:lnTo>
                    <a:pt x="242" y="22"/>
                  </a:lnTo>
                  <a:lnTo>
                    <a:pt x="220" y="26"/>
                  </a:lnTo>
                  <a:lnTo>
                    <a:pt x="198" y="32"/>
                  </a:lnTo>
                  <a:lnTo>
                    <a:pt x="176" y="42"/>
                  </a:lnTo>
                  <a:lnTo>
                    <a:pt x="154" y="52"/>
                  </a:lnTo>
                  <a:lnTo>
                    <a:pt x="134" y="64"/>
                  </a:lnTo>
                  <a:lnTo>
                    <a:pt x="114" y="80"/>
                  </a:lnTo>
                  <a:lnTo>
                    <a:pt x="96" y="96"/>
                  </a:lnTo>
                  <a:lnTo>
                    <a:pt x="96" y="96"/>
                  </a:lnTo>
                  <a:lnTo>
                    <a:pt x="78" y="116"/>
                  </a:lnTo>
                  <a:lnTo>
                    <a:pt x="62" y="136"/>
                  </a:lnTo>
                  <a:lnTo>
                    <a:pt x="48" y="160"/>
                  </a:lnTo>
                  <a:lnTo>
                    <a:pt x="38" y="182"/>
                  </a:lnTo>
                  <a:lnTo>
                    <a:pt x="28" y="208"/>
                  </a:lnTo>
                  <a:lnTo>
                    <a:pt x="22" y="232"/>
                  </a:lnTo>
                  <a:lnTo>
                    <a:pt x="18" y="258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18" y="312"/>
                  </a:lnTo>
                  <a:lnTo>
                    <a:pt x="22" y="338"/>
                  </a:lnTo>
                  <a:lnTo>
                    <a:pt x="28" y="364"/>
                  </a:lnTo>
                  <a:lnTo>
                    <a:pt x="38" y="388"/>
                  </a:lnTo>
                  <a:lnTo>
                    <a:pt x="48" y="412"/>
                  </a:lnTo>
                  <a:lnTo>
                    <a:pt x="62" y="434"/>
                  </a:lnTo>
                  <a:lnTo>
                    <a:pt x="78" y="454"/>
                  </a:lnTo>
                  <a:lnTo>
                    <a:pt x="96" y="474"/>
                  </a:lnTo>
                  <a:lnTo>
                    <a:pt x="96" y="474"/>
                  </a:lnTo>
                  <a:lnTo>
                    <a:pt x="116" y="492"/>
                  </a:lnTo>
                  <a:lnTo>
                    <a:pt x="136" y="508"/>
                  </a:lnTo>
                  <a:lnTo>
                    <a:pt x="158" y="522"/>
                  </a:lnTo>
                  <a:lnTo>
                    <a:pt x="182" y="532"/>
                  </a:lnTo>
                  <a:lnTo>
                    <a:pt x="206" y="542"/>
                  </a:lnTo>
                  <a:lnTo>
                    <a:pt x="232" y="548"/>
                  </a:lnTo>
                  <a:lnTo>
                    <a:pt x="258" y="552"/>
                  </a:lnTo>
                  <a:lnTo>
                    <a:pt x="284" y="552"/>
                  </a:lnTo>
                  <a:lnTo>
                    <a:pt x="284" y="552"/>
                  </a:lnTo>
                  <a:lnTo>
                    <a:pt x="312" y="552"/>
                  </a:lnTo>
                  <a:lnTo>
                    <a:pt x="338" y="548"/>
                  </a:lnTo>
                  <a:lnTo>
                    <a:pt x="362" y="542"/>
                  </a:lnTo>
                  <a:lnTo>
                    <a:pt x="388" y="532"/>
                  </a:lnTo>
                  <a:lnTo>
                    <a:pt x="410" y="522"/>
                  </a:lnTo>
                  <a:lnTo>
                    <a:pt x="434" y="508"/>
                  </a:lnTo>
                  <a:lnTo>
                    <a:pt x="454" y="492"/>
                  </a:lnTo>
                  <a:lnTo>
                    <a:pt x="474" y="474"/>
                  </a:lnTo>
                  <a:lnTo>
                    <a:pt x="474" y="474"/>
                  </a:lnTo>
                  <a:lnTo>
                    <a:pt x="492" y="456"/>
                  </a:lnTo>
                  <a:lnTo>
                    <a:pt x="506" y="436"/>
                  </a:lnTo>
                  <a:lnTo>
                    <a:pt x="518" y="416"/>
                  </a:lnTo>
                  <a:lnTo>
                    <a:pt x="530" y="394"/>
                  </a:lnTo>
                  <a:lnTo>
                    <a:pt x="538" y="372"/>
                  </a:lnTo>
                  <a:lnTo>
                    <a:pt x="544" y="348"/>
                  </a:lnTo>
                  <a:lnTo>
                    <a:pt x="550" y="326"/>
                  </a:lnTo>
                  <a:lnTo>
                    <a:pt x="552" y="302"/>
                  </a:lnTo>
                  <a:lnTo>
                    <a:pt x="552" y="278"/>
                  </a:lnTo>
                  <a:lnTo>
                    <a:pt x="550" y="254"/>
                  </a:lnTo>
                  <a:lnTo>
                    <a:pt x="546" y="232"/>
                  </a:lnTo>
                  <a:lnTo>
                    <a:pt x="542" y="208"/>
                  </a:lnTo>
                  <a:lnTo>
                    <a:pt x="534" y="186"/>
                  </a:lnTo>
                  <a:lnTo>
                    <a:pt x="522" y="164"/>
                  </a:lnTo>
                  <a:lnTo>
                    <a:pt x="510" y="142"/>
                  </a:lnTo>
                  <a:lnTo>
                    <a:pt x="496" y="122"/>
                  </a:lnTo>
                  <a:lnTo>
                    <a:pt x="490" y="114"/>
                  </a:lnTo>
                  <a:lnTo>
                    <a:pt x="506" y="104"/>
                  </a:lnTo>
                  <a:lnTo>
                    <a:pt x="510" y="110"/>
                  </a:lnTo>
                  <a:lnTo>
                    <a:pt x="510" y="110"/>
                  </a:lnTo>
                  <a:lnTo>
                    <a:pt x="526" y="132"/>
                  </a:lnTo>
                  <a:lnTo>
                    <a:pt x="538" y="154"/>
                  </a:lnTo>
                  <a:lnTo>
                    <a:pt x="550" y="178"/>
                  </a:lnTo>
                  <a:lnTo>
                    <a:pt x="558" y="202"/>
                  </a:lnTo>
                  <a:lnTo>
                    <a:pt x="564" y="228"/>
                  </a:lnTo>
                  <a:lnTo>
                    <a:pt x="568" y="252"/>
                  </a:lnTo>
                  <a:lnTo>
                    <a:pt x="570" y="278"/>
                  </a:lnTo>
                  <a:lnTo>
                    <a:pt x="570" y="304"/>
                  </a:lnTo>
                  <a:lnTo>
                    <a:pt x="568" y="328"/>
                  </a:lnTo>
                  <a:lnTo>
                    <a:pt x="562" y="354"/>
                  </a:lnTo>
                  <a:lnTo>
                    <a:pt x="556" y="378"/>
                  </a:lnTo>
                  <a:lnTo>
                    <a:pt x="546" y="402"/>
                  </a:lnTo>
                  <a:lnTo>
                    <a:pt x="534" y="424"/>
                  </a:lnTo>
                  <a:lnTo>
                    <a:pt x="520" y="446"/>
                  </a:lnTo>
                  <a:lnTo>
                    <a:pt x="504" y="468"/>
                  </a:lnTo>
                  <a:lnTo>
                    <a:pt x="486" y="488"/>
                  </a:lnTo>
                  <a:lnTo>
                    <a:pt x="486" y="488"/>
                  </a:lnTo>
                  <a:lnTo>
                    <a:pt x="466" y="506"/>
                  </a:lnTo>
                  <a:lnTo>
                    <a:pt x="444" y="524"/>
                  </a:lnTo>
                  <a:lnTo>
                    <a:pt x="420" y="538"/>
                  </a:lnTo>
                  <a:lnTo>
                    <a:pt x="394" y="550"/>
                  </a:lnTo>
                  <a:lnTo>
                    <a:pt x="368" y="558"/>
                  </a:lnTo>
                  <a:lnTo>
                    <a:pt x="342" y="566"/>
                  </a:lnTo>
                  <a:lnTo>
                    <a:pt x="314" y="570"/>
                  </a:lnTo>
                  <a:lnTo>
                    <a:pt x="284" y="570"/>
                  </a:lnTo>
                  <a:lnTo>
                    <a:pt x="284" y="5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36">
              <a:extLst>
                <a:ext uri="{FF2B5EF4-FFF2-40B4-BE49-F238E27FC236}">
                  <a16:creationId xmlns:a16="http://schemas.microsoft.com/office/drawing/2014/main" id="{92426D79-E2CA-8E92-C409-63ECB4474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463" y="3271838"/>
              <a:ext cx="727075" cy="727075"/>
            </a:xfrm>
            <a:custGeom>
              <a:avLst/>
              <a:gdLst>
                <a:gd name="T0" fmla="*/ 206 w 458"/>
                <a:gd name="T1" fmla="*/ 458 h 458"/>
                <a:gd name="T2" fmla="*/ 142 w 458"/>
                <a:gd name="T3" fmla="*/ 442 h 458"/>
                <a:gd name="T4" fmla="*/ 84 w 458"/>
                <a:gd name="T5" fmla="*/ 408 h 458"/>
                <a:gd name="T6" fmla="*/ 52 w 458"/>
                <a:gd name="T7" fmla="*/ 374 h 458"/>
                <a:gd name="T8" fmla="*/ 16 w 458"/>
                <a:gd name="T9" fmla="*/ 318 h 458"/>
                <a:gd name="T10" fmla="*/ 0 w 458"/>
                <a:gd name="T11" fmla="*/ 252 h 458"/>
                <a:gd name="T12" fmla="*/ 0 w 458"/>
                <a:gd name="T13" fmla="*/ 206 h 458"/>
                <a:gd name="T14" fmla="*/ 16 w 458"/>
                <a:gd name="T15" fmla="*/ 142 h 458"/>
                <a:gd name="T16" fmla="*/ 52 w 458"/>
                <a:gd name="T17" fmla="*/ 84 h 458"/>
                <a:gd name="T18" fmla="*/ 82 w 458"/>
                <a:gd name="T19" fmla="*/ 54 h 458"/>
                <a:gd name="T20" fmla="*/ 132 w 458"/>
                <a:gd name="T21" fmla="*/ 20 h 458"/>
                <a:gd name="T22" fmla="*/ 190 w 458"/>
                <a:gd name="T23" fmla="*/ 4 h 458"/>
                <a:gd name="T24" fmla="*/ 248 w 458"/>
                <a:gd name="T25" fmla="*/ 0 h 458"/>
                <a:gd name="T26" fmla="*/ 306 w 458"/>
                <a:gd name="T27" fmla="*/ 14 h 458"/>
                <a:gd name="T28" fmla="*/ 360 w 458"/>
                <a:gd name="T29" fmla="*/ 42 h 458"/>
                <a:gd name="T30" fmla="*/ 350 w 458"/>
                <a:gd name="T31" fmla="*/ 56 h 458"/>
                <a:gd name="T32" fmla="*/ 318 w 458"/>
                <a:gd name="T33" fmla="*/ 38 h 458"/>
                <a:gd name="T34" fmla="*/ 264 w 458"/>
                <a:gd name="T35" fmla="*/ 20 h 458"/>
                <a:gd name="T36" fmla="*/ 210 w 458"/>
                <a:gd name="T37" fmla="*/ 18 h 458"/>
                <a:gd name="T38" fmla="*/ 158 w 458"/>
                <a:gd name="T39" fmla="*/ 30 h 458"/>
                <a:gd name="T40" fmla="*/ 108 w 458"/>
                <a:gd name="T41" fmla="*/ 56 h 458"/>
                <a:gd name="T42" fmla="*/ 80 w 458"/>
                <a:gd name="T43" fmla="*/ 80 h 458"/>
                <a:gd name="T44" fmla="*/ 42 w 458"/>
                <a:gd name="T45" fmla="*/ 130 h 458"/>
                <a:gd name="T46" fmla="*/ 22 w 458"/>
                <a:gd name="T47" fmla="*/ 188 h 458"/>
                <a:gd name="T48" fmla="*/ 18 w 458"/>
                <a:gd name="T49" fmla="*/ 230 h 458"/>
                <a:gd name="T50" fmla="*/ 26 w 458"/>
                <a:gd name="T51" fmla="*/ 290 h 458"/>
                <a:gd name="T52" fmla="*/ 52 w 458"/>
                <a:gd name="T53" fmla="*/ 346 h 458"/>
                <a:gd name="T54" fmla="*/ 80 w 458"/>
                <a:gd name="T55" fmla="*/ 378 h 458"/>
                <a:gd name="T56" fmla="*/ 130 w 458"/>
                <a:gd name="T57" fmla="*/ 416 h 458"/>
                <a:gd name="T58" fmla="*/ 188 w 458"/>
                <a:gd name="T59" fmla="*/ 436 h 458"/>
                <a:gd name="T60" fmla="*/ 250 w 458"/>
                <a:gd name="T61" fmla="*/ 440 h 458"/>
                <a:gd name="T62" fmla="*/ 308 w 458"/>
                <a:gd name="T63" fmla="*/ 424 h 458"/>
                <a:gd name="T64" fmla="*/ 362 w 458"/>
                <a:gd name="T65" fmla="*/ 394 h 458"/>
                <a:gd name="T66" fmla="*/ 392 w 458"/>
                <a:gd name="T67" fmla="*/ 364 h 458"/>
                <a:gd name="T68" fmla="*/ 422 w 458"/>
                <a:gd name="T69" fmla="*/ 316 h 458"/>
                <a:gd name="T70" fmla="*/ 438 w 458"/>
                <a:gd name="T71" fmla="*/ 264 h 458"/>
                <a:gd name="T72" fmla="*/ 440 w 458"/>
                <a:gd name="T73" fmla="*/ 210 h 458"/>
                <a:gd name="T74" fmla="*/ 428 w 458"/>
                <a:gd name="T75" fmla="*/ 156 h 458"/>
                <a:gd name="T76" fmla="*/ 400 w 458"/>
                <a:gd name="T77" fmla="*/ 106 h 458"/>
                <a:gd name="T78" fmla="*/ 414 w 458"/>
                <a:gd name="T79" fmla="*/ 94 h 458"/>
                <a:gd name="T80" fmla="*/ 436 w 458"/>
                <a:gd name="T81" fmla="*/ 130 h 458"/>
                <a:gd name="T82" fmla="*/ 454 w 458"/>
                <a:gd name="T83" fmla="*/ 188 h 458"/>
                <a:gd name="T84" fmla="*/ 458 w 458"/>
                <a:gd name="T85" fmla="*/ 248 h 458"/>
                <a:gd name="T86" fmla="*/ 446 w 458"/>
                <a:gd name="T87" fmla="*/ 306 h 458"/>
                <a:gd name="T88" fmla="*/ 418 w 458"/>
                <a:gd name="T89" fmla="*/ 360 h 458"/>
                <a:gd name="T90" fmla="*/ 392 w 458"/>
                <a:gd name="T91" fmla="*/ 392 h 458"/>
                <a:gd name="T92" fmla="*/ 336 w 458"/>
                <a:gd name="T93" fmla="*/ 432 h 458"/>
                <a:gd name="T94" fmla="*/ 272 w 458"/>
                <a:gd name="T95" fmla="*/ 454 h 458"/>
                <a:gd name="T96" fmla="*/ 228 w 458"/>
                <a:gd name="T97" fmla="*/ 458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8" h="458">
                  <a:moveTo>
                    <a:pt x="228" y="458"/>
                  </a:moveTo>
                  <a:lnTo>
                    <a:pt x="228" y="458"/>
                  </a:lnTo>
                  <a:lnTo>
                    <a:pt x="206" y="458"/>
                  </a:lnTo>
                  <a:lnTo>
                    <a:pt x="186" y="454"/>
                  </a:lnTo>
                  <a:lnTo>
                    <a:pt x="164" y="450"/>
                  </a:lnTo>
                  <a:lnTo>
                    <a:pt x="142" y="442"/>
                  </a:lnTo>
                  <a:lnTo>
                    <a:pt x="122" y="432"/>
                  </a:lnTo>
                  <a:lnTo>
                    <a:pt x="102" y="420"/>
                  </a:lnTo>
                  <a:lnTo>
                    <a:pt x="84" y="408"/>
                  </a:lnTo>
                  <a:lnTo>
                    <a:pt x="66" y="392"/>
                  </a:lnTo>
                  <a:lnTo>
                    <a:pt x="66" y="392"/>
                  </a:lnTo>
                  <a:lnTo>
                    <a:pt x="52" y="374"/>
                  </a:lnTo>
                  <a:lnTo>
                    <a:pt x="38" y="356"/>
                  </a:lnTo>
                  <a:lnTo>
                    <a:pt x="26" y="338"/>
                  </a:lnTo>
                  <a:lnTo>
                    <a:pt x="16" y="318"/>
                  </a:lnTo>
                  <a:lnTo>
                    <a:pt x="10" y="296"/>
                  </a:lnTo>
                  <a:lnTo>
                    <a:pt x="4" y="274"/>
                  </a:lnTo>
                  <a:lnTo>
                    <a:pt x="0" y="252"/>
                  </a:lnTo>
                  <a:lnTo>
                    <a:pt x="0" y="230"/>
                  </a:lnTo>
                  <a:lnTo>
                    <a:pt x="0" y="230"/>
                  </a:lnTo>
                  <a:lnTo>
                    <a:pt x="0" y="206"/>
                  </a:lnTo>
                  <a:lnTo>
                    <a:pt x="4" y="184"/>
                  </a:lnTo>
                  <a:lnTo>
                    <a:pt x="10" y="162"/>
                  </a:lnTo>
                  <a:lnTo>
                    <a:pt x="16" y="142"/>
                  </a:lnTo>
                  <a:lnTo>
                    <a:pt x="26" y="122"/>
                  </a:lnTo>
                  <a:lnTo>
                    <a:pt x="38" y="102"/>
                  </a:lnTo>
                  <a:lnTo>
                    <a:pt x="52" y="84"/>
                  </a:lnTo>
                  <a:lnTo>
                    <a:pt x="66" y="66"/>
                  </a:lnTo>
                  <a:lnTo>
                    <a:pt x="66" y="66"/>
                  </a:lnTo>
                  <a:lnTo>
                    <a:pt x="82" y="54"/>
                  </a:lnTo>
                  <a:lnTo>
                    <a:pt x="98" y="40"/>
                  </a:lnTo>
                  <a:lnTo>
                    <a:pt x="116" y="30"/>
                  </a:lnTo>
                  <a:lnTo>
                    <a:pt x="132" y="20"/>
                  </a:lnTo>
                  <a:lnTo>
                    <a:pt x="152" y="14"/>
                  </a:lnTo>
                  <a:lnTo>
                    <a:pt x="170" y="8"/>
                  </a:lnTo>
                  <a:lnTo>
                    <a:pt x="190" y="4"/>
                  </a:lnTo>
                  <a:lnTo>
                    <a:pt x="208" y="0"/>
                  </a:lnTo>
                  <a:lnTo>
                    <a:pt x="228" y="0"/>
                  </a:lnTo>
                  <a:lnTo>
                    <a:pt x="248" y="0"/>
                  </a:lnTo>
                  <a:lnTo>
                    <a:pt x="268" y="4"/>
                  </a:lnTo>
                  <a:lnTo>
                    <a:pt x="286" y="8"/>
                  </a:lnTo>
                  <a:lnTo>
                    <a:pt x="306" y="14"/>
                  </a:lnTo>
                  <a:lnTo>
                    <a:pt x="324" y="20"/>
                  </a:lnTo>
                  <a:lnTo>
                    <a:pt x="342" y="30"/>
                  </a:lnTo>
                  <a:lnTo>
                    <a:pt x="360" y="42"/>
                  </a:lnTo>
                  <a:lnTo>
                    <a:pt x="368" y="46"/>
                  </a:lnTo>
                  <a:lnTo>
                    <a:pt x="358" y="62"/>
                  </a:lnTo>
                  <a:lnTo>
                    <a:pt x="350" y="56"/>
                  </a:lnTo>
                  <a:lnTo>
                    <a:pt x="350" y="56"/>
                  </a:lnTo>
                  <a:lnTo>
                    <a:pt x="334" y="46"/>
                  </a:lnTo>
                  <a:lnTo>
                    <a:pt x="318" y="38"/>
                  </a:lnTo>
                  <a:lnTo>
                    <a:pt x="300" y="30"/>
                  </a:lnTo>
                  <a:lnTo>
                    <a:pt x="282" y="24"/>
                  </a:lnTo>
                  <a:lnTo>
                    <a:pt x="264" y="20"/>
                  </a:lnTo>
                  <a:lnTo>
                    <a:pt x="246" y="18"/>
                  </a:lnTo>
                  <a:lnTo>
                    <a:pt x="228" y="18"/>
                  </a:lnTo>
                  <a:lnTo>
                    <a:pt x="210" y="18"/>
                  </a:lnTo>
                  <a:lnTo>
                    <a:pt x="192" y="20"/>
                  </a:lnTo>
                  <a:lnTo>
                    <a:pt x="174" y="24"/>
                  </a:lnTo>
                  <a:lnTo>
                    <a:pt x="158" y="30"/>
                  </a:lnTo>
                  <a:lnTo>
                    <a:pt x="140" y="38"/>
                  </a:lnTo>
                  <a:lnTo>
                    <a:pt x="124" y="46"/>
                  </a:lnTo>
                  <a:lnTo>
                    <a:pt x="108" y="56"/>
                  </a:lnTo>
                  <a:lnTo>
                    <a:pt x="94" y="66"/>
                  </a:lnTo>
                  <a:lnTo>
                    <a:pt x="80" y="80"/>
                  </a:lnTo>
                  <a:lnTo>
                    <a:pt x="80" y="80"/>
                  </a:lnTo>
                  <a:lnTo>
                    <a:pt x="66" y="96"/>
                  </a:lnTo>
                  <a:lnTo>
                    <a:pt x="52" y="112"/>
                  </a:lnTo>
                  <a:lnTo>
                    <a:pt x="42" y="130"/>
                  </a:lnTo>
                  <a:lnTo>
                    <a:pt x="34" y="148"/>
                  </a:lnTo>
                  <a:lnTo>
                    <a:pt x="26" y="168"/>
                  </a:lnTo>
                  <a:lnTo>
                    <a:pt x="22" y="188"/>
                  </a:lnTo>
                  <a:lnTo>
                    <a:pt x="18" y="208"/>
                  </a:lnTo>
                  <a:lnTo>
                    <a:pt x="18" y="230"/>
                  </a:lnTo>
                  <a:lnTo>
                    <a:pt x="18" y="230"/>
                  </a:lnTo>
                  <a:lnTo>
                    <a:pt x="18" y="250"/>
                  </a:lnTo>
                  <a:lnTo>
                    <a:pt x="22" y="270"/>
                  </a:lnTo>
                  <a:lnTo>
                    <a:pt x="26" y="290"/>
                  </a:lnTo>
                  <a:lnTo>
                    <a:pt x="34" y="310"/>
                  </a:lnTo>
                  <a:lnTo>
                    <a:pt x="42" y="328"/>
                  </a:lnTo>
                  <a:lnTo>
                    <a:pt x="52" y="346"/>
                  </a:lnTo>
                  <a:lnTo>
                    <a:pt x="66" y="364"/>
                  </a:lnTo>
                  <a:lnTo>
                    <a:pt x="80" y="378"/>
                  </a:lnTo>
                  <a:lnTo>
                    <a:pt x="80" y="378"/>
                  </a:lnTo>
                  <a:lnTo>
                    <a:pt x="96" y="394"/>
                  </a:lnTo>
                  <a:lnTo>
                    <a:pt x="112" y="406"/>
                  </a:lnTo>
                  <a:lnTo>
                    <a:pt x="130" y="416"/>
                  </a:lnTo>
                  <a:lnTo>
                    <a:pt x="150" y="426"/>
                  </a:lnTo>
                  <a:lnTo>
                    <a:pt x="168" y="432"/>
                  </a:lnTo>
                  <a:lnTo>
                    <a:pt x="188" y="436"/>
                  </a:lnTo>
                  <a:lnTo>
                    <a:pt x="208" y="440"/>
                  </a:lnTo>
                  <a:lnTo>
                    <a:pt x="228" y="440"/>
                  </a:lnTo>
                  <a:lnTo>
                    <a:pt x="250" y="440"/>
                  </a:lnTo>
                  <a:lnTo>
                    <a:pt x="270" y="436"/>
                  </a:lnTo>
                  <a:lnTo>
                    <a:pt x="290" y="432"/>
                  </a:lnTo>
                  <a:lnTo>
                    <a:pt x="308" y="424"/>
                  </a:lnTo>
                  <a:lnTo>
                    <a:pt x="328" y="416"/>
                  </a:lnTo>
                  <a:lnTo>
                    <a:pt x="346" y="406"/>
                  </a:lnTo>
                  <a:lnTo>
                    <a:pt x="362" y="394"/>
                  </a:lnTo>
                  <a:lnTo>
                    <a:pt x="378" y="378"/>
                  </a:lnTo>
                  <a:lnTo>
                    <a:pt x="378" y="378"/>
                  </a:lnTo>
                  <a:lnTo>
                    <a:pt x="392" y="364"/>
                  </a:lnTo>
                  <a:lnTo>
                    <a:pt x="402" y="350"/>
                  </a:lnTo>
                  <a:lnTo>
                    <a:pt x="414" y="334"/>
                  </a:lnTo>
                  <a:lnTo>
                    <a:pt x="422" y="316"/>
                  </a:lnTo>
                  <a:lnTo>
                    <a:pt x="428" y="300"/>
                  </a:lnTo>
                  <a:lnTo>
                    <a:pt x="434" y="282"/>
                  </a:lnTo>
                  <a:lnTo>
                    <a:pt x="438" y="264"/>
                  </a:lnTo>
                  <a:lnTo>
                    <a:pt x="440" y="246"/>
                  </a:lnTo>
                  <a:lnTo>
                    <a:pt x="440" y="228"/>
                  </a:lnTo>
                  <a:lnTo>
                    <a:pt x="440" y="210"/>
                  </a:lnTo>
                  <a:lnTo>
                    <a:pt x="436" y="192"/>
                  </a:lnTo>
                  <a:lnTo>
                    <a:pt x="432" y="174"/>
                  </a:lnTo>
                  <a:lnTo>
                    <a:pt x="428" y="156"/>
                  </a:lnTo>
                  <a:lnTo>
                    <a:pt x="420" y="138"/>
                  </a:lnTo>
                  <a:lnTo>
                    <a:pt x="410" y="122"/>
                  </a:lnTo>
                  <a:lnTo>
                    <a:pt x="400" y="106"/>
                  </a:lnTo>
                  <a:lnTo>
                    <a:pt x="394" y="98"/>
                  </a:lnTo>
                  <a:lnTo>
                    <a:pt x="410" y="88"/>
                  </a:lnTo>
                  <a:lnTo>
                    <a:pt x="414" y="94"/>
                  </a:lnTo>
                  <a:lnTo>
                    <a:pt x="414" y="94"/>
                  </a:lnTo>
                  <a:lnTo>
                    <a:pt x="426" y="112"/>
                  </a:lnTo>
                  <a:lnTo>
                    <a:pt x="436" y="130"/>
                  </a:lnTo>
                  <a:lnTo>
                    <a:pt x="444" y="150"/>
                  </a:lnTo>
                  <a:lnTo>
                    <a:pt x="450" y="168"/>
                  </a:lnTo>
                  <a:lnTo>
                    <a:pt x="454" y="188"/>
                  </a:lnTo>
                  <a:lnTo>
                    <a:pt x="458" y="208"/>
                  </a:lnTo>
                  <a:lnTo>
                    <a:pt x="458" y="228"/>
                  </a:lnTo>
                  <a:lnTo>
                    <a:pt x="458" y="248"/>
                  </a:lnTo>
                  <a:lnTo>
                    <a:pt x="456" y="268"/>
                  </a:lnTo>
                  <a:lnTo>
                    <a:pt x="452" y="286"/>
                  </a:lnTo>
                  <a:lnTo>
                    <a:pt x="446" y="306"/>
                  </a:lnTo>
                  <a:lnTo>
                    <a:pt x="438" y="324"/>
                  </a:lnTo>
                  <a:lnTo>
                    <a:pt x="428" y="342"/>
                  </a:lnTo>
                  <a:lnTo>
                    <a:pt x="418" y="360"/>
                  </a:lnTo>
                  <a:lnTo>
                    <a:pt x="406" y="376"/>
                  </a:lnTo>
                  <a:lnTo>
                    <a:pt x="392" y="392"/>
                  </a:lnTo>
                  <a:lnTo>
                    <a:pt x="392" y="392"/>
                  </a:lnTo>
                  <a:lnTo>
                    <a:pt x="374" y="408"/>
                  </a:lnTo>
                  <a:lnTo>
                    <a:pt x="356" y="420"/>
                  </a:lnTo>
                  <a:lnTo>
                    <a:pt x="336" y="432"/>
                  </a:lnTo>
                  <a:lnTo>
                    <a:pt x="316" y="442"/>
                  </a:lnTo>
                  <a:lnTo>
                    <a:pt x="294" y="448"/>
                  </a:lnTo>
                  <a:lnTo>
                    <a:pt x="272" y="454"/>
                  </a:lnTo>
                  <a:lnTo>
                    <a:pt x="250" y="458"/>
                  </a:lnTo>
                  <a:lnTo>
                    <a:pt x="228" y="458"/>
                  </a:lnTo>
                  <a:lnTo>
                    <a:pt x="228" y="45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37">
              <a:extLst>
                <a:ext uri="{FF2B5EF4-FFF2-40B4-BE49-F238E27FC236}">
                  <a16:creationId xmlns:a16="http://schemas.microsoft.com/office/drawing/2014/main" id="{00EF8038-482B-75E2-A0C4-3DCC8907A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363" y="3360738"/>
              <a:ext cx="549275" cy="549275"/>
            </a:xfrm>
            <a:custGeom>
              <a:avLst/>
              <a:gdLst>
                <a:gd name="T0" fmla="*/ 172 w 346"/>
                <a:gd name="T1" fmla="*/ 346 h 346"/>
                <a:gd name="T2" fmla="*/ 140 w 346"/>
                <a:gd name="T3" fmla="*/ 342 h 346"/>
                <a:gd name="T4" fmla="*/ 108 w 346"/>
                <a:gd name="T5" fmla="*/ 334 h 346"/>
                <a:gd name="T6" fmla="*/ 78 w 346"/>
                <a:gd name="T7" fmla="*/ 318 h 346"/>
                <a:gd name="T8" fmla="*/ 50 w 346"/>
                <a:gd name="T9" fmla="*/ 296 h 346"/>
                <a:gd name="T10" fmla="*/ 38 w 346"/>
                <a:gd name="T11" fmla="*/ 282 h 346"/>
                <a:gd name="T12" fmla="*/ 20 w 346"/>
                <a:gd name="T13" fmla="*/ 254 h 346"/>
                <a:gd name="T14" fmla="*/ 8 w 346"/>
                <a:gd name="T15" fmla="*/ 222 h 346"/>
                <a:gd name="T16" fmla="*/ 2 w 346"/>
                <a:gd name="T17" fmla="*/ 190 h 346"/>
                <a:gd name="T18" fmla="*/ 2 w 346"/>
                <a:gd name="T19" fmla="*/ 156 h 346"/>
                <a:gd name="T20" fmla="*/ 8 w 346"/>
                <a:gd name="T21" fmla="*/ 124 h 346"/>
                <a:gd name="T22" fmla="*/ 20 w 346"/>
                <a:gd name="T23" fmla="*/ 92 h 346"/>
                <a:gd name="T24" fmla="*/ 38 w 346"/>
                <a:gd name="T25" fmla="*/ 64 h 346"/>
                <a:gd name="T26" fmla="*/ 50 w 346"/>
                <a:gd name="T27" fmla="*/ 52 h 346"/>
                <a:gd name="T28" fmla="*/ 74 w 346"/>
                <a:gd name="T29" fmla="*/ 32 h 346"/>
                <a:gd name="T30" fmla="*/ 98 w 346"/>
                <a:gd name="T31" fmla="*/ 18 h 346"/>
                <a:gd name="T32" fmla="*/ 152 w 346"/>
                <a:gd name="T33" fmla="*/ 2 h 346"/>
                <a:gd name="T34" fmla="*/ 208 w 346"/>
                <a:gd name="T35" fmla="*/ 4 h 346"/>
                <a:gd name="T36" fmla="*/ 236 w 346"/>
                <a:gd name="T37" fmla="*/ 12 h 346"/>
                <a:gd name="T38" fmla="*/ 262 w 346"/>
                <a:gd name="T39" fmla="*/ 26 h 346"/>
                <a:gd name="T40" fmla="*/ 262 w 346"/>
                <a:gd name="T41" fmla="*/ 46 h 346"/>
                <a:gd name="T42" fmla="*/ 254 w 346"/>
                <a:gd name="T43" fmla="*/ 42 h 346"/>
                <a:gd name="T44" fmla="*/ 206 w 346"/>
                <a:gd name="T45" fmla="*/ 22 h 346"/>
                <a:gd name="T46" fmla="*/ 154 w 346"/>
                <a:gd name="T47" fmla="*/ 20 h 346"/>
                <a:gd name="T48" fmla="*/ 106 w 346"/>
                <a:gd name="T49" fmla="*/ 34 h 346"/>
                <a:gd name="T50" fmla="*/ 64 w 346"/>
                <a:gd name="T51" fmla="*/ 64 h 346"/>
                <a:gd name="T52" fmla="*/ 52 w 346"/>
                <a:gd name="T53" fmla="*/ 76 h 346"/>
                <a:gd name="T54" fmla="*/ 36 w 346"/>
                <a:gd name="T55" fmla="*/ 102 h 346"/>
                <a:gd name="T56" fmla="*/ 24 w 346"/>
                <a:gd name="T57" fmla="*/ 130 h 346"/>
                <a:gd name="T58" fmla="*/ 18 w 346"/>
                <a:gd name="T59" fmla="*/ 158 h 346"/>
                <a:gd name="T60" fmla="*/ 18 w 346"/>
                <a:gd name="T61" fmla="*/ 188 h 346"/>
                <a:gd name="T62" fmla="*/ 24 w 346"/>
                <a:gd name="T63" fmla="*/ 218 h 346"/>
                <a:gd name="T64" fmla="*/ 36 w 346"/>
                <a:gd name="T65" fmla="*/ 246 h 346"/>
                <a:gd name="T66" fmla="*/ 52 w 346"/>
                <a:gd name="T67" fmla="*/ 270 h 346"/>
                <a:gd name="T68" fmla="*/ 64 w 346"/>
                <a:gd name="T69" fmla="*/ 282 h 346"/>
                <a:gd name="T70" fmla="*/ 88 w 346"/>
                <a:gd name="T71" fmla="*/ 302 h 346"/>
                <a:gd name="T72" fmla="*/ 114 w 346"/>
                <a:gd name="T73" fmla="*/ 316 h 346"/>
                <a:gd name="T74" fmla="*/ 144 w 346"/>
                <a:gd name="T75" fmla="*/ 326 h 346"/>
                <a:gd name="T76" fmla="*/ 172 w 346"/>
                <a:gd name="T77" fmla="*/ 328 h 346"/>
                <a:gd name="T78" fmla="*/ 202 w 346"/>
                <a:gd name="T79" fmla="*/ 326 h 346"/>
                <a:gd name="T80" fmla="*/ 232 w 346"/>
                <a:gd name="T81" fmla="*/ 316 h 346"/>
                <a:gd name="T82" fmla="*/ 258 w 346"/>
                <a:gd name="T83" fmla="*/ 302 h 346"/>
                <a:gd name="T84" fmla="*/ 282 w 346"/>
                <a:gd name="T85" fmla="*/ 282 h 346"/>
                <a:gd name="T86" fmla="*/ 300 w 346"/>
                <a:gd name="T87" fmla="*/ 262 h 346"/>
                <a:gd name="T88" fmla="*/ 322 w 346"/>
                <a:gd name="T89" fmla="*/ 216 h 346"/>
                <a:gd name="T90" fmla="*/ 328 w 346"/>
                <a:gd name="T91" fmla="*/ 164 h 346"/>
                <a:gd name="T92" fmla="*/ 316 w 346"/>
                <a:gd name="T93" fmla="*/ 114 h 346"/>
                <a:gd name="T94" fmla="*/ 298 w 346"/>
                <a:gd name="T95" fmla="*/ 82 h 346"/>
                <a:gd name="T96" fmla="*/ 318 w 346"/>
                <a:gd name="T97" fmla="*/ 80 h 346"/>
                <a:gd name="T98" fmla="*/ 326 w 346"/>
                <a:gd name="T99" fmla="*/ 92 h 346"/>
                <a:gd name="T100" fmla="*/ 338 w 346"/>
                <a:gd name="T101" fmla="*/ 120 h 346"/>
                <a:gd name="T102" fmla="*/ 344 w 346"/>
                <a:gd name="T103" fmla="*/ 148 h 346"/>
                <a:gd name="T104" fmla="*/ 344 w 346"/>
                <a:gd name="T105" fmla="*/ 192 h 346"/>
                <a:gd name="T106" fmla="*/ 334 w 346"/>
                <a:gd name="T107" fmla="*/ 234 h 346"/>
                <a:gd name="T108" fmla="*/ 322 w 346"/>
                <a:gd name="T109" fmla="*/ 260 h 346"/>
                <a:gd name="T110" fmla="*/ 306 w 346"/>
                <a:gd name="T111" fmla="*/ 284 h 346"/>
                <a:gd name="T112" fmla="*/ 296 w 346"/>
                <a:gd name="T113" fmla="*/ 296 h 346"/>
                <a:gd name="T114" fmla="*/ 268 w 346"/>
                <a:gd name="T115" fmla="*/ 318 h 346"/>
                <a:gd name="T116" fmla="*/ 238 w 346"/>
                <a:gd name="T117" fmla="*/ 334 h 346"/>
                <a:gd name="T118" fmla="*/ 206 w 346"/>
                <a:gd name="T119" fmla="*/ 342 h 346"/>
                <a:gd name="T120" fmla="*/ 172 w 346"/>
                <a:gd name="T121" fmla="*/ 34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6" h="346">
                  <a:moveTo>
                    <a:pt x="172" y="346"/>
                  </a:moveTo>
                  <a:lnTo>
                    <a:pt x="172" y="346"/>
                  </a:lnTo>
                  <a:lnTo>
                    <a:pt x="156" y="346"/>
                  </a:lnTo>
                  <a:lnTo>
                    <a:pt x="140" y="342"/>
                  </a:lnTo>
                  <a:lnTo>
                    <a:pt x="124" y="338"/>
                  </a:lnTo>
                  <a:lnTo>
                    <a:pt x="108" y="334"/>
                  </a:lnTo>
                  <a:lnTo>
                    <a:pt x="92" y="326"/>
                  </a:lnTo>
                  <a:lnTo>
                    <a:pt x="78" y="318"/>
                  </a:lnTo>
                  <a:lnTo>
                    <a:pt x="64" y="308"/>
                  </a:lnTo>
                  <a:lnTo>
                    <a:pt x="50" y="296"/>
                  </a:lnTo>
                  <a:lnTo>
                    <a:pt x="50" y="296"/>
                  </a:lnTo>
                  <a:lnTo>
                    <a:pt x="38" y="282"/>
                  </a:lnTo>
                  <a:lnTo>
                    <a:pt x="28" y="268"/>
                  </a:lnTo>
                  <a:lnTo>
                    <a:pt x="20" y="254"/>
                  </a:lnTo>
                  <a:lnTo>
                    <a:pt x="12" y="238"/>
                  </a:lnTo>
                  <a:lnTo>
                    <a:pt x="8" y="222"/>
                  </a:lnTo>
                  <a:lnTo>
                    <a:pt x="4" y="206"/>
                  </a:lnTo>
                  <a:lnTo>
                    <a:pt x="2" y="190"/>
                  </a:lnTo>
                  <a:lnTo>
                    <a:pt x="0" y="174"/>
                  </a:lnTo>
                  <a:lnTo>
                    <a:pt x="2" y="156"/>
                  </a:lnTo>
                  <a:lnTo>
                    <a:pt x="4" y="140"/>
                  </a:lnTo>
                  <a:lnTo>
                    <a:pt x="8" y="124"/>
                  </a:lnTo>
                  <a:lnTo>
                    <a:pt x="12" y="108"/>
                  </a:lnTo>
                  <a:lnTo>
                    <a:pt x="20" y="92"/>
                  </a:lnTo>
                  <a:lnTo>
                    <a:pt x="28" y="78"/>
                  </a:lnTo>
                  <a:lnTo>
                    <a:pt x="38" y="64"/>
                  </a:lnTo>
                  <a:lnTo>
                    <a:pt x="50" y="52"/>
                  </a:lnTo>
                  <a:lnTo>
                    <a:pt x="50" y="52"/>
                  </a:lnTo>
                  <a:lnTo>
                    <a:pt x="62" y="40"/>
                  </a:lnTo>
                  <a:lnTo>
                    <a:pt x="74" y="32"/>
                  </a:lnTo>
                  <a:lnTo>
                    <a:pt x="86" y="24"/>
                  </a:lnTo>
                  <a:lnTo>
                    <a:pt x="98" y="18"/>
                  </a:lnTo>
                  <a:lnTo>
                    <a:pt x="124" y="8"/>
                  </a:lnTo>
                  <a:lnTo>
                    <a:pt x="152" y="2"/>
                  </a:lnTo>
                  <a:lnTo>
                    <a:pt x="180" y="0"/>
                  </a:lnTo>
                  <a:lnTo>
                    <a:pt x="208" y="4"/>
                  </a:lnTo>
                  <a:lnTo>
                    <a:pt x="222" y="8"/>
                  </a:lnTo>
                  <a:lnTo>
                    <a:pt x="236" y="12"/>
                  </a:lnTo>
                  <a:lnTo>
                    <a:pt x="250" y="18"/>
                  </a:lnTo>
                  <a:lnTo>
                    <a:pt x="262" y="26"/>
                  </a:lnTo>
                  <a:lnTo>
                    <a:pt x="270" y="30"/>
                  </a:lnTo>
                  <a:lnTo>
                    <a:pt x="262" y="46"/>
                  </a:lnTo>
                  <a:lnTo>
                    <a:pt x="254" y="42"/>
                  </a:lnTo>
                  <a:lnTo>
                    <a:pt x="254" y="42"/>
                  </a:lnTo>
                  <a:lnTo>
                    <a:pt x="230" y="30"/>
                  </a:lnTo>
                  <a:lnTo>
                    <a:pt x="206" y="22"/>
                  </a:lnTo>
                  <a:lnTo>
                    <a:pt x="180" y="18"/>
                  </a:lnTo>
                  <a:lnTo>
                    <a:pt x="154" y="20"/>
                  </a:lnTo>
                  <a:lnTo>
                    <a:pt x="130" y="24"/>
                  </a:lnTo>
                  <a:lnTo>
                    <a:pt x="106" y="34"/>
                  </a:lnTo>
                  <a:lnTo>
                    <a:pt x="84" y="46"/>
                  </a:lnTo>
                  <a:lnTo>
                    <a:pt x="64" y="64"/>
                  </a:lnTo>
                  <a:lnTo>
                    <a:pt x="64" y="64"/>
                  </a:lnTo>
                  <a:lnTo>
                    <a:pt x="52" y="76"/>
                  </a:lnTo>
                  <a:lnTo>
                    <a:pt x="44" y="88"/>
                  </a:lnTo>
                  <a:lnTo>
                    <a:pt x="36" y="102"/>
                  </a:lnTo>
                  <a:lnTo>
                    <a:pt x="30" y="114"/>
                  </a:lnTo>
                  <a:lnTo>
                    <a:pt x="24" y="130"/>
                  </a:lnTo>
                  <a:lnTo>
                    <a:pt x="22" y="144"/>
                  </a:lnTo>
                  <a:lnTo>
                    <a:pt x="18" y="158"/>
                  </a:lnTo>
                  <a:lnTo>
                    <a:pt x="18" y="174"/>
                  </a:lnTo>
                  <a:lnTo>
                    <a:pt x="18" y="188"/>
                  </a:lnTo>
                  <a:lnTo>
                    <a:pt x="22" y="202"/>
                  </a:lnTo>
                  <a:lnTo>
                    <a:pt x="24" y="218"/>
                  </a:lnTo>
                  <a:lnTo>
                    <a:pt x="30" y="232"/>
                  </a:lnTo>
                  <a:lnTo>
                    <a:pt x="36" y="246"/>
                  </a:lnTo>
                  <a:lnTo>
                    <a:pt x="44" y="258"/>
                  </a:lnTo>
                  <a:lnTo>
                    <a:pt x="52" y="270"/>
                  </a:lnTo>
                  <a:lnTo>
                    <a:pt x="64" y="282"/>
                  </a:lnTo>
                  <a:lnTo>
                    <a:pt x="64" y="282"/>
                  </a:lnTo>
                  <a:lnTo>
                    <a:pt x="76" y="294"/>
                  </a:lnTo>
                  <a:lnTo>
                    <a:pt x="88" y="302"/>
                  </a:lnTo>
                  <a:lnTo>
                    <a:pt x="100" y="310"/>
                  </a:lnTo>
                  <a:lnTo>
                    <a:pt x="114" y="316"/>
                  </a:lnTo>
                  <a:lnTo>
                    <a:pt x="128" y="322"/>
                  </a:lnTo>
                  <a:lnTo>
                    <a:pt x="144" y="326"/>
                  </a:lnTo>
                  <a:lnTo>
                    <a:pt x="158" y="328"/>
                  </a:lnTo>
                  <a:lnTo>
                    <a:pt x="172" y="328"/>
                  </a:lnTo>
                  <a:lnTo>
                    <a:pt x="188" y="328"/>
                  </a:lnTo>
                  <a:lnTo>
                    <a:pt x="202" y="326"/>
                  </a:lnTo>
                  <a:lnTo>
                    <a:pt x="216" y="322"/>
                  </a:lnTo>
                  <a:lnTo>
                    <a:pt x="232" y="316"/>
                  </a:lnTo>
                  <a:lnTo>
                    <a:pt x="244" y="310"/>
                  </a:lnTo>
                  <a:lnTo>
                    <a:pt x="258" y="302"/>
                  </a:lnTo>
                  <a:lnTo>
                    <a:pt x="270" y="294"/>
                  </a:lnTo>
                  <a:lnTo>
                    <a:pt x="282" y="282"/>
                  </a:lnTo>
                  <a:lnTo>
                    <a:pt x="282" y="282"/>
                  </a:lnTo>
                  <a:lnTo>
                    <a:pt x="300" y="262"/>
                  </a:lnTo>
                  <a:lnTo>
                    <a:pt x="312" y="240"/>
                  </a:lnTo>
                  <a:lnTo>
                    <a:pt x="322" y="216"/>
                  </a:lnTo>
                  <a:lnTo>
                    <a:pt x="326" y="190"/>
                  </a:lnTo>
                  <a:lnTo>
                    <a:pt x="328" y="164"/>
                  </a:lnTo>
                  <a:lnTo>
                    <a:pt x="324" y="138"/>
                  </a:lnTo>
                  <a:lnTo>
                    <a:pt x="316" y="114"/>
                  </a:lnTo>
                  <a:lnTo>
                    <a:pt x="304" y="90"/>
                  </a:lnTo>
                  <a:lnTo>
                    <a:pt x="298" y="82"/>
                  </a:lnTo>
                  <a:lnTo>
                    <a:pt x="314" y="72"/>
                  </a:lnTo>
                  <a:lnTo>
                    <a:pt x="318" y="80"/>
                  </a:lnTo>
                  <a:lnTo>
                    <a:pt x="318" y="80"/>
                  </a:lnTo>
                  <a:lnTo>
                    <a:pt x="326" y="92"/>
                  </a:lnTo>
                  <a:lnTo>
                    <a:pt x="332" y="106"/>
                  </a:lnTo>
                  <a:lnTo>
                    <a:pt x="338" y="120"/>
                  </a:lnTo>
                  <a:lnTo>
                    <a:pt x="342" y="134"/>
                  </a:lnTo>
                  <a:lnTo>
                    <a:pt x="344" y="148"/>
                  </a:lnTo>
                  <a:lnTo>
                    <a:pt x="346" y="162"/>
                  </a:lnTo>
                  <a:lnTo>
                    <a:pt x="344" y="192"/>
                  </a:lnTo>
                  <a:lnTo>
                    <a:pt x="338" y="220"/>
                  </a:lnTo>
                  <a:lnTo>
                    <a:pt x="334" y="234"/>
                  </a:lnTo>
                  <a:lnTo>
                    <a:pt x="328" y="248"/>
                  </a:lnTo>
                  <a:lnTo>
                    <a:pt x="322" y="260"/>
                  </a:lnTo>
                  <a:lnTo>
                    <a:pt x="314" y="272"/>
                  </a:lnTo>
                  <a:lnTo>
                    <a:pt x="306" y="284"/>
                  </a:lnTo>
                  <a:lnTo>
                    <a:pt x="296" y="296"/>
                  </a:lnTo>
                  <a:lnTo>
                    <a:pt x="296" y="296"/>
                  </a:lnTo>
                  <a:lnTo>
                    <a:pt x="282" y="308"/>
                  </a:lnTo>
                  <a:lnTo>
                    <a:pt x="268" y="318"/>
                  </a:lnTo>
                  <a:lnTo>
                    <a:pt x="254" y="326"/>
                  </a:lnTo>
                  <a:lnTo>
                    <a:pt x="238" y="334"/>
                  </a:lnTo>
                  <a:lnTo>
                    <a:pt x="222" y="338"/>
                  </a:lnTo>
                  <a:lnTo>
                    <a:pt x="206" y="342"/>
                  </a:lnTo>
                  <a:lnTo>
                    <a:pt x="190" y="346"/>
                  </a:lnTo>
                  <a:lnTo>
                    <a:pt x="172" y="346"/>
                  </a:lnTo>
                  <a:lnTo>
                    <a:pt x="172" y="3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38">
              <a:extLst>
                <a:ext uri="{FF2B5EF4-FFF2-40B4-BE49-F238E27FC236}">
                  <a16:creationId xmlns:a16="http://schemas.microsoft.com/office/drawing/2014/main" id="{37B167BB-8943-5C4C-DBD8-1D57619717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7788" y="3459163"/>
              <a:ext cx="352425" cy="352425"/>
            </a:xfrm>
            <a:custGeom>
              <a:avLst/>
              <a:gdLst>
                <a:gd name="T0" fmla="*/ 110 w 222"/>
                <a:gd name="T1" fmla="*/ 222 h 222"/>
                <a:gd name="T2" fmla="*/ 70 w 222"/>
                <a:gd name="T3" fmla="*/ 214 h 222"/>
                <a:gd name="T4" fmla="*/ 32 w 222"/>
                <a:gd name="T5" fmla="*/ 190 h 222"/>
                <a:gd name="T6" fmla="*/ 18 w 222"/>
                <a:gd name="T7" fmla="*/ 172 h 222"/>
                <a:gd name="T8" fmla="*/ 2 w 222"/>
                <a:gd name="T9" fmla="*/ 134 h 222"/>
                <a:gd name="T10" fmla="*/ 0 w 222"/>
                <a:gd name="T11" fmla="*/ 112 h 222"/>
                <a:gd name="T12" fmla="*/ 8 w 222"/>
                <a:gd name="T13" fmla="*/ 68 h 222"/>
                <a:gd name="T14" fmla="*/ 32 w 222"/>
                <a:gd name="T15" fmla="*/ 32 h 222"/>
                <a:gd name="T16" fmla="*/ 46 w 222"/>
                <a:gd name="T17" fmla="*/ 22 h 222"/>
                <a:gd name="T18" fmla="*/ 74 w 222"/>
                <a:gd name="T19" fmla="*/ 6 h 222"/>
                <a:gd name="T20" fmla="*/ 106 w 222"/>
                <a:gd name="T21" fmla="*/ 0 h 222"/>
                <a:gd name="T22" fmla="*/ 138 w 222"/>
                <a:gd name="T23" fmla="*/ 4 h 222"/>
                <a:gd name="T24" fmla="*/ 162 w 222"/>
                <a:gd name="T25" fmla="*/ 12 h 222"/>
                <a:gd name="T26" fmla="*/ 146 w 222"/>
                <a:gd name="T27" fmla="*/ 26 h 222"/>
                <a:gd name="T28" fmla="*/ 134 w 222"/>
                <a:gd name="T29" fmla="*/ 22 h 222"/>
                <a:gd name="T30" fmla="*/ 106 w 222"/>
                <a:gd name="T31" fmla="*/ 18 h 222"/>
                <a:gd name="T32" fmla="*/ 80 w 222"/>
                <a:gd name="T33" fmla="*/ 24 h 222"/>
                <a:gd name="T34" fmla="*/ 56 w 222"/>
                <a:gd name="T35" fmla="*/ 36 h 222"/>
                <a:gd name="T36" fmla="*/ 46 w 222"/>
                <a:gd name="T37" fmla="*/ 46 h 222"/>
                <a:gd name="T38" fmla="*/ 24 w 222"/>
                <a:gd name="T39" fmla="*/ 76 h 222"/>
                <a:gd name="T40" fmla="*/ 18 w 222"/>
                <a:gd name="T41" fmla="*/ 112 h 222"/>
                <a:gd name="T42" fmla="*/ 20 w 222"/>
                <a:gd name="T43" fmla="*/ 130 h 222"/>
                <a:gd name="T44" fmla="*/ 34 w 222"/>
                <a:gd name="T45" fmla="*/ 162 h 222"/>
                <a:gd name="T46" fmla="*/ 46 w 222"/>
                <a:gd name="T47" fmla="*/ 176 h 222"/>
                <a:gd name="T48" fmla="*/ 76 w 222"/>
                <a:gd name="T49" fmla="*/ 198 h 222"/>
                <a:gd name="T50" fmla="*/ 110 w 222"/>
                <a:gd name="T51" fmla="*/ 204 h 222"/>
                <a:gd name="T52" fmla="*/ 146 w 222"/>
                <a:gd name="T53" fmla="*/ 198 h 222"/>
                <a:gd name="T54" fmla="*/ 176 w 222"/>
                <a:gd name="T55" fmla="*/ 176 h 222"/>
                <a:gd name="T56" fmla="*/ 186 w 222"/>
                <a:gd name="T57" fmla="*/ 166 h 222"/>
                <a:gd name="T58" fmla="*/ 198 w 222"/>
                <a:gd name="T59" fmla="*/ 140 h 222"/>
                <a:gd name="T60" fmla="*/ 204 w 222"/>
                <a:gd name="T61" fmla="*/ 114 h 222"/>
                <a:gd name="T62" fmla="*/ 200 w 222"/>
                <a:gd name="T63" fmla="*/ 86 h 222"/>
                <a:gd name="T64" fmla="*/ 192 w 222"/>
                <a:gd name="T65" fmla="*/ 64 h 222"/>
                <a:gd name="T66" fmla="*/ 212 w 222"/>
                <a:gd name="T67" fmla="*/ 64 h 222"/>
                <a:gd name="T68" fmla="*/ 218 w 222"/>
                <a:gd name="T69" fmla="*/ 80 h 222"/>
                <a:gd name="T70" fmla="*/ 222 w 222"/>
                <a:gd name="T71" fmla="*/ 114 h 222"/>
                <a:gd name="T72" fmla="*/ 216 w 222"/>
                <a:gd name="T73" fmla="*/ 146 h 222"/>
                <a:gd name="T74" fmla="*/ 200 w 222"/>
                <a:gd name="T75" fmla="*/ 176 h 222"/>
                <a:gd name="T76" fmla="*/ 190 w 222"/>
                <a:gd name="T77" fmla="*/ 190 h 222"/>
                <a:gd name="T78" fmla="*/ 152 w 222"/>
                <a:gd name="T79" fmla="*/ 214 h 222"/>
                <a:gd name="T80" fmla="*/ 110 w 222"/>
                <a:gd name="T81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2" h="222">
                  <a:moveTo>
                    <a:pt x="110" y="222"/>
                  </a:moveTo>
                  <a:lnTo>
                    <a:pt x="110" y="222"/>
                  </a:lnTo>
                  <a:lnTo>
                    <a:pt x="90" y="220"/>
                  </a:lnTo>
                  <a:lnTo>
                    <a:pt x="70" y="214"/>
                  </a:lnTo>
                  <a:lnTo>
                    <a:pt x="50" y="204"/>
                  </a:lnTo>
                  <a:lnTo>
                    <a:pt x="32" y="190"/>
                  </a:lnTo>
                  <a:lnTo>
                    <a:pt x="32" y="190"/>
                  </a:lnTo>
                  <a:lnTo>
                    <a:pt x="18" y="172"/>
                  </a:lnTo>
                  <a:lnTo>
                    <a:pt x="8" y="154"/>
                  </a:lnTo>
                  <a:lnTo>
                    <a:pt x="2" y="134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2" y="90"/>
                  </a:lnTo>
                  <a:lnTo>
                    <a:pt x="8" y="68"/>
                  </a:lnTo>
                  <a:lnTo>
                    <a:pt x="18" y="50"/>
                  </a:lnTo>
                  <a:lnTo>
                    <a:pt x="32" y="32"/>
                  </a:lnTo>
                  <a:lnTo>
                    <a:pt x="32" y="32"/>
                  </a:lnTo>
                  <a:lnTo>
                    <a:pt x="46" y="22"/>
                  </a:lnTo>
                  <a:lnTo>
                    <a:pt x="60" y="14"/>
                  </a:lnTo>
                  <a:lnTo>
                    <a:pt x="74" y="6"/>
                  </a:lnTo>
                  <a:lnTo>
                    <a:pt x="90" y="2"/>
                  </a:lnTo>
                  <a:lnTo>
                    <a:pt x="106" y="0"/>
                  </a:lnTo>
                  <a:lnTo>
                    <a:pt x="122" y="0"/>
                  </a:lnTo>
                  <a:lnTo>
                    <a:pt x="138" y="4"/>
                  </a:lnTo>
                  <a:lnTo>
                    <a:pt x="154" y="8"/>
                  </a:lnTo>
                  <a:lnTo>
                    <a:pt x="162" y="12"/>
                  </a:lnTo>
                  <a:lnTo>
                    <a:pt x="156" y="28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134" y="22"/>
                  </a:lnTo>
                  <a:lnTo>
                    <a:pt x="120" y="18"/>
                  </a:lnTo>
                  <a:lnTo>
                    <a:pt x="106" y="18"/>
                  </a:lnTo>
                  <a:lnTo>
                    <a:pt x="92" y="20"/>
                  </a:lnTo>
                  <a:lnTo>
                    <a:pt x="80" y="24"/>
                  </a:lnTo>
                  <a:lnTo>
                    <a:pt x="68" y="28"/>
                  </a:lnTo>
                  <a:lnTo>
                    <a:pt x="56" y="36"/>
                  </a:lnTo>
                  <a:lnTo>
                    <a:pt x="46" y="46"/>
                  </a:lnTo>
                  <a:lnTo>
                    <a:pt x="46" y="46"/>
                  </a:lnTo>
                  <a:lnTo>
                    <a:pt x="34" y="60"/>
                  </a:lnTo>
                  <a:lnTo>
                    <a:pt x="24" y="76"/>
                  </a:lnTo>
                  <a:lnTo>
                    <a:pt x="20" y="92"/>
                  </a:lnTo>
                  <a:lnTo>
                    <a:pt x="18" y="112"/>
                  </a:lnTo>
                  <a:lnTo>
                    <a:pt x="18" y="112"/>
                  </a:lnTo>
                  <a:lnTo>
                    <a:pt x="20" y="130"/>
                  </a:lnTo>
                  <a:lnTo>
                    <a:pt x="24" y="146"/>
                  </a:lnTo>
                  <a:lnTo>
                    <a:pt x="34" y="162"/>
                  </a:lnTo>
                  <a:lnTo>
                    <a:pt x="46" y="176"/>
                  </a:lnTo>
                  <a:lnTo>
                    <a:pt x="46" y="176"/>
                  </a:lnTo>
                  <a:lnTo>
                    <a:pt x="60" y="188"/>
                  </a:lnTo>
                  <a:lnTo>
                    <a:pt x="76" y="198"/>
                  </a:lnTo>
                  <a:lnTo>
                    <a:pt x="94" y="202"/>
                  </a:lnTo>
                  <a:lnTo>
                    <a:pt x="110" y="204"/>
                  </a:lnTo>
                  <a:lnTo>
                    <a:pt x="128" y="202"/>
                  </a:lnTo>
                  <a:lnTo>
                    <a:pt x="146" y="198"/>
                  </a:lnTo>
                  <a:lnTo>
                    <a:pt x="162" y="188"/>
                  </a:lnTo>
                  <a:lnTo>
                    <a:pt x="176" y="176"/>
                  </a:lnTo>
                  <a:lnTo>
                    <a:pt x="176" y="176"/>
                  </a:lnTo>
                  <a:lnTo>
                    <a:pt x="186" y="166"/>
                  </a:lnTo>
                  <a:lnTo>
                    <a:pt x="194" y="154"/>
                  </a:lnTo>
                  <a:lnTo>
                    <a:pt x="198" y="140"/>
                  </a:lnTo>
                  <a:lnTo>
                    <a:pt x="202" y="128"/>
                  </a:lnTo>
                  <a:lnTo>
                    <a:pt x="204" y="114"/>
                  </a:lnTo>
                  <a:lnTo>
                    <a:pt x="204" y="100"/>
                  </a:lnTo>
                  <a:lnTo>
                    <a:pt x="200" y="86"/>
                  </a:lnTo>
                  <a:lnTo>
                    <a:pt x="196" y="72"/>
                  </a:lnTo>
                  <a:lnTo>
                    <a:pt x="192" y="64"/>
                  </a:lnTo>
                  <a:lnTo>
                    <a:pt x="208" y="56"/>
                  </a:lnTo>
                  <a:lnTo>
                    <a:pt x="212" y="64"/>
                  </a:lnTo>
                  <a:lnTo>
                    <a:pt x="212" y="64"/>
                  </a:lnTo>
                  <a:lnTo>
                    <a:pt x="218" y="80"/>
                  </a:lnTo>
                  <a:lnTo>
                    <a:pt x="220" y="98"/>
                  </a:lnTo>
                  <a:lnTo>
                    <a:pt x="222" y="114"/>
                  </a:lnTo>
                  <a:lnTo>
                    <a:pt x="220" y="130"/>
                  </a:lnTo>
                  <a:lnTo>
                    <a:pt x="216" y="146"/>
                  </a:lnTo>
                  <a:lnTo>
                    <a:pt x="210" y="162"/>
                  </a:lnTo>
                  <a:lnTo>
                    <a:pt x="200" y="176"/>
                  </a:lnTo>
                  <a:lnTo>
                    <a:pt x="190" y="190"/>
                  </a:lnTo>
                  <a:lnTo>
                    <a:pt x="190" y="190"/>
                  </a:lnTo>
                  <a:lnTo>
                    <a:pt x="172" y="204"/>
                  </a:lnTo>
                  <a:lnTo>
                    <a:pt x="152" y="214"/>
                  </a:lnTo>
                  <a:lnTo>
                    <a:pt x="132" y="220"/>
                  </a:lnTo>
                  <a:lnTo>
                    <a:pt x="110" y="222"/>
                  </a:lnTo>
                  <a:lnTo>
                    <a:pt x="110" y="2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39">
              <a:extLst>
                <a:ext uri="{FF2B5EF4-FFF2-40B4-BE49-F238E27FC236}">
                  <a16:creationId xmlns:a16="http://schemas.microsoft.com/office/drawing/2014/main" id="{F16E01A3-7DFA-F692-5618-C88990470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663" y="3989388"/>
              <a:ext cx="187325" cy="187325"/>
            </a:xfrm>
            <a:custGeom>
              <a:avLst/>
              <a:gdLst>
                <a:gd name="T0" fmla="*/ 12 w 118"/>
                <a:gd name="T1" fmla="*/ 118 h 118"/>
                <a:gd name="T2" fmla="*/ 0 w 118"/>
                <a:gd name="T3" fmla="*/ 106 h 118"/>
                <a:gd name="T4" fmla="*/ 106 w 118"/>
                <a:gd name="T5" fmla="*/ 0 h 118"/>
                <a:gd name="T6" fmla="*/ 118 w 118"/>
                <a:gd name="T7" fmla="*/ 12 h 118"/>
                <a:gd name="T8" fmla="*/ 12 w 118"/>
                <a:gd name="T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18">
                  <a:moveTo>
                    <a:pt x="12" y="118"/>
                  </a:moveTo>
                  <a:lnTo>
                    <a:pt x="0" y="106"/>
                  </a:lnTo>
                  <a:lnTo>
                    <a:pt x="106" y="0"/>
                  </a:lnTo>
                  <a:lnTo>
                    <a:pt x="118" y="12"/>
                  </a:lnTo>
                  <a:lnTo>
                    <a:pt x="12" y="1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40">
              <a:extLst>
                <a:ext uri="{FF2B5EF4-FFF2-40B4-BE49-F238E27FC236}">
                  <a16:creationId xmlns:a16="http://schemas.microsoft.com/office/drawing/2014/main" id="{64B9C746-D4D6-1787-3CF3-A07421BF5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1188" y="3983038"/>
              <a:ext cx="187325" cy="190500"/>
            </a:xfrm>
            <a:custGeom>
              <a:avLst/>
              <a:gdLst>
                <a:gd name="T0" fmla="*/ 106 w 118"/>
                <a:gd name="T1" fmla="*/ 120 h 120"/>
                <a:gd name="T2" fmla="*/ 0 w 118"/>
                <a:gd name="T3" fmla="*/ 14 h 120"/>
                <a:gd name="T4" fmla="*/ 12 w 118"/>
                <a:gd name="T5" fmla="*/ 0 h 120"/>
                <a:gd name="T6" fmla="*/ 118 w 118"/>
                <a:gd name="T7" fmla="*/ 106 h 120"/>
                <a:gd name="T8" fmla="*/ 106 w 118"/>
                <a:gd name="T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20">
                  <a:moveTo>
                    <a:pt x="106" y="120"/>
                  </a:moveTo>
                  <a:lnTo>
                    <a:pt x="0" y="14"/>
                  </a:lnTo>
                  <a:lnTo>
                    <a:pt x="12" y="0"/>
                  </a:lnTo>
                  <a:lnTo>
                    <a:pt x="118" y="106"/>
                  </a:lnTo>
                  <a:lnTo>
                    <a:pt x="106" y="1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Freeform 163">
            <a:extLst>
              <a:ext uri="{FF2B5EF4-FFF2-40B4-BE49-F238E27FC236}">
                <a16:creationId xmlns:a16="http://schemas.microsoft.com/office/drawing/2014/main" id="{9AB9800E-C68B-C995-4FC1-25BB33658AD5}"/>
              </a:ext>
            </a:extLst>
          </p:cNvPr>
          <p:cNvSpPr>
            <a:spLocks noEditPoints="1"/>
          </p:cNvSpPr>
          <p:nvPr>
            <p:custDataLst>
              <p:tags r:id="rId3"/>
            </p:custDataLst>
          </p:nvPr>
        </p:nvSpPr>
        <p:spPr bwMode="auto">
          <a:xfrm>
            <a:off x="670865" y="1386384"/>
            <a:ext cx="296795" cy="296795"/>
          </a:xfrm>
          <a:custGeom>
            <a:avLst/>
            <a:gdLst>
              <a:gd name="T0" fmla="*/ 842 w 1031"/>
              <a:gd name="T1" fmla="*/ 154 h 1031"/>
              <a:gd name="T2" fmla="*/ 771 w 1031"/>
              <a:gd name="T3" fmla="*/ 260 h 1031"/>
              <a:gd name="T4" fmla="*/ 877 w 1031"/>
              <a:gd name="T5" fmla="*/ 189 h 1031"/>
              <a:gd name="T6" fmla="*/ 524 w 1031"/>
              <a:gd name="T7" fmla="*/ 7 h 1031"/>
              <a:gd name="T8" fmla="*/ 481 w 1031"/>
              <a:gd name="T9" fmla="*/ 25 h 1031"/>
              <a:gd name="T10" fmla="*/ 506 w 1031"/>
              <a:gd name="T11" fmla="*/ 150 h 1031"/>
              <a:gd name="T12" fmla="*/ 531 w 1031"/>
              <a:gd name="T13" fmla="*/ 25 h 1031"/>
              <a:gd name="T14" fmla="*/ 1024 w 1031"/>
              <a:gd name="T15" fmla="*/ 507 h 1031"/>
              <a:gd name="T16" fmla="*/ 906 w 1031"/>
              <a:gd name="T17" fmla="*/ 500 h 1031"/>
              <a:gd name="T18" fmla="*/ 906 w 1031"/>
              <a:gd name="T19" fmla="*/ 550 h 1031"/>
              <a:gd name="T20" fmla="*/ 1031 w 1031"/>
              <a:gd name="T21" fmla="*/ 525 h 1031"/>
              <a:gd name="T22" fmla="*/ 718 w 1031"/>
              <a:gd name="T23" fmla="*/ 313 h 1031"/>
              <a:gd name="T24" fmla="*/ 142 w 1031"/>
              <a:gd name="T25" fmla="*/ 692 h 1031"/>
              <a:gd name="T26" fmla="*/ 728 w 1031"/>
              <a:gd name="T27" fmla="*/ 727 h 1031"/>
              <a:gd name="T28" fmla="*/ 610 w 1031"/>
              <a:gd name="T29" fmla="*/ 312 h 1031"/>
              <a:gd name="T30" fmla="*/ 612 w 1031"/>
              <a:gd name="T31" fmla="*/ 314 h 1031"/>
              <a:gd name="T32" fmla="*/ 399 w 1031"/>
              <a:gd name="T33" fmla="*/ 371 h 1031"/>
              <a:gd name="T34" fmla="*/ 604 w 1031"/>
              <a:gd name="T35" fmla="*/ 308 h 1031"/>
              <a:gd name="T36" fmla="*/ 170 w 1031"/>
              <a:gd name="T37" fmla="*/ 154 h 1031"/>
              <a:gd name="T38" fmla="*/ 135 w 1031"/>
              <a:gd name="T39" fmla="*/ 189 h 1031"/>
              <a:gd name="T40" fmla="*/ 241 w 1031"/>
              <a:gd name="T41" fmla="*/ 260 h 1031"/>
              <a:gd name="T42" fmla="*/ 170 w 1031"/>
              <a:gd name="T43" fmla="*/ 154 h 1031"/>
              <a:gd name="T44" fmla="*/ 771 w 1031"/>
              <a:gd name="T45" fmla="*/ 790 h 1031"/>
              <a:gd name="T46" fmla="*/ 842 w 1031"/>
              <a:gd name="T47" fmla="*/ 896 h 1031"/>
              <a:gd name="T48" fmla="*/ 877 w 1031"/>
              <a:gd name="T49" fmla="*/ 861 h 1031"/>
              <a:gd name="T50" fmla="*/ 108 w 1031"/>
              <a:gd name="T51" fmla="*/ 728 h 1031"/>
              <a:gd name="T52" fmla="*/ 267 w 1031"/>
              <a:gd name="T53" fmla="*/ 958 h 1031"/>
              <a:gd name="T54" fmla="*/ 108 w 1031"/>
              <a:gd name="T55" fmla="*/ 728 h 1031"/>
              <a:gd name="T56" fmla="*/ 20 w 1031"/>
              <a:gd name="T57" fmla="*/ 817 h 1031"/>
              <a:gd name="T58" fmla="*/ 144 w 1031"/>
              <a:gd name="T59" fmla="*/ 1011 h 1031"/>
              <a:gd name="T60" fmla="*/ 232 w 1031"/>
              <a:gd name="T61" fmla="*/ 993 h 1031"/>
              <a:gd name="T62" fmla="*/ 29 w 1031"/>
              <a:gd name="T63" fmla="*/ 932 h 1031"/>
              <a:gd name="T64" fmla="*/ 99 w 1031"/>
              <a:gd name="T65" fmla="*/ 1002 h 10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031" h="1031">
                <a:moveTo>
                  <a:pt x="877" y="154"/>
                </a:moveTo>
                <a:cubicBezTo>
                  <a:pt x="867" y="144"/>
                  <a:pt x="852" y="144"/>
                  <a:pt x="842" y="154"/>
                </a:cubicBezTo>
                <a:lnTo>
                  <a:pt x="771" y="225"/>
                </a:lnTo>
                <a:cubicBezTo>
                  <a:pt x="761" y="234"/>
                  <a:pt x="761" y="250"/>
                  <a:pt x="771" y="260"/>
                </a:cubicBezTo>
                <a:cubicBezTo>
                  <a:pt x="781" y="270"/>
                  <a:pt x="797" y="270"/>
                  <a:pt x="806" y="260"/>
                </a:cubicBezTo>
                <a:lnTo>
                  <a:pt x="877" y="189"/>
                </a:lnTo>
                <a:cubicBezTo>
                  <a:pt x="887" y="179"/>
                  <a:pt x="887" y="164"/>
                  <a:pt x="877" y="154"/>
                </a:cubicBezTo>
                <a:close/>
                <a:moveTo>
                  <a:pt x="524" y="7"/>
                </a:moveTo>
                <a:cubicBezTo>
                  <a:pt x="519" y="3"/>
                  <a:pt x="513" y="0"/>
                  <a:pt x="506" y="0"/>
                </a:cubicBezTo>
                <a:cubicBezTo>
                  <a:pt x="492" y="0"/>
                  <a:pt x="481" y="11"/>
                  <a:pt x="481" y="25"/>
                </a:cubicBezTo>
                <a:lnTo>
                  <a:pt x="481" y="125"/>
                </a:lnTo>
                <a:cubicBezTo>
                  <a:pt x="481" y="139"/>
                  <a:pt x="492" y="150"/>
                  <a:pt x="506" y="150"/>
                </a:cubicBezTo>
                <a:cubicBezTo>
                  <a:pt x="520" y="150"/>
                  <a:pt x="531" y="139"/>
                  <a:pt x="531" y="125"/>
                </a:cubicBezTo>
                <a:lnTo>
                  <a:pt x="531" y="25"/>
                </a:lnTo>
                <a:cubicBezTo>
                  <a:pt x="531" y="18"/>
                  <a:pt x="528" y="12"/>
                  <a:pt x="524" y="7"/>
                </a:cubicBezTo>
                <a:close/>
                <a:moveTo>
                  <a:pt x="1024" y="507"/>
                </a:moveTo>
                <a:cubicBezTo>
                  <a:pt x="1019" y="503"/>
                  <a:pt x="1013" y="500"/>
                  <a:pt x="1006" y="500"/>
                </a:cubicBezTo>
                <a:lnTo>
                  <a:pt x="906" y="500"/>
                </a:lnTo>
                <a:cubicBezTo>
                  <a:pt x="892" y="500"/>
                  <a:pt x="881" y="511"/>
                  <a:pt x="881" y="525"/>
                </a:cubicBezTo>
                <a:cubicBezTo>
                  <a:pt x="881" y="539"/>
                  <a:pt x="892" y="550"/>
                  <a:pt x="906" y="550"/>
                </a:cubicBezTo>
                <a:lnTo>
                  <a:pt x="1006" y="550"/>
                </a:lnTo>
                <a:cubicBezTo>
                  <a:pt x="1020" y="550"/>
                  <a:pt x="1031" y="539"/>
                  <a:pt x="1031" y="525"/>
                </a:cubicBezTo>
                <a:cubicBezTo>
                  <a:pt x="1031" y="518"/>
                  <a:pt x="1028" y="512"/>
                  <a:pt x="1024" y="507"/>
                </a:cubicBezTo>
                <a:close/>
                <a:moveTo>
                  <a:pt x="718" y="313"/>
                </a:moveTo>
                <a:cubicBezTo>
                  <a:pt x="610" y="205"/>
                  <a:pt x="422" y="184"/>
                  <a:pt x="304" y="303"/>
                </a:cubicBezTo>
                <a:cubicBezTo>
                  <a:pt x="159" y="447"/>
                  <a:pt x="225" y="586"/>
                  <a:pt x="142" y="692"/>
                </a:cubicBezTo>
                <a:lnTo>
                  <a:pt x="339" y="889"/>
                </a:lnTo>
                <a:cubicBezTo>
                  <a:pt x="445" y="806"/>
                  <a:pt x="584" y="872"/>
                  <a:pt x="728" y="727"/>
                </a:cubicBezTo>
                <a:cubicBezTo>
                  <a:pt x="847" y="609"/>
                  <a:pt x="826" y="421"/>
                  <a:pt x="718" y="313"/>
                </a:cubicBezTo>
                <a:close/>
                <a:moveTo>
                  <a:pt x="610" y="312"/>
                </a:moveTo>
                <a:cubicBezTo>
                  <a:pt x="610" y="312"/>
                  <a:pt x="610" y="312"/>
                  <a:pt x="610" y="312"/>
                </a:cubicBezTo>
                <a:cubicBezTo>
                  <a:pt x="611" y="313"/>
                  <a:pt x="611" y="313"/>
                  <a:pt x="612" y="314"/>
                </a:cubicBezTo>
                <a:cubicBezTo>
                  <a:pt x="631" y="333"/>
                  <a:pt x="609" y="366"/>
                  <a:pt x="584" y="354"/>
                </a:cubicBezTo>
                <a:cubicBezTo>
                  <a:pt x="524" y="327"/>
                  <a:pt x="454" y="333"/>
                  <a:pt x="399" y="371"/>
                </a:cubicBezTo>
                <a:cubicBezTo>
                  <a:pt x="372" y="390"/>
                  <a:pt x="343" y="349"/>
                  <a:pt x="371" y="330"/>
                </a:cubicBezTo>
                <a:cubicBezTo>
                  <a:pt x="440" y="282"/>
                  <a:pt x="529" y="274"/>
                  <a:pt x="604" y="308"/>
                </a:cubicBezTo>
                <a:cubicBezTo>
                  <a:pt x="606" y="309"/>
                  <a:pt x="608" y="311"/>
                  <a:pt x="610" y="312"/>
                </a:cubicBezTo>
                <a:close/>
                <a:moveTo>
                  <a:pt x="170" y="154"/>
                </a:moveTo>
                <a:cubicBezTo>
                  <a:pt x="160" y="144"/>
                  <a:pt x="145" y="144"/>
                  <a:pt x="135" y="154"/>
                </a:cubicBezTo>
                <a:cubicBezTo>
                  <a:pt x="125" y="164"/>
                  <a:pt x="125" y="179"/>
                  <a:pt x="135" y="189"/>
                </a:cubicBezTo>
                <a:lnTo>
                  <a:pt x="205" y="260"/>
                </a:lnTo>
                <a:cubicBezTo>
                  <a:pt x="215" y="270"/>
                  <a:pt x="231" y="270"/>
                  <a:pt x="241" y="260"/>
                </a:cubicBezTo>
                <a:cubicBezTo>
                  <a:pt x="251" y="250"/>
                  <a:pt x="251" y="234"/>
                  <a:pt x="241" y="225"/>
                </a:cubicBezTo>
                <a:lnTo>
                  <a:pt x="170" y="154"/>
                </a:lnTo>
                <a:close/>
                <a:moveTo>
                  <a:pt x="806" y="790"/>
                </a:moveTo>
                <a:cubicBezTo>
                  <a:pt x="797" y="780"/>
                  <a:pt x="781" y="780"/>
                  <a:pt x="771" y="790"/>
                </a:cubicBezTo>
                <a:cubicBezTo>
                  <a:pt x="761" y="800"/>
                  <a:pt x="761" y="816"/>
                  <a:pt x="771" y="826"/>
                </a:cubicBezTo>
                <a:lnTo>
                  <a:pt x="842" y="896"/>
                </a:lnTo>
                <a:cubicBezTo>
                  <a:pt x="852" y="906"/>
                  <a:pt x="867" y="906"/>
                  <a:pt x="877" y="896"/>
                </a:cubicBezTo>
                <a:cubicBezTo>
                  <a:pt x="887" y="886"/>
                  <a:pt x="887" y="871"/>
                  <a:pt x="877" y="861"/>
                </a:cubicBezTo>
                <a:lnTo>
                  <a:pt x="806" y="790"/>
                </a:lnTo>
                <a:close/>
                <a:moveTo>
                  <a:pt x="108" y="728"/>
                </a:moveTo>
                <a:lnTo>
                  <a:pt x="73" y="764"/>
                </a:lnTo>
                <a:lnTo>
                  <a:pt x="267" y="958"/>
                </a:lnTo>
                <a:lnTo>
                  <a:pt x="303" y="923"/>
                </a:lnTo>
                <a:lnTo>
                  <a:pt x="108" y="728"/>
                </a:lnTo>
                <a:close/>
                <a:moveTo>
                  <a:pt x="38" y="799"/>
                </a:moveTo>
                <a:lnTo>
                  <a:pt x="20" y="817"/>
                </a:lnTo>
                <a:cubicBezTo>
                  <a:pt x="0" y="837"/>
                  <a:pt x="1" y="869"/>
                  <a:pt x="20" y="887"/>
                </a:cubicBezTo>
                <a:lnTo>
                  <a:pt x="144" y="1011"/>
                </a:lnTo>
                <a:cubicBezTo>
                  <a:pt x="162" y="1030"/>
                  <a:pt x="194" y="1031"/>
                  <a:pt x="214" y="1011"/>
                </a:cubicBezTo>
                <a:lnTo>
                  <a:pt x="232" y="993"/>
                </a:lnTo>
                <a:lnTo>
                  <a:pt x="38" y="799"/>
                </a:lnTo>
                <a:close/>
                <a:moveTo>
                  <a:pt x="29" y="932"/>
                </a:moveTo>
                <a:cubicBezTo>
                  <a:pt x="9" y="951"/>
                  <a:pt x="9" y="983"/>
                  <a:pt x="29" y="1002"/>
                </a:cubicBezTo>
                <a:cubicBezTo>
                  <a:pt x="48" y="1022"/>
                  <a:pt x="80" y="1022"/>
                  <a:pt x="99" y="1002"/>
                </a:cubicBezTo>
                <a:lnTo>
                  <a:pt x="29" y="932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E93753FD-7F47-57FB-4282-2DD3A673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068" y="1812261"/>
            <a:ext cx="4903721" cy="389388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>
              <a:defRPr sz="1100">
                <a:solidFill>
                  <a:schemeClr val="bg1"/>
                </a:solidFill>
              </a:defRPr>
            </a:lvl1pPr>
            <a:lvl2pPr lvl="1">
              <a:defRPr sz="1100">
                <a:solidFill>
                  <a:schemeClr val="bg1"/>
                </a:solidFill>
              </a:defRPr>
            </a:lvl2pPr>
            <a:lvl3pPr lvl="2">
              <a:defRPr sz="1100">
                <a:solidFill>
                  <a:schemeClr val="bg1"/>
                </a:solidFill>
              </a:defRPr>
            </a:lvl3pPr>
          </a:lstStyle>
          <a:p>
            <a:pPr marL="144000" indent="-144000" fontAlgn="base">
              <a:lnSpc>
                <a:spcPct val="110000"/>
              </a:lnSpc>
              <a:spcBef>
                <a:spcPct val="1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"/>
            </a:pPr>
            <a:r>
              <a:rPr lang="en-US" altLang="en-US" sz="1600">
                <a:solidFill>
                  <a:srgbClr val="2E2E38"/>
                </a:solidFill>
              </a:rPr>
              <a:t>Identify ‘nan’ or missing values within data and replace with “0” to indicate that the missing data represents nonexistence</a:t>
            </a:r>
          </a:p>
          <a:p>
            <a:pPr marL="144000" indent="-144000" fontAlgn="base">
              <a:lnSpc>
                <a:spcPct val="110000"/>
              </a:lnSpc>
              <a:spcBef>
                <a:spcPct val="1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"/>
            </a:pPr>
            <a:endParaRPr lang="en-US" sz="1600">
              <a:solidFill>
                <a:srgbClr val="2E2E38"/>
              </a:solidFill>
            </a:endParaRPr>
          </a:p>
          <a:p>
            <a:pPr marL="144000" indent="-144000" fontAlgn="base">
              <a:lnSpc>
                <a:spcPct val="110000"/>
              </a:lnSpc>
              <a:spcBef>
                <a:spcPct val="1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"/>
            </a:pPr>
            <a:r>
              <a:rPr lang="en-US" altLang="en-US" sz="1600">
                <a:solidFill>
                  <a:srgbClr val="2E2E38"/>
                </a:solidFill>
              </a:rPr>
              <a:t>Convert categorical columns into numeric input for regression modeling</a:t>
            </a:r>
          </a:p>
          <a:p>
            <a:pPr marL="144000" indent="-144000" fontAlgn="base">
              <a:lnSpc>
                <a:spcPct val="110000"/>
              </a:lnSpc>
              <a:spcBef>
                <a:spcPct val="1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"/>
            </a:pPr>
            <a:endParaRPr lang="en-US" altLang="en-US" sz="1600">
              <a:solidFill>
                <a:srgbClr val="2E2E38"/>
              </a:solidFill>
            </a:endParaRPr>
          </a:p>
          <a:p>
            <a:pPr marL="144000" indent="-144000" fontAlgn="base">
              <a:lnSpc>
                <a:spcPct val="110000"/>
              </a:lnSpc>
              <a:spcBef>
                <a:spcPct val="1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"/>
            </a:pPr>
            <a:r>
              <a:rPr lang="en-US" altLang="en-US" sz="1600">
                <a:solidFill>
                  <a:srgbClr val="2E2E38"/>
                </a:solidFill>
              </a:rPr>
              <a:t>Convert numerical data categories from string to integer to prepare for modeling </a:t>
            </a:r>
            <a:endParaRPr lang="en-US" sz="1600">
              <a:solidFill>
                <a:srgbClr val="2E2E38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B5F5ADE-E96D-B32B-835F-056012D36A1C}"/>
              </a:ext>
            </a:extLst>
          </p:cNvPr>
          <p:cNvGrpSpPr/>
          <p:nvPr/>
        </p:nvGrpSpPr>
        <p:grpSpPr>
          <a:xfrm>
            <a:off x="5944498" y="1809750"/>
            <a:ext cx="291426" cy="4267838"/>
            <a:chOff x="5944498" y="1809750"/>
            <a:chExt cx="291426" cy="4267838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83D9638-217C-DFAA-4EE6-CF44E3B57D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1" y="1809750"/>
              <a:ext cx="1" cy="4267838"/>
            </a:xfrm>
            <a:prstGeom prst="line">
              <a:avLst/>
            </a:prstGeom>
            <a:ln w="9525" cap="flat" cmpd="sng" algn="ctr">
              <a:solidFill>
                <a:srgbClr val="74748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DCE211A-CE95-C4A2-8BF3-6F3F62D7217E}"/>
                </a:ext>
              </a:extLst>
            </p:cNvPr>
            <p:cNvGrpSpPr/>
            <p:nvPr/>
          </p:nvGrpSpPr>
          <p:grpSpPr>
            <a:xfrm>
              <a:off x="5944498" y="3797956"/>
              <a:ext cx="291426" cy="291426"/>
              <a:chOff x="5944498" y="3695730"/>
              <a:chExt cx="291426" cy="291426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D854E8C9-E807-6223-AD66-058C3D0DFB4C}"/>
                  </a:ext>
                </a:extLst>
              </p:cNvPr>
              <p:cNvSpPr/>
              <p:nvPr/>
            </p:nvSpPr>
            <p:spPr>
              <a:xfrm>
                <a:off x="5944498" y="3695730"/>
                <a:ext cx="291426" cy="29142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5981" tIns="35981" rIns="35981" bIns="35981" rtlCol="0" anchor="ctr" anchorCtr="0"/>
              <a:lstStyle/>
              <a:p>
                <a:pPr algn="ctr"/>
                <a:endParaRPr lang="en-US" sz="1099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Graphic 16">
                <a:extLst>
                  <a:ext uri="{FF2B5EF4-FFF2-40B4-BE49-F238E27FC236}">
                    <a16:creationId xmlns:a16="http://schemas.microsoft.com/office/drawing/2014/main" id="{D1E91DDC-0336-EDAF-8045-3841287FBFC1}"/>
                  </a:ext>
                </a:extLst>
              </p:cNvPr>
              <p:cNvSpPr/>
              <p:nvPr/>
            </p:nvSpPr>
            <p:spPr>
              <a:xfrm rot="5400000" flipV="1">
                <a:off x="6007124" y="3786216"/>
                <a:ext cx="209013" cy="110454"/>
              </a:xfrm>
              <a:custGeom>
                <a:avLst/>
                <a:gdLst>
                  <a:gd name="connsiteX0" fmla="*/ 1158798 w 1171575"/>
                  <a:gd name="connsiteY0" fmla="*/ 26903 h 619125"/>
                  <a:gd name="connsiteX1" fmla="*/ 1158798 w 1171575"/>
                  <a:gd name="connsiteY1" fmla="*/ 26903 h 619125"/>
                  <a:gd name="connsiteX2" fmla="*/ 1049356 w 1171575"/>
                  <a:gd name="connsiteY2" fmla="*/ 18807 h 619125"/>
                  <a:gd name="connsiteX3" fmla="*/ 588822 w 1171575"/>
                  <a:gd name="connsiteY3" fmla="*/ 416285 h 619125"/>
                  <a:gd name="connsiteX4" fmla="*/ 128193 w 1171575"/>
                  <a:gd name="connsiteY4" fmla="*/ 18902 h 619125"/>
                  <a:gd name="connsiteX5" fmla="*/ 18846 w 1171575"/>
                  <a:gd name="connsiteY5" fmla="*/ 26903 h 619125"/>
                  <a:gd name="connsiteX6" fmla="*/ 26942 w 1171575"/>
                  <a:gd name="connsiteY6" fmla="*/ 136345 h 619125"/>
                  <a:gd name="connsiteX7" fmla="*/ 588917 w 1171575"/>
                  <a:gd name="connsiteY7" fmla="*/ 621168 h 619125"/>
                  <a:gd name="connsiteX8" fmla="*/ 1150892 w 1171575"/>
                  <a:gd name="connsiteY8" fmla="*/ 136345 h 619125"/>
                  <a:gd name="connsiteX9" fmla="*/ 1158798 w 1171575"/>
                  <a:gd name="connsiteY9" fmla="*/ 26903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71575" h="619125">
                    <a:moveTo>
                      <a:pt x="1158798" y="26903"/>
                    </a:moveTo>
                    <a:lnTo>
                      <a:pt x="1158798" y="26903"/>
                    </a:lnTo>
                    <a:cubicBezTo>
                      <a:pt x="1130794" y="-5577"/>
                      <a:pt x="1081836" y="-9101"/>
                      <a:pt x="1049356" y="18807"/>
                    </a:cubicBezTo>
                    <a:lnTo>
                      <a:pt x="588822" y="416285"/>
                    </a:lnTo>
                    <a:lnTo>
                      <a:pt x="128193" y="18902"/>
                    </a:lnTo>
                    <a:cubicBezTo>
                      <a:pt x="95808" y="-9101"/>
                      <a:pt x="46849" y="-5482"/>
                      <a:pt x="18846" y="26903"/>
                    </a:cubicBezTo>
                    <a:cubicBezTo>
                      <a:pt x="-9158" y="59383"/>
                      <a:pt x="-5538" y="108342"/>
                      <a:pt x="26942" y="136345"/>
                    </a:cubicBezTo>
                    <a:lnTo>
                      <a:pt x="588917" y="621168"/>
                    </a:lnTo>
                    <a:lnTo>
                      <a:pt x="1150892" y="136345"/>
                    </a:lnTo>
                    <a:cubicBezTo>
                      <a:pt x="1183182" y="108342"/>
                      <a:pt x="1186801" y="59383"/>
                      <a:pt x="1158798" y="2690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99"/>
              </a:p>
            </p:txBody>
          </p:sp>
        </p:grpSp>
      </p:grpSp>
      <p:pic>
        <p:nvPicPr>
          <p:cNvPr id="35" name="Content Placeholder 6">
            <a:extLst>
              <a:ext uri="{FF2B5EF4-FFF2-40B4-BE49-F238E27FC236}">
                <a16:creationId xmlns:a16="http://schemas.microsoft.com/office/drawing/2014/main" id="{B8E4660B-C31F-E82B-75D8-5C93DBE2ECCC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7"/>
          <a:stretch>
            <a:fillRect/>
          </a:stretch>
        </p:blipFill>
        <p:spPr bwMode="auto">
          <a:xfrm>
            <a:off x="6680163" y="1825255"/>
            <a:ext cx="4903721" cy="1594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CD49DD2-DA20-CE34-E2A7-C99C28D8858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3300"/>
          <a:stretch/>
        </p:blipFill>
        <p:spPr>
          <a:xfrm>
            <a:off x="6680163" y="3678626"/>
            <a:ext cx="1976578" cy="41157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D4D34AA-9180-7F14-4902-D9940C5440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0164" y="4089382"/>
            <a:ext cx="4903720" cy="93503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A0E6270-0746-D83D-A5CE-B1E26981CC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80163" y="5265419"/>
            <a:ext cx="4072792" cy="1162326"/>
          </a:xfrm>
          <a:prstGeom prst="rect">
            <a:avLst/>
          </a:prstGeom>
        </p:spPr>
      </p:pic>
      <p:sp>
        <p:nvSpPr>
          <p:cNvPr id="39" name="Title 2">
            <a:extLst>
              <a:ext uri="{FF2B5EF4-FFF2-40B4-BE49-F238E27FC236}">
                <a16:creationId xmlns:a16="http://schemas.microsoft.com/office/drawing/2014/main" id="{D40F40C0-6CD0-8AFF-28E2-3EB7978F8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280" y="656024"/>
            <a:ext cx="11254520" cy="633776"/>
          </a:xfrm>
        </p:spPr>
        <p:txBody>
          <a:bodyPr vert="horz"/>
          <a:lstStyle/>
          <a:p>
            <a:r>
              <a:rPr lang="en-US"/>
              <a:t>Replace nan with 0 to indicate missing </a:t>
            </a:r>
          </a:p>
        </p:txBody>
      </p:sp>
    </p:spTree>
    <p:extLst>
      <p:ext uri="{BB962C8B-B14F-4D97-AF65-F5344CB8AC3E}">
        <p14:creationId xmlns:p14="http://schemas.microsoft.com/office/powerpoint/2010/main" val="1828078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ct 19" hidden="1">
            <a:extLst>
              <a:ext uri="{FF2B5EF4-FFF2-40B4-BE49-F238E27FC236}">
                <a16:creationId xmlns:a16="http://schemas.microsoft.com/office/drawing/2014/main" id="{415297E9-06B9-94DD-A9DD-D7BA2A43388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285648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1" name="think-cell Slide" r:id="rId4" imgW="501" imgH="501" progId="TCLayout.ActiveDocument.1">
                  <p:embed/>
                </p:oleObj>
              </mc:Choice>
              <mc:Fallback>
                <p:oleObj name="think-cell Slide" r:id="rId4" imgW="501" imgH="501" progId="TCLayout.ActiveDocument.1">
                  <p:embed/>
                  <p:pic>
                    <p:nvPicPr>
                      <p:cNvPr id="20" name="Object 19" hidden="1">
                        <a:extLst>
                          <a:ext uri="{FF2B5EF4-FFF2-40B4-BE49-F238E27FC236}">
                            <a16:creationId xmlns:a16="http://schemas.microsoft.com/office/drawing/2014/main" id="{415297E9-06B9-94DD-A9DD-D7BA2A4338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305F9436-CCF7-5AD1-7B91-8AFA3EBE0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280" y="623445"/>
            <a:ext cx="11254520" cy="575108"/>
          </a:xfrm>
        </p:spPr>
        <p:txBody>
          <a:bodyPr vert="horz"/>
          <a:lstStyle/>
          <a:p>
            <a:r>
              <a:rPr lang="en-US"/>
              <a:t>Replace 0 and Nan by mean or “None”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1F08BB-CC62-6E94-9EC2-A5B57DA2E5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03 | data preparation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85B859-CB51-8A71-35C4-D0E45DDE8852}"/>
              </a:ext>
            </a:extLst>
          </p:cNvPr>
          <p:cNvGrpSpPr/>
          <p:nvPr/>
        </p:nvGrpSpPr>
        <p:grpSpPr>
          <a:xfrm>
            <a:off x="1607595" y="1682497"/>
            <a:ext cx="8976811" cy="2150010"/>
            <a:chOff x="579663" y="1477773"/>
            <a:chExt cx="10325100" cy="260050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2DCCFA0-1BF1-769B-2003-6DC218FEE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9663" y="1477773"/>
              <a:ext cx="10325100" cy="6477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AAFC982-6890-A700-500B-141E3887B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9663" y="2008136"/>
              <a:ext cx="10134600" cy="134302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952E824-7251-EA95-1810-46E9599A1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7763" y="3341914"/>
              <a:ext cx="9734550" cy="54292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71F623B-68EE-5D91-9DC3-9E365E529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5991" y="3840154"/>
              <a:ext cx="10096500" cy="238125"/>
            </a:xfrm>
            <a:prstGeom prst="rect">
              <a:avLst/>
            </a:prstGeom>
          </p:spPr>
        </p:pic>
      </p:grpSp>
      <p:grpSp>
        <p:nvGrpSpPr>
          <p:cNvPr id="6" name="convertedtitle__637369715831706015">
            <a:extLst>
              <a:ext uri="{FF2B5EF4-FFF2-40B4-BE49-F238E27FC236}">
                <a16:creationId xmlns:a16="http://schemas.microsoft.com/office/drawing/2014/main" id="{B205E932-D50C-6CFE-768A-F366AB551A5D}"/>
              </a:ext>
            </a:extLst>
          </p:cNvPr>
          <p:cNvGrpSpPr/>
          <p:nvPr/>
        </p:nvGrpSpPr>
        <p:grpSpPr>
          <a:xfrm>
            <a:off x="603068" y="4234364"/>
            <a:ext cx="11131732" cy="288147"/>
            <a:chOff x="2832361" y="2160328"/>
            <a:chExt cx="3534683" cy="184982"/>
          </a:xfrm>
        </p:grpSpPr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01CC7622-1303-2CD9-B061-E4AEE2FCA5CF}"/>
                </a:ext>
              </a:extLst>
            </p:cNvPr>
            <p:cNvSpPr/>
            <p:nvPr/>
          </p:nvSpPr>
          <p:spPr>
            <a:xfrm>
              <a:off x="2832361" y="2160328"/>
              <a:ext cx="3534683" cy="18498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 anchorCtr="0">
              <a:spAutoFit/>
            </a:bodyPr>
            <a:lstStyle/>
            <a:p>
              <a:pPr algn="ctr"/>
              <a:r>
                <a:rPr lang="en-US" altLang="en-US" sz="1400" b="1">
                  <a:solidFill>
                    <a:srgbClr val="1E3A74"/>
                  </a:solidFill>
                </a:rPr>
                <a:t>For variables representing type or existence of a feature,  replace the “0” or “nan” with “None”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BB81DAA-DC8C-4D64-B790-BD14E5244810}"/>
                </a:ext>
              </a:extLst>
            </p:cNvPr>
            <p:cNvCxnSpPr>
              <a:stCxn id="9" idx="4"/>
              <a:endCxn id="9" idx="6"/>
            </p:cNvCxnSpPr>
            <p:nvPr/>
          </p:nvCxnSpPr>
          <p:spPr>
            <a:xfrm>
              <a:off x="2832361" y="2345310"/>
              <a:ext cx="3534683" cy="0"/>
            </a:xfrm>
            <a:prstGeom prst="line">
              <a:avLst/>
            </a:prstGeom>
            <a:ln w="9525" cap="flat" cmpd="sng" algn="ctr">
              <a:solidFill>
                <a:srgbClr val="74748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ED795B7-BDFE-AA18-FBC9-0652B78B9A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26635" y="4595303"/>
            <a:ext cx="6738730" cy="1911539"/>
          </a:xfrm>
          <a:prstGeom prst="rect">
            <a:avLst/>
          </a:prstGeom>
        </p:spPr>
      </p:pic>
      <p:grpSp>
        <p:nvGrpSpPr>
          <p:cNvPr id="16" name="convertedtitle__637369715831706015">
            <a:extLst>
              <a:ext uri="{FF2B5EF4-FFF2-40B4-BE49-F238E27FC236}">
                <a16:creationId xmlns:a16="http://schemas.microsoft.com/office/drawing/2014/main" id="{686AA015-594B-E94F-4B92-E6672BFBA161}"/>
              </a:ext>
            </a:extLst>
          </p:cNvPr>
          <p:cNvGrpSpPr/>
          <p:nvPr/>
        </p:nvGrpSpPr>
        <p:grpSpPr>
          <a:xfrm>
            <a:off x="480280" y="1314676"/>
            <a:ext cx="11131732" cy="288147"/>
            <a:chOff x="2832361" y="2160328"/>
            <a:chExt cx="3534683" cy="184982"/>
          </a:xfrm>
        </p:grpSpPr>
        <p:sp>
          <p:nvSpPr>
            <p:cNvPr id="17" name="Arrow: Left-Right 16">
              <a:extLst>
                <a:ext uri="{FF2B5EF4-FFF2-40B4-BE49-F238E27FC236}">
                  <a16:creationId xmlns:a16="http://schemas.microsoft.com/office/drawing/2014/main" id="{66340384-9C55-E51D-6C2F-669A2F6B0BE8}"/>
                </a:ext>
              </a:extLst>
            </p:cNvPr>
            <p:cNvSpPr/>
            <p:nvPr/>
          </p:nvSpPr>
          <p:spPr>
            <a:xfrm>
              <a:off x="2832361" y="2160328"/>
              <a:ext cx="3534683" cy="18498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 anchorCtr="0">
              <a:spAutoFit/>
            </a:bodyPr>
            <a:lstStyle/>
            <a:p>
              <a:pPr algn="ctr"/>
              <a:r>
                <a:rPr lang="en-US" altLang="en-US" sz="1400" b="1">
                  <a:solidFill>
                    <a:srgbClr val="1E3A74"/>
                  </a:solidFill>
                </a:rPr>
                <a:t>For variables representing qualities or a continuous variable, replace the “0” or “nan” with the mean value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47179FD-3FEF-FC0B-6BE6-3F572CC74108}"/>
                </a:ext>
              </a:extLst>
            </p:cNvPr>
            <p:cNvCxnSpPr>
              <a:stCxn id="17" idx="4"/>
              <a:endCxn id="17" idx="6"/>
            </p:cNvCxnSpPr>
            <p:nvPr/>
          </p:nvCxnSpPr>
          <p:spPr>
            <a:xfrm>
              <a:off x="2832361" y="2345310"/>
              <a:ext cx="3534683" cy="0"/>
            </a:xfrm>
            <a:prstGeom prst="line">
              <a:avLst/>
            </a:prstGeom>
            <a:ln w="9525" cap="flat" cmpd="sng" algn="ctr">
              <a:solidFill>
                <a:srgbClr val="74748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1133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Object 23" hidden="1">
            <a:extLst>
              <a:ext uri="{FF2B5EF4-FFF2-40B4-BE49-F238E27FC236}">
                <a16:creationId xmlns:a16="http://schemas.microsoft.com/office/drawing/2014/main" id="{BBE847BB-D8B0-F63A-93AF-86A12B81BB5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685482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65" name="think-cell Slide" r:id="rId4" imgW="501" imgH="501" progId="TCLayout.ActiveDocument.1">
                  <p:embed/>
                </p:oleObj>
              </mc:Choice>
              <mc:Fallback>
                <p:oleObj name="think-cell Slide" r:id="rId4" imgW="501" imgH="501" progId="TCLayout.ActiveDocument.1">
                  <p:embed/>
                  <p:pic>
                    <p:nvPicPr>
                      <p:cNvPr id="24" name="Object 23" hidden="1">
                        <a:extLst>
                          <a:ext uri="{FF2B5EF4-FFF2-40B4-BE49-F238E27FC236}">
                            <a16:creationId xmlns:a16="http://schemas.microsoft.com/office/drawing/2014/main" id="{BBE847BB-D8B0-F63A-93AF-86A12B81BB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305F9436-CCF7-5AD1-7B91-8AFA3EBE0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134" y="617475"/>
            <a:ext cx="11254520" cy="1126345"/>
          </a:xfrm>
        </p:spPr>
        <p:txBody>
          <a:bodyPr vert="horz"/>
          <a:lstStyle/>
          <a:p>
            <a:r>
              <a:rPr lang="en-US"/>
              <a:t>Consolidate variables into new columns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1F08BB-CC62-6E94-9EC2-A5B57DA2E5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03 | data preparation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A092DA-9F70-A7AE-5338-ED48438AF94B}"/>
              </a:ext>
            </a:extLst>
          </p:cNvPr>
          <p:cNvSpPr txBox="1"/>
          <p:nvPr/>
        </p:nvSpPr>
        <p:spPr>
          <a:xfrm>
            <a:off x="612912" y="1224628"/>
            <a:ext cx="5247345" cy="468750"/>
          </a:xfrm>
          <a:prstGeom prst="leftRightArrow">
            <a:avLst>
              <a:gd name="adj1" fmla="val 100000"/>
              <a:gd name="adj2" fmla="val 0"/>
            </a:avLst>
          </a:prstGeom>
          <a:noFill/>
        </p:spPr>
        <p:txBody>
          <a:bodyPr wrap="square" lIns="468000" rtlCol="0" anchor="ctr">
            <a:noAutofit/>
          </a:bodyPr>
          <a:lstStyle/>
          <a:p>
            <a:pPr>
              <a:defRPr/>
            </a:pPr>
            <a:r>
              <a:rPr lang="en-US" sz="1100" b="1">
                <a:solidFill>
                  <a:srgbClr val="1E3A74"/>
                </a:solidFill>
                <a:latin typeface="Arial"/>
              </a:rPr>
              <a:t>Garage Grade Feature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173BAF2-60CB-F73C-9CBC-FD1ADF67EF3C}"/>
              </a:ext>
            </a:extLst>
          </p:cNvPr>
          <p:cNvSpPr>
            <a:spLocks noChangeAspect="1"/>
          </p:cNvSpPr>
          <p:nvPr/>
        </p:nvSpPr>
        <p:spPr>
          <a:xfrm>
            <a:off x="691708" y="1312084"/>
            <a:ext cx="281250" cy="281250"/>
          </a:xfrm>
          <a:prstGeom prst="ellipse">
            <a:avLst/>
          </a:prstGeom>
          <a:solidFill>
            <a:schemeClr val="accent1"/>
          </a:solidFill>
          <a:ln w="285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400" b="1">
                <a:solidFill>
                  <a:srgbClr val="FFFFFF"/>
                </a:solidFill>
                <a:latin typeface="Arial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AEB5E2-F731-A6C5-2686-46EE4B224780}"/>
              </a:ext>
            </a:extLst>
          </p:cNvPr>
          <p:cNvSpPr txBox="1"/>
          <p:nvPr/>
        </p:nvSpPr>
        <p:spPr>
          <a:xfrm>
            <a:off x="6286480" y="1218334"/>
            <a:ext cx="5290873" cy="468750"/>
          </a:xfrm>
          <a:prstGeom prst="leftRightArrow">
            <a:avLst>
              <a:gd name="adj1" fmla="val 100000"/>
              <a:gd name="adj2" fmla="val 0"/>
            </a:avLst>
          </a:prstGeom>
          <a:noFill/>
        </p:spPr>
        <p:txBody>
          <a:bodyPr wrap="square" lIns="468000" rtlCol="0" anchor="ctr">
            <a:noAutofit/>
          </a:bodyPr>
          <a:lstStyle/>
          <a:p>
            <a:pPr>
              <a:defRPr/>
            </a:pPr>
            <a:r>
              <a:rPr lang="en-US" sz="1100" b="1">
                <a:solidFill>
                  <a:srgbClr val="1E3A74"/>
                </a:solidFill>
                <a:latin typeface="Arial"/>
              </a:rPr>
              <a:t>Kitchen Quality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34D85C9-6588-FCC7-EC3F-DA3CDF7BEF28}"/>
              </a:ext>
            </a:extLst>
          </p:cNvPr>
          <p:cNvSpPr>
            <a:spLocks noChangeAspect="1"/>
          </p:cNvSpPr>
          <p:nvPr/>
        </p:nvSpPr>
        <p:spPr>
          <a:xfrm>
            <a:off x="6361413" y="1318000"/>
            <a:ext cx="281250" cy="281250"/>
          </a:xfrm>
          <a:prstGeom prst="ellipse">
            <a:avLst/>
          </a:prstGeom>
          <a:solidFill>
            <a:schemeClr val="accent1"/>
          </a:solidFill>
          <a:ln w="285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400" b="1">
                <a:solidFill>
                  <a:srgbClr val="FFFFFF"/>
                </a:solidFill>
                <a:latin typeface="Arial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F17F26-85E1-0D8A-4AA0-594C19A050CE}"/>
              </a:ext>
            </a:extLst>
          </p:cNvPr>
          <p:cNvSpPr txBox="1"/>
          <p:nvPr/>
        </p:nvSpPr>
        <p:spPr>
          <a:xfrm>
            <a:off x="560000" y="2363546"/>
            <a:ext cx="5247345" cy="468750"/>
          </a:xfrm>
          <a:prstGeom prst="leftRightArrow">
            <a:avLst>
              <a:gd name="adj1" fmla="val 100000"/>
              <a:gd name="adj2" fmla="val 0"/>
            </a:avLst>
          </a:prstGeom>
          <a:noFill/>
        </p:spPr>
        <p:txBody>
          <a:bodyPr wrap="square" lIns="468000" rtlCol="0" anchor="ctr">
            <a:noAutofit/>
          </a:bodyPr>
          <a:lstStyle/>
          <a:p>
            <a:pPr>
              <a:defRPr/>
            </a:pPr>
            <a:r>
              <a:rPr lang="en-US" sz="1100" b="1">
                <a:solidFill>
                  <a:srgbClr val="1E3A74"/>
                </a:solidFill>
                <a:latin typeface="Arial"/>
              </a:rPr>
              <a:t>External Grade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652205B-87AE-1F25-6734-C448709DDE5C}"/>
              </a:ext>
            </a:extLst>
          </p:cNvPr>
          <p:cNvSpPr>
            <a:spLocks noChangeAspect="1"/>
          </p:cNvSpPr>
          <p:nvPr/>
        </p:nvSpPr>
        <p:spPr>
          <a:xfrm>
            <a:off x="619526" y="2459477"/>
            <a:ext cx="281250" cy="281250"/>
          </a:xfrm>
          <a:prstGeom prst="ellipse">
            <a:avLst/>
          </a:prstGeom>
          <a:solidFill>
            <a:schemeClr val="accent1"/>
          </a:solidFill>
          <a:ln w="285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400" b="1">
                <a:solidFill>
                  <a:srgbClr val="FFFFFF"/>
                </a:solidFill>
                <a:latin typeface="Arial"/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A3E251-610D-2AAE-0EB8-59568D7F6109}"/>
              </a:ext>
            </a:extLst>
          </p:cNvPr>
          <p:cNvSpPr txBox="1"/>
          <p:nvPr/>
        </p:nvSpPr>
        <p:spPr>
          <a:xfrm>
            <a:off x="6233566" y="2363544"/>
            <a:ext cx="5290873" cy="468750"/>
          </a:xfrm>
          <a:prstGeom prst="leftRightArrow">
            <a:avLst>
              <a:gd name="adj1" fmla="val 100000"/>
              <a:gd name="adj2" fmla="val 0"/>
            </a:avLst>
          </a:prstGeom>
          <a:noFill/>
        </p:spPr>
        <p:txBody>
          <a:bodyPr wrap="square" lIns="468000" rtlCol="0" anchor="ctr">
            <a:noAutofit/>
          </a:bodyPr>
          <a:lstStyle/>
          <a:p>
            <a:pPr>
              <a:defRPr/>
            </a:pPr>
            <a:r>
              <a:rPr lang="en-US" sz="1100" b="1">
                <a:solidFill>
                  <a:srgbClr val="1E3A74"/>
                </a:solidFill>
                <a:latin typeface="Arial"/>
              </a:rPr>
              <a:t>Final Square Footage Area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307554B-C365-5880-F118-460F5448CD44}"/>
              </a:ext>
            </a:extLst>
          </p:cNvPr>
          <p:cNvSpPr>
            <a:spLocks noChangeAspect="1"/>
          </p:cNvSpPr>
          <p:nvPr/>
        </p:nvSpPr>
        <p:spPr>
          <a:xfrm>
            <a:off x="6304837" y="2457294"/>
            <a:ext cx="281250" cy="281250"/>
          </a:xfrm>
          <a:prstGeom prst="ellipse">
            <a:avLst/>
          </a:prstGeom>
          <a:solidFill>
            <a:schemeClr val="accent1"/>
          </a:solidFill>
          <a:ln w="285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400" b="1">
                <a:solidFill>
                  <a:srgbClr val="FFFFFF"/>
                </a:solidFill>
                <a:latin typeface="Arial"/>
              </a:rPr>
              <a:t>6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8A33C4-1448-4776-ECF4-7044BDC86950}"/>
              </a:ext>
            </a:extLst>
          </p:cNvPr>
          <p:cNvCxnSpPr>
            <a:stCxn id="2" idx="4"/>
            <a:endCxn id="2" idx="6"/>
          </p:cNvCxnSpPr>
          <p:nvPr/>
        </p:nvCxnSpPr>
        <p:spPr>
          <a:xfrm>
            <a:off x="612912" y="1693378"/>
            <a:ext cx="5247345" cy="0"/>
          </a:xfrm>
          <a:prstGeom prst="line">
            <a:avLst/>
          </a:prstGeom>
          <a:ln w="9525" cap="flat" cmpd="sng" algn="ctr">
            <a:solidFill>
              <a:srgbClr val="74748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59EA79C-5A02-E768-3A97-FF47C7A44C97}"/>
              </a:ext>
            </a:extLst>
          </p:cNvPr>
          <p:cNvCxnSpPr>
            <a:cxnSpLocks/>
            <a:stCxn id="12" idx="4"/>
            <a:endCxn id="12" idx="6"/>
          </p:cNvCxnSpPr>
          <p:nvPr/>
        </p:nvCxnSpPr>
        <p:spPr>
          <a:xfrm>
            <a:off x="6286480" y="1687084"/>
            <a:ext cx="5290873" cy="0"/>
          </a:xfrm>
          <a:prstGeom prst="line">
            <a:avLst/>
          </a:prstGeom>
          <a:ln w="9525" cap="flat" cmpd="sng" algn="ctr">
            <a:solidFill>
              <a:srgbClr val="74748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59F6A99-8200-325A-D6A1-A4E5674BC100}"/>
              </a:ext>
            </a:extLst>
          </p:cNvPr>
          <p:cNvCxnSpPr>
            <a:cxnSpLocks/>
            <a:stCxn id="14" idx="4"/>
            <a:endCxn id="14" idx="6"/>
          </p:cNvCxnSpPr>
          <p:nvPr/>
        </p:nvCxnSpPr>
        <p:spPr>
          <a:xfrm>
            <a:off x="560000" y="2832296"/>
            <a:ext cx="5247345" cy="0"/>
          </a:xfrm>
          <a:prstGeom prst="line">
            <a:avLst/>
          </a:prstGeom>
          <a:ln w="9525" cap="flat" cmpd="sng" algn="ctr">
            <a:solidFill>
              <a:srgbClr val="74748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7B6C51-9C7D-3946-DD77-129EF51D0B23}"/>
              </a:ext>
            </a:extLst>
          </p:cNvPr>
          <p:cNvCxnSpPr>
            <a:cxnSpLocks/>
            <a:stCxn id="16" idx="4"/>
            <a:endCxn id="16" idx="6"/>
          </p:cNvCxnSpPr>
          <p:nvPr/>
        </p:nvCxnSpPr>
        <p:spPr>
          <a:xfrm>
            <a:off x="6233566" y="2832294"/>
            <a:ext cx="5290873" cy="0"/>
          </a:xfrm>
          <a:prstGeom prst="line">
            <a:avLst/>
          </a:prstGeom>
          <a:ln w="9525" cap="flat" cmpd="sng" algn="ctr">
            <a:solidFill>
              <a:srgbClr val="74748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F8F41AF1-76A1-BD15-974C-C7889447B3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3" r="22685" b="82943"/>
          <a:stretch/>
        </p:blipFill>
        <p:spPr>
          <a:xfrm>
            <a:off x="610047" y="1767879"/>
            <a:ext cx="5287763" cy="50684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9CE6C15-6E3D-4859-44A5-FFF5CFC265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3" t="21354" r="8598" b="55621"/>
          <a:stretch/>
        </p:blipFill>
        <p:spPr>
          <a:xfrm>
            <a:off x="6294191" y="1701149"/>
            <a:ext cx="5313280" cy="58075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680569D-9A35-7421-D463-9D5A01DE52D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4" t="47850" r="25241" b="32815"/>
          <a:stretch/>
        </p:blipFill>
        <p:spPr>
          <a:xfrm>
            <a:off x="557134" y="2860835"/>
            <a:ext cx="5187819" cy="58312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CB8D522-BDEE-C198-06D7-CA01636952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4" t="69351"/>
          <a:stretch/>
        </p:blipFill>
        <p:spPr>
          <a:xfrm>
            <a:off x="6233564" y="2878297"/>
            <a:ext cx="5525176" cy="734295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30E3F8BD-3CE1-8F9A-4D2E-1F58B55A8EC6}"/>
              </a:ext>
            </a:extLst>
          </p:cNvPr>
          <p:cNvSpPr txBox="1"/>
          <p:nvPr/>
        </p:nvSpPr>
        <p:spPr>
          <a:xfrm>
            <a:off x="557134" y="3738690"/>
            <a:ext cx="5247345" cy="468750"/>
          </a:xfrm>
          <a:prstGeom prst="leftRightArrow">
            <a:avLst>
              <a:gd name="adj1" fmla="val 100000"/>
              <a:gd name="adj2" fmla="val 0"/>
            </a:avLst>
          </a:prstGeom>
          <a:noFill/>
        </p:spPr>
        <p:txBody>
          <a:bodyPr wrap="square" lIns="468000" rtlCol="0" anchor="ctr">
            <a:noAutofit/>
          </a:bodyPr>
          <a:lstStyle/>
          <a:p>
            <a:pPr>
              <a:defRPr/>
            </a:pPr>
            <a:r>
              <a:rPr lang="en-US" sz="1100" b="1">
                <a:solidFill>
                  <a:srgbClr val="1E3A74"/>
                </a:solidFill>
                <a:latin typeface="Arial"/>
              </a:rPr>
              <a:t>Overall Quality Condition 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9EE8964-54BD-2370-0424-0A4E94A8C902}"/>
              </a:ext>
            </a:extLst>
          </p:cNvPr>
          <p:cNvSpPr>
            <a:spLocks noChangeAspect="1"/>
          </p:cNvSpPr>
          <p:nvPr/>
        </p:nvSpPr>
        <p:spPr>
          <a:xfrm>
            <a:off x="635930" y="3826146"/>
            <a:ext cx="281250" cy="281250"/>
          </a:xfrm>
          <a:prstGeom prst="ellipse">
            <a:avLst/>
          </a:prstGeom>
          <a:solidFill>
            <a:schemeClr val="accent1"/>
          </a:solidFill>
          <a:ln w="285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400" b="1">
                <a:solidFill>
                  <a:srgbClr val="FFFFFF"/>
                </a:solidFill>
                <a:latin typeface="Arial"/>
              </a:rPr>
              <a:t>3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D7C0EFA-1D82-2B3A-413B-D703E780416A}"/>
              </a:ext>
            </a:extLst>
          </p:cNvPr>
          <p:cNvSpPr txBox="1"/>
          <p:nvPr/>
        </p:nvSpPr>
        <p:spPr>
          <a:xfrm>
            <a:off x="6230702" y="3732396"/>
            <a:ext cx="5290873" cy="468750"/>
          </a:xfrm>
          <a:prstGeom prst="leftRightArrow">
            <a:avLst>
              <a:gd name="adj1" fmla="val 100000"/>
              <a:gd name="adj2" fmla="val 0"/>
            </a:avLst>
          </a:prstGeom>
          <a:noFill/>
        </p:spPr>
        <p:txBody>
          <a:bodyPr wrap="square" lIns="468000" rtlCol="0" anchor="ctr">
            <a:noAutofit/>
          </a:bodyPr>
          <a:lstStyle/>
          <a:p>
            <a:pPr>
              <a:defRPr/>
            </a:pPr>
            <a:r>
              <a:rPr lang="en-US" sz="1100" b="1" err="1">
                <a:solidFill>
                  <a:srgbClr val="1E3A74"/>
                </a:solidFill>
                <a:latin typeface="Arial"/>
              </a:rPr>
              <a:t>Porchs</a:t>
            </a:r>
            <a:endParaRPr lang="en-US" sz="1100" b="1">
              <a:solidFill>
                <a:srgbClr val="1E3A74"/>
              </a:solidFill>
              <a:latin typeface="Arial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ECC68AC0-7CE4-8AEC-4239-BC0B3A2AA1EB}"/>
              </a:ext>
            </a:extLst>
          </p:cNvPr>
          <p:cNvSpPr>
            <a:spLocks noChangeAspect="1"/>
          </p:cNvSpPr>
          <p:nvPr/>
        </p:nvSpPr>
        <p:spPr>
          <a:xfrm>
            <a:off x="6305635" y="3832062"/>
            <a:ext cx="281250" cy="281250"/>
          </a:xfrm>
          <a:prstGeom prst="ellipse">
            <a:avLst/>
          </a:prstGeom>
          <a:solidFill>
            <a:schemeClr val="accent1"/>
          </a:solidFill>
          <a:ln w="285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400" b="1">
                <a:solidFill>
                  <a:srgbClr val="FFFFFF"/>
                </a:solidFill>
                <a:latin typeface="Arial"/>
              </a:rPr>
              <a:t>7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3764893-FD62-3BC0-AD31-94E1EF58E3BC}"/>
              </a:ext>
            </a:extLst>
          </p:cNvPr>
          <p:cNvSpPr txBox="1"/>
          <p:nvPr/>
        </p:nvSpPr>
        <p:spPr>
          <a:xfrm>
            <a:off x="557134" y="5013644"/>
            <a:ext cx="5247345" cy="468750"/>
          </a:xfrm>
          <a:prstGeom prst="leftRightArrow">
            <a:avLst>
              <a:gd name="adj1" fmla="val 100000"/>
              <a:gd name="adj2" fmla="val 0"/>
            </a:avLst>
          </a:prstGeom>
          <a:noFill/>
        </p:spPr>
        <p:txBody>
          <a:bodyPr wrap="square" lIns="468000" rtlCol="0" anchor="ctr">
            <a:noAutofit/>
          </a:bodyPr>
          <a:lstStyle/>
          <a:p>
            <a:pPr>
              <a:defRPr/>
            </a:pPr>
            <a:r>
              <a:rPr lang="en-US" sz="1100" b="1">
                <a:solidFill>
                  <a:srgbClr val="1E3A74"/>
                </a:solidFill>
                <a:latin typeface="Arial"/>
              </a:rPr>
              <a:t>Bathrooms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BDFEF89-D5CB-2505-140A-D106F54505E3}"/>
              </a:ext>
            </a:extLst>
          </p:cNvPr>
          <p:cNvSpPr>
            <a:spLocks noChangeAspect="1"/>
          </p:cNvSpPr>
          <p:nvPr/>
        </p:nvSpPr>
        <p:spPr>
          <a:xfrm>
            <a:off x="616660" y="5109575"/>
            <a:ext cx="281250" cy="281250"/>
          </a:xfrm>
          <a:prstGeom prst="ellipse">
            <a:avLst/>
          </a:prstGeom>
          <a:solidFill>
            <a:schemeClr val="accent1"/>
          </a:solidFill>
          <a:ln w="285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400" b="1">
                <a:solidFill>
                  <a:srgbClr val="FFFFFF"/>
                </a:solidFill>
                <a:latin typeface="Arial"/>
              </a:rPr>
              <a:t>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2D9E2B3-4F61-766B-CEDF-475C4F20D0FB}"/>
              </a:ext>
            </a:extLst>
          </p:cNvPr>
          <p:cNvSpPr txBox="1"/>
          <p:nvPr/>
        </p:nvSpPr>
        <p:spPr>
          <a:xfrm>
            <a:off x="6230700" y="5013642"/>
            <a:ext cx="5290873" cy="468750"/>
          </a:xfrm>
          <a:prstGeom prst="leftRightArrow">
            <a:avLst>
              <a:gd name="adj1" fmla="val 100000"/>
              <a:gd name="adj2" fmla="val 0"/>
            </a:avLst>
          </a:prstGeom>
          <a:noFill/>
        </p:spPr>
        <p:txBody>
          <a:bodyPr wrap="square" lIns="468000" rtlCol="0" anchor="ctr">
            <a:noAutofit/>
          </a:bodyPr>
          <a:lstStyle/>
          <a:p>
            <a:pPr>
              <a:defRPr/>
            </a:pPr>
            <a:r>
              <a:rPr lang="en-US" sz="1100" b="1">
                <a:solidFill>
                  <a:srgbClr val="1E3A74"/>
                </a:solidFill>
                <a:latin typeface="Arial"/>
              </a:rPr>
              <a:t>Basement Quality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48FB98AC-4F35-8A38-9357-515D46BA6A50}"/>
              </a:ext>
            </a:extLst>
          </p:cNvPr>
          <p:cNvSpPr>
            <a:spLocks noChangeAspect="1"/>
          </p:cNvSpPr>
          <p:nvPr/>
        </p:nvSpPr>
        <p:spPr>
          <a:xfrm>
            <a:off x="6301971" y="5107392"/>
            <a:ext cx="281250" cy="281250"/>
          </a:xfrm>
          <a:prstGeom prst="ellipse">
            <a:avLst/>
          </a:prstGeom>
          <a:solidFill>
            <a:schemeClr val="accent1"/>
          </a:solidFill>
          <a:ln w="285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400" b="1">
                <a:solidFill>
                  <a:srgbClr val="FFFFFF"/>
                </a:solidFill>
                <a:latin typeface="Arial"/>
              </a:rPr>
              <a:t>8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7890698-2EC8-649B-E11D-F8FE7BD63EBF}"/>
              </a:ext>
            </a:extLst>
          </p:cNvPr>
          <p:cNvCxnSpPr>
            <a:stCxn id="54" idx="4"/>
            <a:endCxn id="54" idx="6"/>
          </p:cNvCxnSpPr>
          <p:nvPr/>
        </p:nvCxnSpPr>
        <p:spPr>
          <a:xfrm>
            <a:off x="557134" y="4207440"/>
            <a:ext cx="5247345" cy="0"/>
          </a:xfrm>
          <a:prstGeom prst="line">
            <a:avLst/>
          </a:prstGeom>
          <a:ln w="9525" cap="flat" cmpd="sng" algn="ctr">
            <a:solidFill>
              <a:srgbClr val="74748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54ACC43-97F2-B00D-D00F-D68F2E2DEA08}"/>
              </a:ext>
            </a:extLst>
          </p:cNvPr>
          <p:cNvCxnSpPr>
            <a:cxnSpLocks/>
            <a:stCxn id="60" idx="4"/>
            <a:endCxn id="60" idx="6"/>
          </p:cNvCxnSpPr>
          <p:nvPr/>
        </p:nvCxnSpPr>
        <p:spPr>
          <a:xfrm>
            <a:off x="6230702" y="4201146"/>
            <a:ext cx="5290873" cy="0"/>
          </a:xfrm>
          <a:prstGeom prst="line">
            <a:avLst/>
          </a:prstGeom>
          <a:ln w="9525" cap="flat" cmpd="sng" algn="ctr">
            <a:solidFill>
              <a:srgbClr val="74748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4BE8483-E693-0EC9-0FF1-FEBA395ECAAF}"/>
              </a:ext>
            </a:extLst>
          </p:cNvPr>
          <p:cNvCxnSpPr>
            <a:cxnSpLocks/>
            <a:stCxn id="62" idx="4"/>
            <a:endCxn id="62" idx="6"/>
          </p:cNvCxnSpPr>
          <p:nvPr/>
        </p:nvCxnSpPr>
        <p:spPr>
          <a:xfrm>
            <a:off x="557134" y="5482394"/>
            <a:ext cx="5247345" cy="0"/>
          </a:xfrm>
          <a:prstGeom prst="line">
            <a:avLst/>
          </a:prstGeom>
          <a:ln w="9525" cap="flat" cmpd="sng" algn="ctr">
            <a:solidFill>
              <a:srgbClr val="74748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A1A7205-8771-35C2-B721-50B2AEC88AE2}"/>
              </a:ext>
            </a:extLst>
          </p:cNvPr>
          <p:cNvCxnSpPr>
            <a:cxnSpLocks/>
            <a:stCxn id="64" idx="4"/>
            <a:endCxn id="64" idx="6"/>
          </p:cNvCxnSpPr>
          <p:nvPr/>
        </p:nvCxnSpPr>
        <p:spPr>
          <a:xfrm>
            <a:off x="6230700" y="5482392"/>
            <a:ext cx="5290873" cy="0"/>
          </a:xfrm>
          <a:prstGeom prst="line">
            <a:avLst/>
          </a:prstGeom>
          <a:ln w="9525" cap="flat" cmpd="sng" algn="ctr">
            <a:solidFill>
              <a:srgbClr val="74748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EAD08C69-6997-0BDB-5F2C-D42BAB0C712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71" r="27161" b="82458"/>
          <a:stretch/>
        </p:blipFill>
        <p:spPr>
          <a:xfrm>
            <a:off x="557134" y="4268360"/>
            <a:ext cx="4733879" cy="550178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0F740E03-94D9-A970-4760-4BFB2C67666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71" t="18367" r="1" b="53875"/>
          <a:stretch/>
        </p:blipFill>
        <p:spPr>
          <a:xfrm>
            <a:off x="558707" y="5543314"/>
            <a:ext cx="5339103" cy="713133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3234687B-A88A-D10E-048C-2A5ACB095C5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71" t="49656" r="1" b="20646"/>
          <a:stretch/>
        </p:blipFill>
        <p:spPr>
          <a:xfrm>
            <a:off x="6286478" y="4243748"/>
            <a:ext cx="5525176" cy="789579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C192A12E-7C6B-97DF-0B34-157CD27ADCB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71" t="82798" r="28966"/>
          <a:stretch/>
        </p:blipFill>
        <p:spPr>
          <a:xfrm>
            <a:off x="6230701" y="5507242"/>
            <a:ext cx="4925974" cy="57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27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5F9436-CCF7-5AD1-7B91-8AFA3EBE0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280" y="742848"/>
            <a:ext cx="11254520" cy="575108"/>
          </a:xfrm>
        </p:spPr>
        <p:txBody>
          <a:bodyPr/>
          <a:lstStyle/>
          <a:p>
            <a:r>
              <a:rPr lang="en-US"/>
              <a:t>Ordinal encoder for categorical values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1F08BB-CC62-6E94-9EC2-A5B57DA2E5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03 | data preparation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53F2A13D-985C-D9D9-D787-2A003E965A1C}"/>
              </a:ext>
            </a:extLst>
          </p:cNvPr>
          <p:cNvSpPr txBox="1"/>
          <p:nvPr/>
        </p:nvSpPr>
        <p:spPr>
          <a:xfrm>
            <a:off x="457962" y="1422986"/>
            <a:ext cx="11302365" cy="335348"/>
          </a:xfrm>
          <a:prstGeom prst="rect">
            <a:avLst/>
          </a:prstGeom>
          <a:ln w="9525">
            <a:solidFill>
              <a:schemeClr val="accent1"/>
            </a:solidFill>
            <a:prstDash val="sysDot"/>
          </a:ln>
        </p:spPr>
        <p:txBody>
          <a:bodyPr vert="horz" wrap="square" lIns="0" tIns="88265" rIns="0" bIns="0" rtlCol="0">
            <a:spAutoFit/>
          </a:bodyPr>
          <a:lstStyle/>
          <a:p>
            <a:pPr marL="651510" algn="ctr">
              <a:lnSpc>
                <a:spcPct val="100000"/>
              </a:lnSpc>
              <a:spcBef>
                <a:spcPts val="695"/>
              </a:spcBef>
            </a:pPr>
            <a:r>
              <a:rPr lang="en-US" sz="1600" b="1" i="1">
                <a:solidFill>
                  <a:srgbClr val="1E3A74"/>
                </a:solidFill>
                <a:latin typeface="Arial"/>
                <a:cs typeface="Arial"/>
              </a:rPr>
              <a:t>Utilize Ordinal Encoder for Categorical Values to Convert into Numerical Feature</a:t>
            </a:r>
            <a:endParaRPr sz="1600" i="1">
              <a:solidFill>
                <a:srgbClr val="1E3A74"/>
              </a:solidFill>
              <a:latin typeface="Arial"/>
              <a:cs typeface="Arial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074EA6AF-FCC8-A893-0CFA-7731D3DC9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372" y="2562687"/>
            <a:ext cx="5474970" cy="95931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B393B99-CF69-1442-227A-9DD9BAA41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790" y="4754978"/>
            <a:ext cx="5468644" cy="589009"/>
          </a:xfrm>
          <a:prstGeom prst="rect">
            <a:avLst/>
          </a:prstGeom>
        </p:spPr>
      </p:pic>
      <p:grpSp>
        <p:nvGrpSpPr>
          <p:cNvPr id="61" name="convertedtitle__637369715831706015">
            <a:extLst>
              <a:ext uri="{FF2B5EF4-FFF2-40B4-BE49-F238E27FC236}">
                <a16:creationId xmlns:a16="http://schemas.microsoft.com/office/drawing/2014/main" id="{BE20BD87-FD0A-55B4-C3B2-18A85B0D797B}"/>
              </a:ext>
            </a:extLst>
          </p:cNvPr>
          <p:cNvGrpSpPr/>
          <p:nvPr/>
        </p:nvGrpSpPr>
        <p:grpSpPr>
          <a:xfrm>
            <a:off x="6188280" y="2217273"/>
            <a:ext cx="5468644" cy="288147"/>
            <a:chOff x="2832361" y="2160328"/>
            <a:chExt cx="3534683" cy="184982"/>
          </a:xfrm>
        </p:grpSpPr>
        <p:sp>
          <p:nvSpPr>
            <p:cNvPr id="62" name="Arrow: Left-Right 61">
              <a:extLst>
                <a:ext uri="{FF2B5EF4-FFF2-40B4-BE49-F238E27FC236}">
                  <a16:creationId xmlns:a16="http://schemas.microsoft.com/office/drawing/2014/main" id="{B1CAB074-EC48-EB0F-F55C-F13F33670B79}"/>
                </a:ext>
              </a:extLst>
            </p:cNvPr>
            <p:cNvSpPr/>
            <p:nvPr/>
          </p:nvSpPr>
          <p:spPr>
            <a:xfrm>
              <a:off x="2832361" y="2160328"/>
              <a:ext cx="3534683" cy="18498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 anchorCtr="0">
              <a:spAutoFit/>
            </a:bodyPr>
            <a:lstStyle/>
            <a:p>
              <a:pPr algn="ctr"/>
              <a:r>
                <a:rPr lang="en-US" altLang="en-US" sz="1400" b="1">
                  <a:solidFill>
                    <a:srgbClr val="1E3A74"/>
                  </a:solidFill>
                </a:rPr>
                <a:t>Categorical Feature Identification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10FA775-74FF-1F85-1AB2-E2298AA20147}"/>
                </a:ext>
              </a:extLst>
            </p:cNvPr>
            <p:cNvCxnSpPr>
              <a:stCxn id="62" idx="4"/>
              <a:endCxn id="62" idx="6"/>
            </p:cNvCxnSpPr>
            <p:nvPr/>
          </p:nvCxnSpPr>
          <p:spPr>
            <a:xfrm>
              <a:off x="2832361" y="2345310"/>
              <a:ext cx="3534683" cy="0"/>
            </a:xfrm>
            <a:prstGeom prst="line">
              <a:avLst/>
            </a:prstGeom>
            <a:ln w="9525" cap="flat" cmpd="sng" algn="ctr">
              <a:solidFill>
                <a:srgbClr val="74748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convertedtitle__637369715831706015">
            <a:extLst>
              <a:ext uri="{FF2B5EF4-FFF2-40B4-BE49-F238E27FC236}">
                <a16:creationId xmlns:a16="http://schemas.microsoft.com/office/drawing/2014/main" id="{FDEFB40D-D075-787A-3B55-CF2CC665EE5C}"/>
              </a:ext>
            </a:extLst>
          </p:cNvPr>
          <p:cNvGrpSpPr/>
          <p:nvPr/>
        </p:nvGrpSpPr>
        <p:grpSpPr>
          <a:xfrm>
            <a:off x="6187372" y="4421409"/>
            <a:ext cx="5468644" cy="288147"/>
            <a:chOff x="2832361" y="2160328"/>
            <a:chExt cx="3534683" cy="184982"/>
          </a:xfrm>
        </p:grpSpPr>
        <p:sp>
          <p:nvSpPr>
            <p:cNvPr id="65" name="Arrow: Left-Right 64">
              <a:extLst>
                <a:ext uri="{FF2B5EF4-FFF2-40B4-BE49-F238E27FC236}">
                  <a16:creationId xmlns:a16="http://schemas.microsoft.com/office/drawing/2014/main" id="{1513C5E4-06C9-FD2D-127E-462BDB678A99}"/>
                </a:ext>
              </a:extLst>
            </p:cNvPr>
            <p:cNvSpPr/>
            <p:nvPr/>
          </p:nvSpPr>
          <p:spPr>
            <a:xfrm>
              <a:off x="2832361" y="2160328"/>
              <a:ext cx="3534683" cy="18498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 anchorCtr="0">
              <a:spAutoFit/>
            </a:bodyPr>
            <a:lstStyle/>
            <a:p>
              <a:pPr algn="ctr"/>
              <a:r>
                <a:rPr lang="en-US" altLang="en-US" sz="1400" b="1">
                  <a:solidFill>
                    <a:srgbClr val="1E3A74"/>
                  </a:solidFill>
                </a:rPr>
                <a:t>Ordinal Encoder Fit &amp; Application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C3E8A5-ED75-153D-8041-5FEBFB5AB206}"/>
                </a:ext>
              </a:extLst>
            </p:cNvPr>
            <p:cNvCxnSpPr>
              <a:stCxn id="65" idx="4"/>
              <a:endCxn id="65" idx="6"/>
            </p:cNvCxnSpPr>
            <p:nvPr/>
          </p:nvCxnSpPr>
          <p:spPr>
            <a:xfrm>
              <a:off x="2832361" y="2345310"/>
              <a:ext cx="3534683" cy="0"/>
            </a:xfrm>
            <a:prstGeom prst="line">
              <a:avLst/>
            </a:prstGeom>
            <a:ln w="9525" cap="flat" cmpd="sng" algn="ctr">
              <a:solidFill>
                <a:srgbClr val="74748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8B774B38-9FF1-2A50-1F14-5F527DD98CFB}"/>
              </a:ext>
            </a:extLst>
          </p:cNvPr>
          <p:cNvSpPr/>
          <p:nvPr/>
        </p:nvSpPr>
        <p:spPr>
          <a:xfrm>
            <a:off x="5650341" y="3495847"/>
            <a:ext cx="684491" cy="1058104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lang="en-US" sz="1100" err="1">
              <a:solidFill>
                <a:schemeClr val="bg1"/>
              </a:solidFill>
            </a:endParaRPr>
          </a:p>
        </p:txBody>
      </p:sp>
      <p:sp>
        <p:nvSpPr>
          <p:cNvPr id="68" name="Rectangle 2">
            <a:extLst>
              <a:ext uri="{FF2B5EF4-FFF2-40B4-BE49-F238E27FC236}">
                <a16:creationId xmlns:a16="http://schemas.microsoft.com/office/drawing/2014/main" id="{D1715F63-6604-972B-FFEB-7F0C4D78C3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161" y="2562687"/>
            <a:ext cx="4903721" cy="350301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>
              <a:defRPr sz="1100">
                <a:solidFill>
                  <a:schemeClr val="bg1"/>
                </a:solidFill>
              </a:defRPr>
            </a:lvl1pPr>
            <a:lvl2pPr lvl="1">
              <a:defRPr sz="1100">
                <a:solidFill>
                  <a:schemeClr val="bg1"/>
                </a:solidFill>
              </a:defRPr>
            </a:lvl2pPr>
            <a:lvl3pPr lvl="2">
              <a:defRPr sz="1100">
                <a:solidFill>
                  <a:schemeClr val="bg1"/>
                </a:solidFill>
              </a:defRPr>
            </a:lvl3pPr>
          </a:lstStyle>
          <a:p>
            <a:pPr marL="144000" indent="-144000" fontAlgn="base">
              <a:lnSpc>
                <a:spcPct val="110000"/>
              </a:lnSpc>
              <a:spcBef>
                <a:spcPct val="1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"/>
            </a:pPr>
            <a:r>
              <a:rPr lang="en-US" altLang="en-US" sz="1600">
                <a:solidFill>
                  <a:srgbClr val="2E2E38"/>
                </a:solidFill>
              </a:rPr>
              <a:t>Determine all categorical columns which require conversion into a numerical feature for each unique category in order to utilize regression modeling capabilities</a:t>
            </a:r>
          </a:p>
          <a:p>
            <a:pPr marL="144000" indent="-144000" fontAlgn="base">
              <a:lnSpc>
                <a:spcPct val="110000"/>
              </a:lnSpc>
              <a:spcBef>
                <a:spcPct val="1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"/>
            </a:pPr>
            <a:endParaRPr lang="en-US" altLang="en-US" sz="1600">
              <a:solidFill>
                <a:srgbClr val="2E2E38"/>
              </a:solidFill>
            </a:endParaRPr>
          </a:p>
          <a:p>
            <a:pPr marL="144000" indent="-144000" fontAlgn="base">
              <a:lnSpc>
                <a:spcPct val="110000"/>
              </a:lnSpc>
              <a:spcBef>
                <a:spcPct val="1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"/>
            </a:pPr>
            <a:r>
              <a:rPr lang="en-US" altLang="en-US" sz="1600">
                <a:solidFill>
                  <a:srgbClr val="2E2E38"/>
                </a:solidFill>
              </a:rPr>
              <a:t>Train the ordinal encoder for each categorical feature within the training data and apply to both train and test data sets</a:t>
            </a:r>
          </a:p>
          <a:p>
            <a:pPr marL="144000" indent="-144000" fontAlgn="base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"/>
            </a:pPr>
            <a:r>
              <a:rPr lang="en-US" altLang="en-US" sz="1600">
                <a:solidFill>
                  <a:srgbClr val="2E2E38"/>
                </a:solidFill>
              </a:rPr>
              <a:t>If a new category appears in the test data, replace with 999 </a:t>
            </a:r>
          </a:p>
        </p:txBody>
      </p:sp>
      <p:grpSp>
        <p:nvGrpSpPr>
          <p:cNvPr id="69" name="convertedtitle__637369715831706015">
            <a:extLst>
              <a:ext uri="{FF2B5EF4-FFF2-40B4-BE49-F238E27FC236}">
                <a16:creationId xmlns:a16="http://schemas.microsoft.com/office/drawing/2014/main" id="{9E908856-1BFA-5F5B-1F19-FFBEFE82AE9A}"/>
              </a:ext>
            </a:extLst>
          </p:cNvPr>
          <p:cNvGrpSpPr/>
          <p:nvPr/>
        </p:nvGrpSpPr>
        <p:grpSpPr>
          <a:xfrm>
            <a:off x="784161" y="2217273"/>
            <a:ext cx="4686885" cy="288147"/>
            <a:chOff x="2832361" y="2160328"/>
            <a:chExt cx="3534683" cy="184982"/>
          </a:xfrm>
        </p:grpSpPr>
        <p:sp>
          <p:nvSpPr>
            <p:cNvPr id="70" name="Arrow: Left-Right 69">
              <a:extLst>
                <a:ext uri="{FF2B5EF4-FFF2-40B4-BE49-F238E27FC236}">
                  <a16:creationId xmlns:a16="http://schemas.microsoft.com/office/drawing/2014/main" id="{5F13EF89-0171-AE00-C835-2B5938E73C68}"/>
                </a:ext>
              </a:extLst>
            </p:cNvPr>
            <p:cNvSpPr/>
            <p:nvPr/>
          </p:nvSpPr>
          <p:spPr>
            <a:xfrm>
              <a:off x="2832361" y="2160328"/>
              <a:ext cx="3534683" cy="18498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 anchorCtr="0">
              <a:spAutoFit/>
            </a:bodyPr>
            <a:lstStyle/>
            <a:p>
              <a:pPr algn="ctr"/>
              <a:r>
                <a:rPr lang="en-US" altLang="en-US" sz="1400" b="1">
                  <a:solidFill>
                    <a:srgbClr val="1E3A74"/>
                  </a:solidFill>
                </a:rPr>
                <a:t>Description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403248-E68E-2525-64CD-63A0D229EA40}"/>
                </a:ext>
              </a:extLst>
            </p:cNvPr>
            <p:cNvCxnSpPr>
              <a:stCxn id="70" idx="4"/>
              <a:endCxn id="70" idx="6"/>
            </p:cNvCxnSpPr>
            <p:nvPr/>
          </p:nvCxnSpPr>
          <p:spPr>
            <a:xfrm>
              <a:off x="2832361" y="2345310"/>
              <a:ext cx="3534683" cy="0"/>
            </a:xfrm>
            <a:prstGeom prst="line">
              <a:avLst/>
            </a:prstGeom>
            <a:ln w="9525" cap="flat" cmpd="sng" algn="ctr">
              <a:solidFill>
                <a:srgbClr val="74748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7260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AF9F8A0-4560-D27D-D202-82FBABE8712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380814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3" name="think-cell Slide" r:id="rId4" imgW="501" imgH="501" progId="TCLayout.ActiveDocument.1">
                  <p:embed/>
                </p:oleObj>
              </mc:Choice>
              <mc:Fallback>
                <p:oleObj name="think-cell Slide" r:id="rId4" imgW="501" imgH="501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AF9F8A0-4560-D27D-D202-82FBABE87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305F9436-CCF7-5AD1-7B91-8AFA3EBE0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280" y="742848"/>
            <a:ext cx="11254520" cy="575108"/>
          </a:xfrm>
        </p:spPr>
        <p:txBody>
          <a:bodyPr vert="horz"/>
          <a:lstStyle/>
          <a:p>
            <a:r>
              <a:rPr lang="en-US"/>
              <a:t>Scaler for continuous features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1F08BB-CC62-6E94-9EC2-A5B57DA2E5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03 | data preparation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53F2A13D-985C-D9D9-D787-2A003E965A1C}"/>
              </a:ext>
            </a:extLst>
          </p:cNvPr>
          <p:cNvSpPr txBox="1"/>
          <p:nvPr/>
        </p:nvSpPr>
        <p:spPr>
          <a:xfrm>
            <a:off x="457962" y="1422986"/>
            <a:ext cx="11302365" cy="335348"/>
          </a:xfrm>
          <a:prstGeom prst="rect">
            <a:avLst/>
          </a:prstGeom>
          <a:ln w="9525">
            <a:solidFill>
              <a:schemeClr val="accent1"/>
            </a:solidFill>
            <a:prstDash val="sysDot"/>
          </a:ln>
        </p:spPr>
        <p:txBody>
          <a:bodyPr vert="horz" wrap="square" lIns="0" tIns="88265" rIns="0" bIns="0" rtlCol="0">
            <a:spAutoFit/>
          </a:bodyPr>
          <a:lstStyle/>
          <a:p>
            <a:pPr marL="651510" algn="ctr">
              <a:spcBef>
                <a:spcPts val="695"/>
              </a:spcBef>
            </a:pPr>
            <a:r>
              <a:rPr lang="en-US" sz="1600" b="1" i="1">
                <a:solidFill>
                  <a:srgbClr val="1E3A74"/>
                </a:solidFill>
                <a:latin typeface="Arial"/>
                <a:cs typeface="Arial"/>
              </a:rPr>
              <a:t>Utilize Scaler for Continuous Values to Avoid Incorrect Comparisons Between Large &amp; Small Values  </a:t>
            </a:r>
            <a:endParaRPr lang="en-US" sz="1600" i="1">
              <a:solidFill>
                <a:srgbClr val="1E3A74"/>
              </a:solidFill>
              <a:latin typeface="Arial"/>
              <a:cs typeface="Arial"/>
            </a:endParaRPr>
          </a:p>
        </p:txBody>
      </p:sp>
      <p:grpSp>
        <p:nvGrpSpPr>
          <p:cNvPr id="61" name="convertedtitle__637369715831706015">
            <a:extLst>
              <a:ext uri="{FF2B5EF4-FFF2-40B4-BE49-F238E27FC236}">
                <a16:creationId xmlns:a16="http://schemas.microsoft.com/office/drawing/2014/main" id="{BE20BD87-FD0A-55B4-C3B2-18A85B0D797B}"/>
              </a:ext>
            </a:extLst>
          </p:cNvPr>
          <p:cNvGrpSpPr/>
          <p:nvPr/>
        </p:nvGrpSpPr>
        <p:grpSpPr>
          <a:xfrm>
            <a:off x="6396060" y="2217273"/>
            <a:ext cx="5468644" cy="288147"/>
            <a:chOff x="2832361" y="2160328"/>
            <a:chExt cx="3534683" cy="184982"/>
          </a:xfrm>
        </p:grpSpPr>
        <p:sp>
          <p:nvSpPr>
            <p:cNvPr id="62" name="Arrow: Left-Right 61">
              <a:extLst>
                <a:ext uri="{FF2B5EF4-FFF2-40B4-BE49-F238E27FC236}">
                  <a16:creationId xmlns:a16="http://schemas.microsoft.com/office/drawing/2014/main" id="{B1CAB074-EC48-EB0F-F55C-F13F33670B79}"/>
                </a:ext>
              </a:extLst>
            </p:cNvPr>
            <p:cNvSpPr/>
            <p:nvPr/>
          </p:nvSpPr>
          <p:spPr>
            <a:xfrm>
              <a:off x="2832361" y="2160328"/>
              <a:ext cx="3534683" cy="18498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 anchorCtr="0">
              <a:spAutoFit/>
            </a:bodyPr>
            <a:lstStyle/>
            <a:p>
              <a:pPr algn="ctr"/>
              <a:r>
                <a:rPr lang="en-US" altLang="en-US" sz="1400" b="1">
                  <a:solidFill>
                    <a:srgbClr val="1E3A74"/>
                  </a:solidFill>
                </a:rPr>
                <a:t>Continuous Feature Identification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10FA775-74FF-1F85-1AB2-E2298AA20147}"/>
                </a:ext>
              </a:extLst>
            </p:cNvPr>
            <p:cNvCxnSpPr>
              <a:stCxn id="62" idx="4"/>
              <a:endCxn id="62" idx="6"/>
            </p:cNvCxnSpPr>
            <p:nvPr/>
          </p:nvCxnSpPr>
          <p:spPr>
            <a:xfrm>
              <a:off x="2832361" y="2345310"/>
              <a:ext cx="3534683" cy="0"/>
            </a:xfrm>
            <a:prstGeom prst="line">
              <a:avLst/>
            </a:prstGeom>
            <a:ln w="9525" cap="flat" cmpd="sng" algn="ctr">
              <a:solidFill>
                <a:srgbClr val="74748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convertedtitle__637369715831706015">
            <a:extLst>
              <a:ext uri="{FF2B5EF4-FFF2-40B4-BE49-F238E27FC236}">
                <a16:creationId xmlns:a16="http://schemas.microsoft.com/office/drawing/2014/main" id="{FDEFB40D-D075-787A-3B55-CF2CC665EE5C}"/>
              </a:ext>
            </a:extLst>
          </p:cNvPr>
          <p:cNvGrpSpPr/>
          <p:nvPr/>
        </p:nvGrpSpPr>
        <p:grpSpPr>
          <a:xfrm>
            <a:off x="6396060" y="4421409"/>
            <a:ext cx="5468644" cy="288147"/>
            <a:chOff x="2832361" y="2160328"/>
            <a:chExt cx="3534683" cy="184982"/>
          </a:xfrm>
        </p:grpSpPr>
        <p:sp>
          <p:nvSpPr>
            <p:cNvPr id="65" name="Arrow: Left-Right 64">
              <a:extLst>
                <a:ext uri="{FF2B5EF4-FFF2-40B4-BE49-F238E27FC236}">
                  <a16:creationId xmlns:a16="http://schemas.microsoft.com/office/drawing/2014/main" id="{1513C5E4-06C9-FD2D-127E-462BDB678A99}"/>
                </a:ext>
              </a:extLst>
            </p:cNvPr>
            <p:cNvSpPr/>
            <p:nvPr/>
          </p:nvSpPr>
          <p:spPr>
            <a:xfrm>
              <a:off x="2832361" y="2160328"/>
              <a:ext cx="3534683" cy="18498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 anchorCtr="0">
              <a:spAutoFit/>
            </a:bodyPr>
            <a:lstStyle/>
            <a:p>
              <a:pPr algn="ctr"/>
              <a:r>
                <a:rPr lang="en-US" altLang="en-US" sz="1400" b="1">
                  <a:solidFill>
                    <a:srgbClr val="1E3A74"/>
                  </a:solidFill>
                </a:rPr>
                <a:t>Scaler Fit &amp; Transform for Continuous Variables 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C3E8A5-ED75-153D-8041-5FEBFB5AB206}"/>
                </a:ext>
              </a:extLst>
            </p:cNvPr>
            <p:cNvCxnSpPr>
              <a:stCxn id="65" idx="4"/>
              <a:endCxn id="65" idx="6"/>
            </p:cNvCxnSpPr>
            <p:nvPr/>
          </p:nvCxnSpPr>
          <p:spPr>
            <a:xfrm>
              <a:off x="2832361" y="2345310"/>
              <a:ext cx="3534683" cy="0"/>
            </a:xfrm>
            <a:prstGeom prst="line">
              <a:avLst/>
            </a:prstGeom>
            <a:ln w="9525" cap="flat" cmpd="sng" algn="ctr">
              <a:solidFill>
                <a:srgbClr val="74748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8B774B38-9FF1-2A50-1F14-5F527DD98CFB}"/>
              </a:ext>
            </a:extLst>
          </p:cNvPr>
          <p:cNvSpPr/>
          <p:nvPr/>
        </p:nvSpPr>
        <p:spPr>
          <a:xfrm>
            <a:off x="5672648" y="3495847"/>
            <a:ext cx="684491" cy="1058104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lang="en-US" sz="1100" err="1">
              <a:solidFill>
                <a:schemeClr val="bg1"/>
              </a:solidFill>
            </a:endParaRPr>
          </a:p>
        </p:txBody>
      </p:sp>
      <p:sp>
        <p:nvSpPr>
          <p:cNvPr id="68" name="Rectangle 2">
            <a:extLst>
              <a:ext uri="{FF2B5EF4-FFF2-40B4-BE49-F238E27FC236}">
                <a16:creationId xmlns:a16="http://schemas.microsoft.com/office/drawing/2014/main" id="{D1715F63-6604-972B-FFEB-7F0C4D78C3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813" y="2562687"/>
            <a:ext cx="4903721" cy="288437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>
              <a:defRPr sz="1100">
                <a:solidFill>
                  <a:schemeClr val="bg1"/>
                </a:solidFill>
              </a:defRPr>
            </a:lvl1pPr>
            <a:lvl2pPr lvl="1">
              <a:defRPr sz="1100">
                <a:solidFill>
                  <a:schemeClr val="bg1"/>
                </a:solidFill>
              </a:defRPr>
            </a:lvl2pPr>
            <a:lvl3pPr lvl="2">
              <a:defRPr sz="1100">
                <a:solidFill>
                  <a:schemeClr val="bg1"/>
                </a:solidFill>
              </a:defRPr>
            </a:lvl3pPr>
          </a:lstStyle>
          <a:p>
            <a:pPr marL="144000" indent="-144000" fontAlgn="base">
              <a:lnSpc>
                <a:spcPct val="110000"/>
              </a:lnSpc>
              <a:spcBef>
                <a:spcPct val="1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"/>
            </a:pPr>
            <a:r>
              <a:rPr lang="en-US" altLang="en-US" sz="1600">
                <a:solidFill>
                  <a:srgbClr val="2E2E38"/>
                </a:solidFill>
              </a:rPr>
              <a:t>Determine all continues columns which require conversion into a scaled feature to avoid columns being incorrectly compared against one another for large and small values</a:t>
            </a:r>
          </a:p>
          <a:p>
            <a:pPr marL="144000" indent="-144000" fontAlgn="base">
              <a:lnSpc>
                <a:spcPct val="110000"/>
              </a:lnSpc>
              <a:spcBef>
                <a:spcPct val="1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"/>
            </a:pPr>
            <a:endParaRPr lang="en-US" altLang="en-US" sz="1600">
              <a:solidFill>
                <a:srgbClr val="2E2E38"/>
              </a:solidFill>
            </a:endParaRPr>
          </a:p>
          <a:p>
            <a:pPr marL="144000" indent="-144000" fontAlgn="base">
              <a:lnSpc>
                <a:spcPct val="110000"/>
              </a:lnSpc>
              <a:spcBef>
                <a:spcPct val="1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"/>
            </a:pPr>
            <a:r>
              <a:rPr lang="en-US" altLang="en-US" sz="1600">
                <a:solidFill>
                  <a:srgbClr val="2E2E38"/>
                </a:solidFill>
              </a:rPr>
              <a:t>Train the scaler for each continuous feature within the training data and apply to both train and test data sets</a:t>
            </a:r>
          </a:p>
        </p:txBody>
      </p:sp>
      <p:grpSp>
        <p:nvGrpSpPr>
          <p:cNvPr id="69" name="convertedtitle__637369715831706015">
            <a:extLst>
              <a:ext uri="{FF2B5EF4-FFF2-40B4-BE49-F238E27FC236}">
                <a16:creationId xmlns:a16="http://schemas.microsoft.com/office/drawing/2014/main" id="{9E908856-1BFA-5F5B-1F19-FFBEFE82AE9A}"/>
              </a:ext>
            </a:extLst>
          </p:cNvPr>
          <p:cNvGrpSpPr/>
          <p:nvPr/>
        </p:nvGrpSpPr>
        <p:grpSpPr>
          <a:xfrm>
            <a:off x="726813" y="2217273"/>
            <a:ext cx="4686885" cy="288147"/>
            <a:chOff x="2832361" y="2160328"/>
            <a:chExt cx="3534683" cy="184982"/>
          </a:xfrm>
        </p:grpSpPr>
        <p:sp>
          <p:nvSpPr>
            <p:cNvPr id="70" name="Arrow: Left-Right 69">
              <a:extLst>
                <a:ext uri="{FF2B5EF4-FFF2-40B4-BE49-F238E27FC236}">
                  <a16:creationId xmlns:a16="http://schemas.microsoft.com/office/drawing/2014/main" id="{5F13EF89-0171-AE00-C835-2B5938E73C68}"/>
                </a:ext>
              </a:extLst>
            </p:cNvPr>
            <p:cNvSpPr/>
            <p:nvPr/>
          </p:nvSpPr>
          <p:spPr>
            <a:xfrm>
              <a:off x="2832361" y="2160328"/>
              <a:ext cx="3534683" cy="18498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 anchorCtr="0">
              <a:spAutoFit/>
            </a:bodyPr>
            <a:lstStyle/>
            <a:p>
              <a:pPr algn="ctr"/>
              <a:r>
                <a:rPr lang="en-US" altLang="en-US" sz="1400" b="1">
                  <a:solidFill>
                    <a:srgbClr val="1E3A74"/>
                  </a:solidFill>
                </a:rPr>
                <a:t>Description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403248-E68E-2525-64CD-63A0D229EA40}"/>
                </a:ext>
              </a:extLst>
            </p:cNvPr>
            <p:cNvCxnSpPr>
              <a:stCxn id="70" idx="4"/>
              <a:endCxn id="70" idx="6"/>
            </p:cNvCxnSpPr>
            <p:nvPr/>
          </p:nvCxnSpPr>
          <p:spPr>
            <a:xfrm>
              <a:off x="2832361" y="2345310"/>
              <a:ext cx="3534683" cy="0"/>
            </a:xfrm>
            <a:prstGeom prst="line">
              <a:avLst/>
            </a:prstGeom>
            <a:ln w="9525" cap="flat" cmpd="sng" algn="ctr">
              <a:solidFill>
                <a:srgbClr val="74748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9E5F488-16CF-BA8F-AD54-52556EA53B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6163" y="2628334"/>
            <a:ext cx="5508541" cy="2842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E40E67-E113-BAC9-7953-98B47B267C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6163" y="4767715"/>
            <a:ext cx="5612907" cy="113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71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AF9F8A0-4560-D27D-D202-82FBABE8712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37" name="think-cell Slide" r:id="rId4" imgW="501" imgH="501" progId="TCLayout.ActiveDocument.1">
                  <p:embed/>
                </p:oleObj>
              </mc:Choice>
              <mc:Fallback>
                <p:oleObj name="think-cell Slide" r:id="rId4" imgW="501" imgH="501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AF9F8A0-4560-D27D-D202-82FBABE87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305F9436-CCF7-5AD1-7B91-8AFA3EBE0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280" y="742848"/>
            <a:ext cx="11254520" cy="575108"/>
          </a:xfrm>
        </p:spPr>
        <p:txBody>
          <a:bodyPr vert="horz"/>
          <a:lstStyle/>
          <a:p>
            <a:r>
              <a:rPr lang="en-US"/>
              <a:t>Prepare x/y features in PCA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1F08BB-CC62-6E94-9EC2-A5B57DA2E5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03 | data preparation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53F2A13D-985C-D9D9-D787-2A003E965A1C}"/>
              </a:ext>
            </a:extLst>
          </p:cNvPr>
          <p:cNvSpPr txBox="1"/>
          <p:nvPr/>
        </p:nvSpPr>
        <p:spPr>
          <a:xfrm>
            <a:off x="457962" y="1422986"/>
            <a:ext cx="11302365" cy="335348"/>
          </a:xfrm>
          <a:prstGeom prst="rect">
            <a:avLst/>
          </a:prstGeom>
          <a:ln w="9525">
            <a:solidFill>
              <a:schemeClr val="accent1"/>
            </a:solidFill>
            <a:prstDash val="sysDot"/>
          </a:ln>
        </p:spPr>
        <p:txBody>
          <a:bodyPr vert="horz" wrap="square" lIns="0" tIns="88265" rIns="0" bIns="0" rtlCol="0">
            <a:spAutoFit/>
          </a:bodyPr>
          <a:lstStyle/>
          <a:p>
            <a:pPr marL="651510" algn="ctr">
              <a:spcBef>
                <a:spcPts val="695"/>
              </a:spcBef>
            </a:pPr>
            <a:r>
              <a:rPr lang="en-US" sz="1600" b="1" i="1">
                <a:solidFill>
                  <a:srgbClr val="1E3A74"/>
                </a:solidFill>
                <a:latin typeface="Arial"/>
                <a:cs typeface="Arial"/>
              </a:rPr>
              <a:t>Fit &amp; Transform PCA in Train Data</a:t>
            </a:r>
            <a:endParaRPr lang="en-US" sz="1600" i="1">
              <a:solidFill>
                <a:srgbClr val="1E3A74"/>
              </a:solidFill>
              <a:latin typeface="Arial"/>
              <a:cs typeface="Arial"/>
            </a:endParaRPr>
          </a:p>
        </p:txBody>
      </p:sp>
      <p:grpSp>
        <p:nvGrpSpPr>
          <p:cNvPr id="61" name="convertedtitle__637369715831706015">
            <a:extLst>
              <a:ext uri="{FF2B5EF4-FFF2-40B4-BE49-F238E27FC236}">
                <a16:creationId xmlns:a16="http://schemas.microsoft.com/office/drawing/2014/main" id="{BE20BD87-FD0A-55B4-C3B2-18A85B0D797B}"/>
              </a:ext>
            </a:extLst>
          </p:cNvPr>
          <p:cNvGrpSpPr/>
          <p:nvPr/>
        </p:nvGrpSpPr>
        <p:grpSpPr>
          <a:xfrm>
            <a:off x="6351456" y="2217273"/>
            <a:ext cx="5468644" cy="288147"/>
            <a:chOff x="2832361" y="2160328"/>
            <a:chExt cx="3534683" cy="184982"/>
          </a:xfrm>
        </p:grpSpPr>
        <p:sp>
          <p:nvSpPr>
            <p:cNvPr id="62" name="Arrow: Left-Right 61">
              <a:extLst>
                <a:ext uri="{FF2B5EF4-FFF2-40B4-BE49-F238E27FC236}">
                  <a16:creationId xmlns:a16="http://schemas.microsoft.com/office/drawing/2014/main" id="{B1CAB074-EC48-EB0F-F55C-F13F33670B79}"/>
                </a:ext>
              </a:extLst>
            </p:cNvPr>
            <p:cNvSpPr/>
            <p:nvPr/>
          </p:nvSpPr>
          <p:spPr>
            <a:xfrm>
              <a:off x="2832361" y="2160328"/>
              <a:ext cx="3534683" cy="18498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 anchorCtr="0">
              <a:spAutoFit/>
            </a:bodyPr>
            <a:lstStyle/>
            <a:p>
              <a:pPr algn="ctr"/>
              <a:r>
                <a:rPr lang="en-US" altLang="en-US" sz="1400" b="1">
                  <a:solidFill>
                    <a:srgbClr val="1E3A74"/>
                  </a:solidFill>
                </a:rPr>
                <a:t>Fit PCA On Continuous Features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10FA775-74FF-1F85-1AB2-E2298AA20147}"/>
                </a:ext>
              </a:extLst>
            </p:cNvPr>
            <p:cNvCxnSpPr>
              <a:stCxn id="62" idx="4"/>
              <a:endCxn id="62" idx="6"/>
            </p:cNvCxnSpPr>
            <p:nvPr/>
          </p:nvCxnSpPr>
          <p:spPr>
            <a:xfrm>
              <a:off x="2832361" y="2345310"/>
              <a:ext cx="3534683" cy="0"/>
            </a:xfrm>
            <a:prstGeom prst="line">
              <a:avLst/>
            </a:prstGeom>
            <a:ln w="9525" cap="flat" cmpd="sng" algn="ctr">
              <a:solidFill>
                <a:srgbClr val="74748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convertedtitle__637369715831706015">
            <a:extLst>
              <a:ext uri="{FF2B5EF4-FFF2-40B4-BE49-F238E27FC236}">
                <a16:creationId xmlns:a16="http://schemas.microsoft.com/office/drawing/2014/main" id="{FDEFB40D-D075-787A-3B55-CF2CC665EE5C}"/>
              </a:ext>
            </a:extLst>
          </p:cNvPr>
          <p:cNvGrpSpPr/>
          <p:nvPr/>
        </p:nvGrpSpPr>
        <p:grpSpPr>
          <a:xfrm>
            <a:off x="6351456" y="4767096"/>
            <a:ext cx="5468644" cy="288147"/>
            <a:chOff x="2832361" y="2160328"/>
            <a:chExt cx="3534683" cy="184982"/>
          </a:xfrm>
        </p:grpSpPr>
        <p:sp>
          <p:nvSpPr>
            <p:cNvPr id="65" name="Arrow: Left-Right 64">
              <a:extLst>
                <a:ext uri="{FF2B5EF4-FFF2-40B4-BE49-F238E27FC236}">
                  <a16:creationId xmlns:a16="http://schemas.microsoft.com/office/drawing/2014/main" id="{1513C5E4-06C9-FD2D-127E-462BDB678A99}"/>
                </a:ext>
              </a:extLst>
            </p:cNvPr>
            <p:cNvSpPr/>
            <p:nvPr/>
          </p:nvSpPr>
          <p:spPr>
            <a:xfrm>
              <a:off x="2832361" y="2160328"/>
              <a:ext cx="3534683" cy="18498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 anchorCtr="0">
              <a:spAutoFit/>
            </a:bodyPr>
            <a:lstStyle/>
            <a:p>
              <a:pPr algn="ctr"/>
              <a:r>
                <a:rPr lang="en-US" altLang="en-US" sz="1400" b="1">
                  <a:solidFill>
                    <a:srgbClr val="1E3A74"/>
                  </a:solidFill>
                </a:rPr>
                <a:t>Define X and Y Features For Tree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C3E8A5-ED75-153D-8041-5FEBFB5AB206}"/>
                </a:ext>
              </a:extLst>
            </p:cNvPr>
            <p:cNvCxnSpPr>
              <a:stCxn id="65" idx="4"/>
              <a:endCxn id="65" idx="6"/>
            </p:cNvCxnSpPr>
            <p:nvPr/>
          </p:nvCxnSpPr>
          <p:spPr>
            <a:xfrm>
              <a:off x="2832361" y="2345310"/>
              <a:ext cx="3534683" cy="0"/>
            </a:xfrm>
            <a:prstGeom prst="line">
              <a:avLst/>
            </a:prstGeom>
            <a:ln w="9525" cap="flat" cmpd="sng" algn="ctr">
              <a:solidFill>
                <a:srgbClr val="74748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8B774B38-9FF1-2A50-1F14-5F527DD98CFB}"/>
              </a:ext>
            </a:extLst>
          </p:cNvPr>
          <p:cNvSpPr/>
          <p:nvPr/>
        </p:nvSpPr>
        <p:spPr>
          <a:xfrm>
            <a:off x="5494232" y="3495847"/>
            <a:ext cx="684491" cy="1058104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lang="en-US" sz="1100" err="1">
              <a:solidFill>
                <a:schemeClr val="bg1"/>
              </a:solidFill>
            </a:endParaRPr>
          </a:p>
        </p:txBody>
      </p:sp>
      <p:sp>
        <p:nvSpPr>
          <p:cNvPr id="68" name="Rectangle 2">
            <a:extLst>
              <a:ext uri="{FF2B5EF4-FFF2-40B4-BE49-F238E27FC236}">
                <a16:creationId xmlns:a16="http://schemas.microsoft.com/office/drawing/2014/main" id="{D1715F63-6604-972B-FFEB-7F0C4D78C3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303" y="2562687"/>
            <a:ext cx="4903721" cy="170251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>
              <a:defRPr sz="1100">
                <a:solidFill>
                  <a:schemeClr val="bg1"/>
                </a:solidFill>
              </a:defRPr>
            </a:lvl1pPr>
            <a:lvl2pPr lvl="1">
              <a:defRPr sz="1100">
                <a:solidFill>
                  <a:schemeClr val="bg1"/>
                </a:solidFill>
              </a:defRPr>
            </a:lvl2pPr>
            <a:lvl3pPr lvl="2">
              <a:defRPr sz="1100">
                <a:solidFill>
                  <a:schemeClr val="bg1"/>
                </a:solidFill>
              </a:defRPr>
            </a:lvl3pPr>
          </a:lstStyle>
          <a:p>
            <a:pPr marL="144000" indent="-144000" fontAlgn="base">
              <a:lnSpc>
                <a:spcPct val="110000"/>
              </a:lnSpc>
              <a:spcBef>
                <a:spcPct val="1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"/>
            </a:pPr>
            <a:r>
              <a:rPr lang="en-US" altLang="en-US" sz="1600">
                <a:solidFill>
                  <a:srgbClr val="2E2E38"/>
                </a:solidFill>
              </a:rPr>
              <a:t>Determine 5 components to use in PCA and fit PCA on continuous features (column 1:22) and transform</a:t>
            </a:r>
          </a:p>
          <a:p>
            <a:pPr marL="144000" indent="-144000" fontAlgn="base">
              <a:lnSpc>
                <a:spcPct val="110000"/>
              </a:lnSpc>
              <a:spcBef>
                <a:spcPct val="1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"/>
            </a:pPr>
            <a:r>
              <a:rPr lang="en-US" altLang="en-US" sz="1600">
                <a:solidFill>
                  <a:srgbClr val="2E2E38"/>
                </a:solidFill>
              </a:rPr>
              <a:t>Prepare final train data frame via concatenating PCA with sales price (column 0) and categorical features(column 23:) </a:t>
            </a:r>
          </a:p>
        </p:txBody>
      </p:sp>
      <p:grpSp>
        <p:nvGrpSpPr>
          <p:cNvPr id="69" name="convertedtitle__637369715831706015">
            <a:extLst>
              <a:ext uri="{FF2B5EF4-FFF2-40B4-BE49-F238E27FC236}">
                <a16:creationId xmlns:a16="http://schemas.microsoft.com/office/drawing/2014/main" id="{9E908856-1BFA-5F5B-1F19-FFBEFE82AE9A}"/>
              </a:ext>
            </a:extLst>
          </p:cNvPr>
          <p:cNvGrpSpPr/>
          <p:nvPr/>
        </p:nvGrpSpPr>
        <p:grpSpPr>
          <a:xfrm>
            <a:off x="615303" y="2217273"/>
            <a:ext cx="4686885" cy="288147"/>
            <a:chOff x="2832361" y="2160328"/>
            <a:chExt cx="3534683" cy="184982"/>
          </a:xfrm>
        </p:grpSpPr>
        <p:sp>
          <p:nvSpPr>
            <p:cNvPr id="70" name="Arrow: Left-Right 69">
              <a:extLst>
                <a:ext uri="{FF2B5EF4-FFF2-40B4-BE49-F238E27FC236}">
                  <a16:creationId xmlns:a16="http://schemas.microsoft.com/office/drawing/2014/main" id="{5F13EF89-0171-AE00-C835-2B5938E73C68}"/>
                </a:ext>
              </a:extLst>
            </p:cNvPr>
            <p:cNvSpPr/>
            <p:nvPr/>
          </p:nvSpPr>
          <p:spPr>
            <a:xfrm>
              <a:off x="2832361" y="2160328"/>
              <a:ext cx="3534683" cy="18498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 anchorCtr="0">
              <a:spAutoFit/>
            </a:bodyPr>
            <a:lstStyle/>
            <a:p>
              <a:pPr algn="ctr"/>
              <a:r>
                <a:rPr lang="en-US" altLang="en-US" sz="1400" b="1">
                  <a:solidFill>
                    <a:srgbClr val="1E3A74"/>
                  </a:solidFill>
                </a:rPr>
                <a:t>Description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403248-E68E-2525-64CD-63A0D229EA40}"/>
                </a:ext>
              </a:extLst>
            </p:cNvPr>
            <p:cNvCxnSpPr>
              <a:stCxn id="70" idx="4"/>
              <a:endCxn id="70" idx="6"/>
            </p:cNvCxnSpPr>
            <p:nvPr/>
          </p:nvCxnSpPr>
          <p:spPr>
            <a:xfrm>
              <a:off x="2832361" y="2345310"/>
              <a:ext cx="3534683" cy="0"/>
            </a:xfrm>
            <a:prstGeom prst="line">
              <a:avLst/>
            </a:prstGeom>
            <a:ln w="9525" cap="flat" cmpd="sng" algn="ctr">
              <a:solidFill>
                <a:srgbClr val="74748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B57060D-B542-EDF6-150E-2A4C304A6F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6842" y="2626364"/>
            <a:ext cx="3159712" cy="3614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B67F83-7157-67C1-367C-347D116A1A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6842" y="3007153"/>
            <a:ext cx="5787378" cy="3321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1EC222-12B5-FE07-BBE6-9745529ACF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9757" y="3399825"/>
            <a:ext cx="5688985" cy="4349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295DEC-4EB0-C546-E91A-A4C044F828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4550" y="3940025"/>
            <a:ext cx="5688985" cy="50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27EDA8-8B97-8C7F-9EFD-8C31107157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6982" y="5221518"/>
            <a:ext cx="5383345" cy="311592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3230870E-67B1-7214-FB05-A22A26BC6B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11" y="5055243"/>
            <a:ext cx="4903721" cy="52065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>
              <a:defRPr sz="1100">
                <a:solidFill>
                  <a:schemeClr val="bg1"/>
                </a:solidFill>
              </a:defRPr>
            </a:lvl1pPr>
            <a:lvl2pPr lvl="1">
              <a:defRPr sz="1100">
                <a:solidFill>
                  <a:schemeClr val="bg1"/>
                </a:solidFill>
              </a:defRPr>
            </a:lvl2pPr>
            <a:lvl3pPr lvl="2">
              <a:defRPr sz="1100">
                <a:solidFill>
                  <a:schemeClr val="bg1"/>
                </a:solidFill>
              </a:defRPr>
            </a:lvl3pPr>
          </a:lstStyle>
          <a:p>
            <a:pPr marL="144000" indent="-144000" fontAlgn="base">
              <a:lnSpc>
                <a:spcPct val="110000"/>
              </a:lnSpc>
              <a:spcBef>
                <a:spcPct val="1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"/>
            </a:pPr>
            <a:r>
              <a:rPr lang="en-US" altLang="en-US" sz="1600">
                <a:solidFill>
                  <a:srgbClr val="2E2E38"/>
                </a:solidFill>
              </a:rPr>
              <a:t>Define sales price as dependent variable and other features as independent variables for tree models.</a:t>
            </a:r>
          </a:p>
        </p:txBody>
      </p:sp>
    </p:spTree>
    <p:extLst>
      <p:ext uri="{BB962C8B-B14F-4D97-AF65-F5344CB8AC3E}">
        <p14:creationId xmlns:p14="http://schemas.microsoft.com/office/powerpoint/2010/main" val="2930488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7F6D8B19-150D-85B9-6978-9FBB8D05C2D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196431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29" name="think-cell Slide" r:id="rId4" imgW="501" imgH="501" progId="TCLayout.ActiveDocument.1">
                  <p:embed/>
                </p:oleObj>
              </mc:Choice>
              <mc:Fallback>
                <p:oleObj name="think-cell Slide" r:id="rId4" imgW="501" imgH="501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7F6D8B19-150D-85B9-6978-9FBB8D05C2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A2520F-0EFE-6E02-113D-7A976243E4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00 | introduction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9F1C62-F597-28E3-1B46-DD856E4B8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Table of contents</a:t>
            </a:r>
          </a:p>
        </p:txBody>
      </p:sp>
      <p:pic>
        <p:nvPicPr>
          <p:cNvPr id="17" name="Picture 17" descr="Chart&#10;&#10;Description automatically generated">
            <a:extLst>
              <a:ext uri="{FF2B5EF4-FFF2-40B4-BE49-F238E27FC236}">
                <a16:creationId xmlns:a16="http://schemas.microsoft.com/office/drawing/2014/main" id="{3A31698C-1EBD-C85D-837D-91A73BE0D9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3733" y="1426371"/>
            <a:ext cx="7363580" cy="49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363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AF9F8A0-4560-D27D-D202-82FBABE8712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1" name="think-cell Slide" r:id="rId4" imgW="501" imgH="501" progId="TCLayout.ActiveDocument.1">
                  <p:embed/>
                </p:oleObj>
              </mc:Choice>
              <mc:Fallback>
                <p:oleObj name="think-cell Slide" r:id="rId4" imgW="501" imgH="501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AF9F8A0-4560-D27D-D202-82FBABE87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305F9436-CCF7-5AD1-7B91-8AFA3EBE0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280" y="742848"/>
            <a:ext cx="11254520" cy="575108"/>
          </a:xfrm>
        </p:spPr>
        <p:txBody>
          <a:bodyPr vert="horz"/>
          <a:lstStyle/>
          <a:p>
            <a:r>
              <a:rPr lang="en-US"/>
              <a:t>Prepare x/y features in PCA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1F08BB-CC62-6E94-9EC2-A5B57DA2E5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03 | data preparation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53F2A13D-985C-D9D9-D787-2A003E965A1C}"/>
              </a:ext>
            </a:extLst>
          </p:cNvPr>
          <p:cNvSpPr txBox="1"/>
          <p:nvPr/>
        </p:nvSpPr>
        <p:spPr>
          <a:xfrm>
            <a:off x="457962" y="1422986"/>
            <a:ext cx="11302365" cy="335348"/>
          </a:xfrm>
          <a:prstGeom prst="rect">
            <a:avLst/>
          </a:prstGeom>
          <a:ln w="9525">
            <a:solidFill>
              <a:schemeClr val="accent1"/>
            </a:solidFill>
            <a:prstDash val="sysDot"/>
          </a:ln>
        </p:spPr>
        <p:txBody>
          <a:bodyPr vert="horz" wrap="square" lIns="0" tIns="88265" rIns="0" bIns="0" rtlCol="0">
            <a:spAutoFit/>
          </a:bodyPr>
          <a:lstStyle/>
          <a:p>
            <a:pPr marL="651510" algn="ctr">
              <a:spcBef>
                <a:spcPts val="695"/>
              </a:spcBef>
            </a:pPr>
            <a:r>
              <a:rPr lang="en-US" sz="1600" b="1" i="1">
                <a:solidFill>
                  <a:srgbClr val="1E3A74"/>
                </a:solidFill>
                <a:latin typeface="Arial"/>
                <a:cs typeface="Arial"/>
              </a:rPr>
              <a:t>Fit &amp; Transform PCA in Validation Data</a:t>
            </a:r>
            <a:endParaRPr lang="en-US" sz="1600" i="1">
              <a:solidFill>
                <a:srgbClr val="1E3A74"/>
              </a:solidFill>
              <a:latin typeface="Arial"/>
              <a:cs typeface="Arial"/>
            </a:endParaRPr>
          </a:p>
        </p:txBody>
      </p:sp>
      <p:grpSp>
        <p:nvGrpSpPr>
          <p:cNvPr id="61" name="convertedtitle__637369715831706015">
            <a:extLst>
              <a:ext uri="{FF2B5EF4-FFF2-40B4-BE49-F238E27FC236}">
                <a16:creationId xmlns:a16="http://schemas.microsoft.com/office/drawing/2014/main" id="{BE20BD87-FD0A-55B4-C3B2-18A85B0D797B}"/>
              </a:ext>
            </a:extLst>
          </p:cNvPr>
          <p:cNvGrpSpPr/>
          <p:nvPr/>
        </p:nvGrpSpPr>
        <p:grpSpPr>
          <a:xfrm>
            <a:off x="6351456" y="2217273"/>
            <a:ext cx="5468644" cy="288147"/>
            <a:chOff x="2832361" y="2160328"/>
            <a:chExt cx="3534683" cy="184982"/>
          </a:xfrm>
        </p:grpSpPr>
        <p:sp>
          <p:nvSpPr>
            <p:cNvPr id="62" name="Arrow: Left-Right 61">
              <a:extLst>
                <a:ext uri="{FF2B5EF4-FFF2-40B4-BE49-F238E27FC236}">
                  <a16:creationId xmlns:a16="http://schemas.microsoft.com/office/drawing/2014/main" id="{B1CAB074-EC48-EB0F-F55C-F13F33670B79}"/>
                </a:ext>
              </a:extLst>
            </p:cNvPr>
            <p:cNvSpPr/>
            <p:nvPr/>
          </p:nvSpPr>
          <p:spPr>
            <a:xfrm>
              <a:off x="2832361" y="2160328"/>
              <a:ext cx="3534683" cy="18498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 anchorCtr="0">
              <a:spAutoFit/>
            </a:bodyPr>
            <a:lstStyle/>
            <a:p>
              <a:pPr algn="ctr"/>
              <a:r>
                <a:rPr lang="en-US" altLang="en-US" sz="1400" b="1">
                  <a:solidFill>
                    <a:srgbClr val="1E3A74"/>
                  </a:solidFill>
                </a:rPr>
                <a:t>Fit PCA On Continuous Features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10FA775-74FF-1F85-1AB2-E2298AA20147}"/>
                </a:ext>
              </a:extLst>
            </p:cNvPr>
            <p:cNvCxnSpPr>
              <a:stCxn id="62" idx="4"/>
              <a:endCxn id="62" idx="6"/>
            </p:cNvCxnSpPr>
            <p:nvPr/>
          </p:nvCxnSpPr>
          <p:spPr>
            <a:xfrm>
              <a:off x="2832361" y="2345310"/>
              <a:ext cx="3534683" cy="0"/>
            </a:xfrm>
            <a:prstGeom prst="line">
              <a:avLst/>
            </a:prstGeom>
            <a:ln w="9525" cap="flat" cmpd="sng" algn="ctr">
              <a:solidFill>
                <a:srgbClr val="74748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convertedtitle__637369715831706015">
            <a:extLst>
              <a:ext uri="{FF2B5EF4-FFF2-40B4-BE49-F238E27FC236}">
                <a16:creationId xmlns:a16="http://schemas.microsoft.com/office/drawing/2014/main" id="{FDEFB40D-D075-787A-3B55-CF2CC665EE5C}"/>
              </a:ext>
            </a:extLst>
          </p:cNvPr>
          <p:cNvGrpSpPr/>
          <p:nvPr/>
        </p:nvGrpSpPr>
        <p:grpSpPr>
          <a:xfrm>
            <a:off x="6351456" y="4767096"/>
            <a:ext cx="5468644" cy="288147"/>
            <a:chOff x="2832361" y="2160328"/>
            <a:chExt cx="3534683" cy="184982"/>
          </a:xfrm>
        </p:grpSpPr>
        <p:sp>
          <p:nvSpPr>
            <p:cNvPr id="65" name="Arrow: Left-Right 64">
              <a:extLst>
                <a:ext uri="{FF2B5EF4-FFF2-40B4-BE49-F238E27FC236}">
                  <a16:creationId xmlns:a16="http://schemas.microsoft.com/office/drawing/2014/main" id="{1513C5E4-06C9-FD2D-127E-462BDB678A99}"/>
                </a:ext>
              </a:extLst>
            </p:cNvPr>
            <p:cNvSpPr/>
            <p:nvPr/>
          </p:nvSpPr>
          <p:spPr>
            <a:xfrm>
              <a:off x="2832361" y="2160328"/>
              <a:ext cx="3534683" cy="18498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 anchorCtr="0">
              <a:spAutoFit/>
            </a:bodyPr>
            <a:lstStyle/>
            <a:p>
              <a:pPr algn="ctr"/>
              <a:r>
                <a:rPr lang="en-US" altLang="en-US" sz="1400" b="1">
                  <a:solidFill>
                    <a:srgbClr val="1E3A74"/>
                  </a:solidFill>
                </a:rPr>
                <a:t>Define X and Y Features in Validation For Test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C3E8A5-ED75-153D-8041-5FEBFB5AB206}"/>
                </a:ext>
              </a:extLst>
            </p:cNvPr>
            <p:cNvCxnSpPr>
              <a:stCxn id="65" idx="4"/>
              <a:endCxn id="65" idx="6"/>
            </p:cNvCxnSpPr>
            <p:nvPr/>
          </p:nvCxnSpPr>
          <p:spPr>
            <a:xfrm>
              <a:off x="2832361" y="2345310"/>
              <a:ext cx="3534683" cy="0"/>
            </a:xfrm>
            <a:prstGeom prst="line">
              <a:avLst/>
            </a:prstGeom>
            <a:ln w="9525" cap="flat" cmpd="sng" algn="ctr">
              <a:solidFill>
                <a:srgbClr val="74748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8B774B38-9FF1-2A50-1F14-5F527DD98CFB}"/>
              </a:ext>
            </a:extLst>
          </p:cNvPr>
          <p:cNvSpPr/>
          <p:nvPr/>
        </p:nvSpPr>
        <p:spPr>
          <a:xfrm>
            <a:off x="5494232" y="3495847"/>
            <a:ext cx="684491" cy="1058104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lang="en-US" sz="1100" err="1">
              <a:solidFill>
                <a:schemeClr val="bg1"/>
              </a:solidFill>
            </a:endParaRPr>
          </a:p>
        </p:txBody>
      </p:sp>
      <p:sp>
        <p:nvSpPr>
          <p:cNvPr id="68" name="Rectangle 2">
            <a:extLst>
              <a:ext uri="{FF2B5EF4-FFF2-40B4-BE49-F238E27FC236}">
                <a16:creationId xmlns:a16="http://schemas.microsoft.com/office/drawing/2014/main" id="{D1715F63-6604-972B-FFEB-7F0C4D78C3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303" y="2562687"/>
            <a:ext cx="4903721" cy="170251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>
              <a:defRPr sz="1100">
                <a:solidFill>
                  <a:schemeClr val="bg1"/>
                </a:solidFill>
              </a:defRPr>
            </a:lvl1pPr>
            <a:lvl2pPr lvl="1">
              <a:defRPr sz="1100">
                <a:solidFill>
                  <a:schemeClr val="bg1"/>
                </a:solidFill>
              </a:defRPr>
            </a:lvl2pPr>
            <a:lvl3pPr lvl="2">
              <a:defRPr sz="1100">
                <a:solidFill>
                  <a:schemeClr val="bg1"/>
                </a:solidFill>
              </a:defRPr>
            </a:lvl3pPr>
          </a:lstStyle>
          <a:p>
            <a:pPr marL="144000" indent="-144000" fontAlgn="base">
              <a:lnSpc>
                <a:spcPct val="110000"/>
              </a:lnSpc>
              <a:spcBef>
                <a:spcPct val="1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"/>
            </a:pPr>
            <a:r>
              <a:rPr lang="en-US" altLang="en-US" sz="1600">
                <a:solidFill>
                  <a:srgbClr val="2E2E38"/>
                </a:solidFill>
              </a:rPr>
              <a:t>Fit PCA on continuous features (column 1:22) and transform</a:t>
            </a:r>
          </a:p>
          <a:p>
            <a:pPr marL="144000" indent="-144000" fontAlgn="base">
              <a:lnSpc>
                <a:spcPct val="110000"/>
              </a:lnSpc>
              <a:spcBef>
                <a:spcPct val="1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"/>
            </a:pPr>
            <a:r>
              <a:rPr lang="en-US" altLang="en-US" sz="1600">
                <a:solidFill>
                  <a:srgbClr val="2E2E38"/>
                </a:solidFill>
              </a:rPr>
              <a:t>Prepare final validation data frame via concatenating PCA with sales price (column 0) and categorical features(column 23:) </a:t>
            </a:r>
          </a:p>
        </p:txBody>
      </p:sp>
      <p:grpSp>
        <p:nvGrpSpPr>
          <p:cNvPr id="69" name="convertedtitle__637369715831706015">
            <a:extLst>
              <a:ext uri="{FF2B5EF4-FFF2-40B4-BE49-F238E27FC236}">
                <a16:creationId xmlns:a16="http://schemas.microsoft.com/office/drawing/2014/main" id="{9E908856-1BFA-5F5B-1F19-FFBEFE82AE9A}"/>
              </a:ext>
            </a:extLst>
          </p:cNvPr>
          <p:cNvGrpSpPr/>
          <p:nvPr/>
        </p:nvGrpSpPr>
        <p:grpSpPr>
          <a:xfrm>
            <a:off x="615303" y="2217273"/>
            <a:ext cx="4686885" cy="288147"/>
            <a:chOff x="2832361" y="2160328"/>
            <a:chExt cx="3534683" cy="184982"/>
          </a:xfrm>
        </p:grpSpPr>
        <p:sp>
          <p:nvSpPr>
            <p:cNvPr id="70" name="Arrow: Left-Right 69">
              <a:extLst>
                <a:ext uri="{FF2B5EF4-FFF2-40B4-BE49-F238E27FC236}">
                  <a16:creationId xmlns:a16="http://schemas.microsoft.com/office/drawing/2014/main" id="{5F13EF89-0171-AE00-C835-2B5938E73C68}"/>
                </a:ext>
              </a:extLst>
            </p:cNvPr>
            <p:cNvSpPr/>
            <p:nvPr/>
          </p:nvSpPr>
          <p:spPr>
            <a:xfrm>
              <a:off x="2832361" y="2160328"/>
              <a:ext cx="3534683" cy="18498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 anchorCtr="0">
              <a:spAutoFit/>
            </a:bodyPr>
            <a:lstStyle/>
            <a:p>
              <a:pPr algn="ctr"/>
              <a:r>
                <a:rPr lang="en-US" altLang="en-US" sz="1400" b="1">
                  <a:solidFill>
                    <a:srgbClr val="1E3A74"/>
                  </a:solidFill>
                </a:rPr>
                <a:t>Description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403248-E68E-2525-64CD-63A0D229EA40}"/>
                </a:ext>
              </a:extLst>
            </p:cNvPr>
            <p:cNvCxnSpPr>
              <a:stCxn id="70" idx="4"/>
              <a:endCxn id="70" idx="6"/>
            </p:cNvCxnSpPr>
            <p:nvPr/>
          </p:nvCxnSpPr>
          <p:spPr>
            <a:xfrm>
              <a:off x="2832361" y="2345310"/>
              <a:ext cx="3534683" cy="0"/>
            </a:xfrm>
            <a:prstGeom prst="line">
              <a:avLst/>
            </a:prstGeom>
            <a:ln w="9525" cap="flat" cmpd="sng" algn="ctr">
              <a:solidFill>
                <a:srgbClr val="74748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2">
            <a:extLst>
              <a:ext uri="{FF2B5EF4-FFF2-40B4-BE49-F238E27FC236}">
                <a16:creationId xmlns:a16="http://schemas.microsoft.com/office/drawing/2014/main" id="{480022F3-ABB5-4FBC-8D57-CA68D669CA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303" y="5040525"/>
            <a:ext cx="4903721" cy="52065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>
              <a:defRPr sz="1100">
                <a:solidFill>
                  <a:schemeClr val="bg1"/>
                </a:solidFill>
              </a:defRPr>
            </a:lvl1pPr>
            <a:lvl2pPr lvl="1">
              <a:defRPr sz="1100">
                <a:solidFill>
                  <a:schemeClr val="bg1"/>
                </a:solidFill>
              </a:defRPr>
            </a:lvl2pPr>
            <a:lvl3pPr lvl="2">
              <a:defRPr sz="1100">
                <a:solidFill>
                  <a:schemeClr val="bg1"/>
                </a:solidFill>
              </a:defRPr>
            </a:lvl3pPr>
          </a:lstStyle>
          <a:p>
            <a:pPr marL="144000" indent="-144000" fontAlgn="base">
              <a:lnSpc>
                <a:spcPct val="110000"/>
              </a:lnSpc>
              <a:spcBef>
                <a:spcPct val="1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"/>
            </a:pPr>
            <a:r>
              <a:rPr lang="en-US" altLang="en-US" sz="1600">
                <a:solidFill>
                  <a:srgbClr val="2E2E38"/>
                </a:solidFill>
              </a:rPr>
              <a:t>Define sales price as dependent variable and other features as independent variables in Validation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F0F91C3-DE70-4873-71E1-D7DA04C457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1455" y="2665543"/>
            <a:ext cx="4582199" cy="2392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92B795-8279-6EC9-7F98-5AC688319A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1455" y="3012728"/>
            <a:ext cx="5840545" cy="1581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7CAE04B-10BB-8299-2087-0F5009D0D4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0691" y="3250832"/>
            <a:ext cx="5688985" cy="4130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7DF0DF-AD97-ED1C-8BEE-ED06F1AD7F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0691" y="3687079"/>
            <a:ext cx="5688985" cy="55333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2851D59-C654-9AD4-6637-BD14E2575D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66766" y="5300853"/>
            <a:ext cx="5468644" cy="26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23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AF9F8A0-4560-D27D-D202-82FBABE8712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85" name="think-cell Slide" r:id="rId4" imgW="501" imgH="501" progId="TCLayout.ActiveDocument.1">
                  <p:embed/>
                </p:oleObj>
              </mc:Choice>
              <mc:Fallback>
                <p:oleObj name="think-cell Slide" r:id="rId4" imgW="501" imgH="501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AF9F8A0-4560-D27D-D202-82FBABE87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305F9436-CCF7-5AD1-7B91-8AFA3EBE0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280" y="742848"/>
            <a:ext cx="11254520" cy="575108"/>
          </a:xfrm>
        </p:spPr>
        <p:txBody>
          <a:bodyPr vert="horz"/>
          <a:lstStyle/>
          <a:p>
            <a:r>
              <a:rPr lang="en-US"/>
              <a:t>Prepare x/y features W/O PCA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1F08BB-CC62-6E94-9EC2-A5B57DA2E5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03 | data preparation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53F2A13D-985C-D9D9-D787-2A003E965A1C}"/>
              </a:ext>
            </a:extLst>
          </p:cNvPr>
          <p:cNvSpPr txBox="1"/>
          <p:nvPr/>
        </p:nvSpPr>
        <p:spPr>
          <a:xfrm>
            <a:off x="457962" y="1422986"/>
            <a:ext cx="11302365" cy="335348"/>
          </a:xfrm>
          <a:prstGeom prst="rect">
            <a:avLst/>
          </a:prstGeom>
          <a:ln w="9525">
            <a:solidFill>
              <a:schemeClr val="accent1"/>
            </a:solidFill>
            <a:prstDash val="sysDot"/>
          </a:ln>
        </p:spPr>
        <p:txBody>
          <a:bodyPr vert="horz" wrap="square" lIns="0" tIns="88265" rIns="0" bIns="0" rtlCol="0">
            <a:spAutoFit/>
          </a:bodyPr>
          <a:lstStyle/>
          <a:p>
            <a:pPr marL="651510" algn="ctr">
              <a:spcBef>
                <a:spcPts val="695"/>
              </a:spcBef>
            </a:pPr>
            <a:r>
              <a:rPr lang="en-US" sz="1600" b="1" i="1">
                <a:solidFill>
                  <a:srgbClr val="1E3A74"/>
                </a:solidFill>
                <a:latin typeface="Arial"/>
                <a:cs typeface="Arial"/>
              </a:rPr>
              <a:t>Fit &amp; Transform PCA in Validation Data</a:t>
            </a:r>
            <a:endParaRPr lang="en-US" sz="1600" i="1">
              <a:solidFill>
                <a:srgbClr val="1E3A74"/>
              </a:solidFill>
              <a:latin typeface="Arial"/>
              <a:cs typeface="Arial"/>
            </a:endParaRPr>
          </a:p>
        </p:txBody>
      </p:sp>
      <p:grpSp>
        <p:nvGrpSpPr>
          <p:cNvPr id="61" name="convertedtitle__637369715831706015">
            <a:extLst>
              <a:ext uri="{FF2B5EF4-FFF2-40B4-BE49-F238E27FC236}">
                <a16:creationId xmlns:a16="http://schemas.microsoft.com/office/drawing/2014/main" id="{BE20BD87-FD0A-55B4-C3B2-18A85B0D797B}"/>
              </a:ext>
            </a:extLst>
          </p:cNvPr>
          <p:cNvGrpSpPr/>
          <p:nvPr/>
        </p:nvGrpSpPr>
        <p:grpSpPr>
          <a:xfrm>
            <a:off x="6351456" y="2217273"/>
            <a:ext cx="5468644" cy="288147"/>
            <a:chOff x="2832361" y="2160328"/>
            <a:chExt cx="3534683" cy="184982"/>
          </a:xfrm>
        </p:grpSpPr>
        <p:sp>
          <p:nvSpPr>
            <p:cNvPr id="62" name="Arrow: Left-Right 61">
              <a:extLst>
                <a:ext uri="{FF2B5EF4-FFF2-40B4-BE49-F238E27FC236}">
                  <a16:creationId xmlns:a16="http://schemas.microsoft.com/office/drawing/2014/main" id="{B1CAB074-EC48-EB0F-F55C-F13F33670B79}"/>
                </a:ext>
              </a:extLst>
            </p:cNvPr>
            <p:cNvSpPr/>
            <p:nvPr/>
          </p:nvSpPr>
          <p:spPr>
            <a:xfrm>
              <a:off x="2832361" y="2160328"/>
              <a:ext cx="3534683" cy="18498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 anchorCtr="0">
              <a:spAutoFit/>
            </a:bodyPr>
            <a:lstStyle/>
            <a:p>
              <a:pPr algn="ctr"/>
              <a:r>
                <a:rPr lang="en-US" altLang="en-US" sz="1400" b="1">
                  <a:solidFill>
                    <a:srgbClr val="1E3A74"/>
                  </a:solidFill>
                </a:rPr>
                <a:t>Define formula with independent and dependent variables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10FA775-74FF-1F85-1AB2-E2298AA20147}"/>
                </a:ext>
              </a:extLst>
            </p:cNvPr>
            <p:cNvCxnSpPr>
              <a:stCxn id="62" idx="4"/>
              <a:endCxn id="62" idx="6"/>
            </p:cNvCxnSpPr>
            <p:nvPr/>
          </p:nvCxnSpPr>
          <p:spPr>
            <a:xfrm>
              <a:off x="2832361" y="2345310"/>
              <a:ext cx="3534683" cy="0"/>
            </a:xfrm>
            <a:prstGeom prst="line">
              <a:avLst/>
            </a:prstGeom>
            <a:ln w="9525" cap="flat" cmpd="sng" algn="ctr">
              <a:solidFill>
                <a:srgbClr val="74748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convertedtitle__637369715831706015">
            <a:extLst>
              <a:ext uri="{FF2B5EF4-FFF2-40B4-BE49-F238E27FC236}">
                <a16:creationId xmlns:a16="http://schemas.microsoft.com/office/drawing/2014/main" id="{FDEFB40D-D075-787A-3B55-CF2CC665EE5C}"/>
              </a:ext>
            </a:extLst>
          </p:cNvPr>
          <p:cNvGrpSpPr/>
          <p:nvPr/>
        </p:nvGrpSpPr>
        <p:grpSpPr>
          <a:xfrm>
            <a:off x="6351456" y="4767096"/>
            <a:ext cx="5468644" cy="288147"/>
            <a:chOff x="2832361" y="2160328"/>
            <a:chExt cx="3534683" cy="184982"/>
          </a:xfrm>
        </p:grpSpPr>
        <p:sp>
          <p:nvSpPr>
            <p:cNvPr id="65" name="Arrow: Left-Right 64">
              <a:extLst>
                <a:ext uri="{FF2B5EF4-FFF2-40B4-BE49-F238E27FC236}">
                  <a16:creationId xmlns:a16="http://schemas.microsoft.com/office/drawing/2014/main" id="{1513C5E4-06C9-FD2D-127E-462BDB678A99}"/>
                </a:ext>
              </a:extLst>
            </p:cNvPr>
            <p:cNvSpPr/>
            <p:nvPr/>
          </p:nvSpPr>
          <p:spPr>
            <a:xfrm>
              <a:off x="2832361" y="2160328"/>
              <a:ext cx="3534683" cy="18498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 anchorCtr="0">
              <a:spAutoFit/>
            </a:bodyPr>
            <a:lstStyle/>
            <a:p>
              <a:pPr algn="ctr"/>
              <a:r>
                <a:rPr lang="en-US" altLang="en-US" sz="1400" b="1">
                  <a:solidFill>
                    <a:srgbClr val="1E3A74"/>
                  </a:solidFill>
                </a:rPr>
                <a:t>Cleaning special characters in column names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C3E8A5-ED75-153D-8041-5FEBFB5AB206}"/>
                </a:ext>
              </a:extLst>
            </p:cNvPr>
            <p:cNvCxnSpPr>
              <a:stCxn id="65" idx="4"/>
              <a:endCxn id="65" idx="6"/>
            </p:cNvCxnSpPr>
            <p:nvPr/>
          </p:nvCxnSpPr>
          <p:spPr>
            <a:xfrm>
              <a:off x="2832361" y="2345310"/>
              <a:ext cx="3534683" cy="0"/>
            </a:xfrm>
            <a:prstGeom prst="line">
              <a:avLst/>
            </a:prstGeom>
            <a:ln w="9525" cap="flat" cmpd="sng" algn="ctr">
              <a:solidFill>
                <a:srgbClr val="74748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8B774B38-9FF1-2A50-1F14-5F527DD98CFB}"/>
              </a:ext>
            </a:extLst>
          </p:cNvPr>
          <p:cNvSpPr/>
          <p:nvPr/>
        </p:nvSpPr>
        <p:spPr>
          <a:xfrm>
            <a:off x="5494232" y="3495847"/>
            <a:ext cx="684491" cy="1058104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lang="en-US" sz="1100" err="1">
              <a:solidFill>
                <a:schemeClr val="bg1"/>
              </a:solidFill>
            </a:endParaRPr>
          </a:p>
        </p:txBody>
      </p:sp>
      <p:sp>
        <p:nvSpPr>
          <p:cNvPr id="68" name="Rectangle 2">
            <a:extLst>
              <a:ext uri="{FF2B5EF4-FFF2-40B4-BE49-F238E27FC236}">
                <a16:creationId xmlns:a16="http://schemas.microsoft.com/office/drawing/2014/main" id="{D1715F63-6604-972B-FFEB-7F0C4D78C3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075" y="2562687"/>
            <a:ext cx="4903721" cy="170251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>
              <a:defRPr sz="1100">
                <a:solidFill>
                  <a:schemeClr val="bg1"/>
                </a:solidFill>
              </a:defRPr>
            </a:lvl1pPr>
            <a:lvl2pPr lvl="1">
              <a:defRPr sz="1100">
                <a:solidFill>
                  <a:schemeClr val="bg1"/>
                </a:solidFill>
              </a:defRPr>
            </a:lvl2pPr>
            <a:lvl3pPr lvl="2">
              <a:defRPr sz="1100">
                <a:solidFill>
                  <a:schemeClr val="bg1"/>
                </a:solidFill>
              </a:defRPr>
            </a:lvl3pPr>
          </a:lstStyle>
          <a:p>
            <a:pPr marL="144000" indent="-144000" fontAlgn="base">
              <a:lnSpc>
                <a:spcPct val="110000"/>
              </a:lnSpc>
              <a:spcBef>
                <a:spcPct val="1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"/>
            </a:pPr>
            <a:r>
              <a:rPr lang="en-US" altLang="en-US" sz="1600">
                <a:solidFill>
                  <a:srgbClr val="2E2E38"/>
                </a:solidFill>
              </a:rPr>
              <a:t>Define sale price as Y and other features as X in train data and validation data</a:t>
            </a:r>
          </a:p>
          <a:p>
            <a:pPr marL="144000" indent="-144000" fontAlgn="base">
              <a:lnSpc>
                <a:spcPct val="110000"/>
              </a:lnSpc>
              <a:spcBef>
                <a:spcPct val="1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"/>
            </a:pPr>
            <a:r>
              <a:rPr lang="en-US" altLang="en-US" sz="1600">
                <a:solidFill>
                  <a:srgbClr val="2E2E38"/>
                </a:solidFill>
              </a:rPr>
              <a:t>Define formula with sales price as dependent and other features as independent variables, removing intercept</a:t>
            </a:r>
          </a:p>
        </p:txBody>
      </p:sp>
      <p:grpSp>
        <p:nvGrpSpPr>
          <p:cNvPr id="69" name="convertedtitle__637369715831706015">
            <a:extLst>
              <a:ext uri="{FF2B5EF4-FFF2-40B4-BE49-F238E27FC236}">
                <a16:creationId xmlns:a16="http://schemas.microsoft.com/office/drawing/2014/main" id="{9E908856-1BFA-5F5B-1F19-FFBEFE82AE9A}"/>
              </a:ext>
            </a:extLst>
          </p:cNvPr>
          <p:cNvGrpSpPr/>
          <p:nvPr/>
        </p:nvGrpSpPr>
        <p:grpSpPr>
          <a:xfrm>
            <a:off x="615303" y="2217273"/>
            <a:ext cx="4686885" cy="288147"/>
            <a:chOff x="2832361" y="2160328"/>
            <a:chExt cx="3534683" cy="184982"/>
          </a:xfrm>
        </p:grpSpPr>
        <p:sp>
          <p:nvSpPr>
            <p:cNvPr id="70" name="Arrow: Left-Right 69">
              <a:extLst>
                <a:ext uri="{FF2B5EF4-FFF2-40B4-BE49-F238E27FC236}">
                  <a16:creationId xmlns:a16="http://schemas.microsoft.com/office/drawing/2014/main" id="{5F13EF89-0171-AE00-C835-2B5938E73C68}"/>
                </a:ext>
              </a:extLst>
            </p:cNvPr>
            <p:cNvSpPr/>
            <p:nvPr/>
          </p:nvSpPr>
          <p:spPr>
            <a:xfrm>
              <a:off x="2832361" y="2160328"/>
              <a:ext cx="3534683" cy="18498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 anchorCtr="0">
              <a:spAutoFit/>
            </a:bodyPr>
            <a:lstStyle/>
            <a:p>
              <a:pPr algn="ctr"/>
              <a:r>
                <a:rPr lang="en-US" altLang="en-US" sz="1400" b="1">
                  <a:solidFill>
                    <a:srgbClr val="1E3A74"/>
                  </a:solidFill>
                </a:rPr>
                <a:t>Description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403248-E68E-2525-64CD-63A0D229EA40}"/>
                </a:ext>
              </a:extLst>
            </p:cNvPr>
            <p:cNvCxnSpPr>
              <a:stCxn id="70" idx="4"/>
              <a:endCxn id="70" idx="6"/>
            </p:cNvCxnSpPr>
            <p:nvPr/>
          </p:nvCxnSpPr>
          <p:spPr>
            <a:xfrm>
              <a:off x="2832361" y="2345310"/>
              <a:ext cx="3534683" cy="0"/>
            </a:xfrm>
            <a:prstGeom prst="line">
              <a:avLst/>
            </a:prstGeom>
            <a:ln w="9525" cap="flat" cmpd="sng" algn="ctr">
              <a:solidFill>
                <a:srgbClr val="74748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2">
            <a:extLst>
              <a:ext uri="{FF2B5EF4-FFF2-40B4-BE49-F238E27FC236}">
                <a16:creationId xmlns:a16="http://schemas.microsoft.com/office/drawing/2014/main" id="{480022F3-ABB5-4FBC-8D57-CA68D669CA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075" y="5081995"/>
            <a:ext cx="4903721" cy="116083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>
              <a:defRPr sz="1100">
                <a:solidFill>
                  <a:schemeClr val="bg1"/>
                </a:solidFill>
              </a:defRPr>
            </a:lvl1pPr>
            <a:lvl2pPr lvl="1">
              <a:defRPr sz="1100">
                <a:solidFill>
                  <a:schemeClr val="bg1"/>
                </a:solidFill>
              </a:defRPr>
            </a:lvl2pPr>
            <a:lvl3pPr lvl="2">
              <a:defRPr sz="1100">
                <a:solidFill>
                  <a:schemeClr val="bg1"/>
                </a:solidFill>
              </a:defRPr>
            </a:lvl3pPr>
          </a:lstStyle>
          <a:p>
            <a:pPr marL="144000" indent="-144000" fontAlgn="base">
              <a:lnSpc>
                <a:spcPct val="110000"/>
              </a:lnSpc>
              <a:spcBef>
                <a:spcPct val="1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"/>
            </a:pPr>
            <a:r>
              <a:rPr lang="en-US" altLang="en-US" sz="1600">
                <a:solidFill>
                  <a:srgbClr val="2E2E38"/>
                </a:solidFill>
              </a:rPr>
              <a:t>Replace leading Q and special characters in column name</a:t>
            </a:r>
          </a:p>
          <a:p>
            <a:pPr fontAlgn="base">
              <a:lnSpc>
                <a:spcPct val="110000"/>
              </a:lnSpc>
              <a:spcBef>
                <a:spcPct val="150000"/>
              </a:spcBef>
              <a:spcAft>
                <a:spcPct val="0"/>
              </a:spcAft>
              <a:buClr>
                <a:schemeClr val="accent1"/>
              </a:buClr>
              <a:buSzPct val="75000"/>
            </a:pPr>
            <a:endParaRPr lang="en-US" altLang="en-US" sz="1600">
              <a:solidFill>
                <a:srgbClr val="2E2E38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87A430-9F28-3E3F-2735-A528784C4C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1456" y="2603256"/>
            <a:ext cx="4903721" cy="10203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424074-4580-38F1-15A2-AF723D73A8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1456" y="3922927"/>
            <a:ext cx="5731687" cy="2503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6CF41E-121A-705B-17F3-644EEC0534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1456" y="5125633"/>
            <a:ext cx="3666745" cy="2177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8A34E5-7E97-5772-69C8-484FCE4D5D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1456" y="5435014"/>
            <a:ext cx="5468644" cy="25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61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99E8A8-035F-704F-62E6-F58784A323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modeling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77EF1-9F1F-32CC-5ABC-EDAE8F4C69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06857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6679EC2-F264-CEF1-08BA-46F0B71FC7D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088317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33" name="think-cell Slide" r:id="rId5" imgW="501" imgH="501" progId="TCLayout.ActiveDocument.1">
                  <p:embed/>
                </p:oleObj>
              </mc:Choice>
              <mc:Fallback>
                <p:oleObj name="think-cell Slide" r:id="rId5" imgW="501" imgH="50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A6679EC2-F264-CEF1-08BA-46F0B71FC7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43F40E6B-6361-4E09-5CA5-450D67A30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>
                <a:cs typeface="Arial"/>
              </a:rPr>
              <a:t>Modeling approach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0E9A08-00DA-0C99-C4AE-C76F9868EE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04 | modeling</a:t>
            </a:r>
          </a:p>
        </p:txBody>
      </p:sp>
      <p:sp>
        <p:nvSpPr>
          <p:cNvPr id="8" name="Rectangle: Rounded Corners 17">
            <a:extLst>
              <a:ext uri="{FF2B5EF4-FFF2-40B4-BE49-F238E27FC236}">
                <a16:creationId xmlns:a16="http://schemas.microsoft.com/office/drawing/2014/main" id="{1D7E4FA3-78C3-615E-AB58-51F78C9F77F7}"/>
              </a:ext>
            </a:extLst>
          </p:cNvPr>
          <p:cNvSpPr/>
          <p:nvPr/>
        </p:nvSpPr>
        <p:spPr>
          <a:xfrm>
            <a:off x="609284" y="3407577"/>
            <a:ext cx="2590776" cy="1872307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lIns="0" tIns="0" rIns="0" bIns="0" rtlCol="0" anchor="t">
            <a:spAutoFit/>
          </a:bodyPr>
          <a:lstStyle/>
          <a:p>
            <a:pPr marL="180975" indent="-180975" defTabSz="990576">
              <a:spcBef>
                <a:spcPct val="50000"/>
              </a:spcBef>
              <a:spcAft>
                <a:spcPts val="244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"/>
              <a:defRPr/>
            </a:pPr>
            <a:r>
              <a:rPr lang="en-US" sz="1600" kern="0">
                <a:solidFill>
                  <a:srgbClr val="2E2E38"/>
                </a:solidFill>
                <a:latin typeface="Arial"/>
              </a:rPr>
              <a:t>Performed cross-validation utilizing a 75/25 train/ test split</a:t>
            </a:r>
          </a:p>
          <a:p>
            <a:pPr marL="180975" indent="-180975" defTabSz="990576">
              <a:spcBef>
                <a:spcPct val="50000"/>
              </a:spcBef>
              <a:spcAft>
                <a:spcPts val="244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"/>
              <a:defRPr/>
            </a:pPr>
            <a:r>
              <a:rPr lang="en-US" sz="1600" kern="0">
                <a:solidFill>
                  <a:srgbClr val="2E2E38"/>
                </a:solidFill>
                <a:latin typeface="Arial"/>
              </a:rPr>
              <a:t>Training data separated into smaller train and validate for purposes of training individual models</a:t>
            </a:r>
          </a:p>
        </p:txBody>
      </p:sp>
      <p:sp>
        <p:nvSpPr>
          <p:cNvPr id="9" name="Rectangle: Rounded Corners 24">
            <a:extLst>
              <a:ext uri="{FF2B5EF4-FFF2-40B4-BE49-F238E27FC236}">
                <a16:creationId xmlns:a16="http://schemas.microsoft.com/office/drawing/2014/main" id="{2056EAAB-CEE8-D514-7ADB-9F300E68C040}"/>
              </a:ext>
            </a:extLst>
          </p:cNvPr>
          <p:cNvSpPr/>
          <p:nvPr/>
        </p:nvSpPr>
        <p:spPr>
          <a:xfrm>
            <a:off x="3402339" y="3407577"/>
            <a:ext cx="2590776" cy="2857192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lIns="0" tIns="0" rIns="0" bIns="0" rtlCol="0" anchor="t">
            <a:spAutoFit/>
          </a:bodyPr>
          <a:lstStyle/>
          <a:p>
            <a:pPr marL="180975" indent="-180975" defTabSz="990576">
              <a:spcBef>
                <a:spcPct val="50000"/>
              </a:spcBef>
              <a:spcAft>
                <a:spcPts val="244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"/>
              <a:defRPr/>
            </a:pPr>
            <a:r>
              <a:rPr lang="en-US" sz="1600" kern="0">
                <a:solidFill>
                  <a:srgbClr val="2E2E38"/>
                </a:solidFill>
                <a:latin typeface="Arial"/>
              </a:rPr>
              <a:t>Individual model performance  based on five model types:</a:t>
            </a:r>
          </a:p>
          <a:p>
            <a:pPr marL="742950" lvl="1" indent="-285750" defTabSz="990576"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/>
            </a:pPr>
            <a:r>
              <a:rPr lang="en-US" sz="1600" kern="0">
                <a:solidFill>
                  <a:srgbClr val="2E2E38"/>
                </a:solidFill>
                <a:latin typeface="Arial"/>
              </a:rPr>
              <a:t>Random forest</a:t>
            </a:r>
          </a:p>
          <a:p>
            <a:pPr marL="742950" lvl="1" indent="-285750" defTabSz="990576"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/>
            </a:pPr>
            <a:r>
              <a:rPr lang="en-US" sz="1600" kern="0">
                <a:solidFill>
                  <a:srgbClr val="2E2E38"/>
                </a:solidFill>
                <a:latin typeface="Arial"/>
              </a:rPr>
              <a:t>Decision tree</a:t>
            </a:r>
          </a:p>
          <a:p>
            <a:pPr marL="742950" lvl="1" indent="-285750" defTabSz="990576"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/>
            </a:pPr>
            <a:r>
              <a:rPr lang="en-US" sz="1600" kern="0">
                <a:solidFill>
                  <a:srgbClr val="2E2E38"/>
                </a:solidFill>
                <a:latin typeface="Arial"/>
              </a:rPr>
              <a:t>Neural network</a:t>
            </a:r>
          </a:p>
          <a:p>
            <a:pPr marL="742950" lvl="1" indent="-285750" defTabSz="990576"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/>
            </a:pPr>
            <a:r>
              <a:rPr lang="en-US" sz="1600" kern="0" err="1">
                <a:solidFill>
                  <a:srgbClr val="2E2E38"/>
                </a:solidFill>
                <a:latin typeface="Arial"/>
              </a:rPr>
              <a:t>XGBoost</a:t>
            </a:r>
            <a:endParaRPr lang="en-US" sz="1600" kern="0">
              <a:solidFill>
                <a:srgbClr val="2E2E38"/>
              </a:solidFill>
              <a:latin typeface="Arial"/>
            </a:endParaRPr>
          </a:p>
          <a:p>
            <a:pPr marL="742950" lvl="1" indent="-285750" defTabSz="990576"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/>
            </a:pPr>
            <a:r>
              <a:rPr lang="en-US" sz="1600" kern="0">
                <a:solidFill>
                  <a:srgbClr val="2E2E38"/>
                </a:solidFill>
                <a:latin typeface="Arial"/>
              </a:rPr>
              <a:t>Light GBM</a:t>
            </a:r>
          </a:p>
          <a:p>
            <a:pPr marL="180975" lvl="1" indent="-180975" defTabSz="990576">
              <a:spcBef>
                <a:spcPct val="50000"/>
              </a:spcBef>
              <a:spcAft>
                <a:spcPts val="244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"/>
              <a:defRPr/>
            </a:pPr>
            <a:r>
              <a:rPr lang="en-US" sz="1600" kern="0">
                <a:solidFill>
                  <a:srgbClr val="2E2E38"/>
                </a:solidFill>
                <a:latin typeface="Arial"/>
              </a:rPr>
              <a:t>Feature importance per model assessed to determine optimal features</a:t>
            </a:r>
          </a:p>
        </p:txBody>
      </p:sp>
      <p:sp>
        <p:nvSpPr>
          <p:cNvPr id="10" name="Rectangle: Rounded Corners 31">
            <a:extLst>
              <a:ext uri="{FF2B5EF4-FFF2-40B4-BE49-F238E27FC236}">
                <a16:creationId xmlns:a16="http://schemas.microsoft.com/office/drawing/2014/main" id="{E8D61300-D7FB-38C3-0607-5F979B42B7DF}"/>
              </a:ext>
            </a:extLst>
          </p:cNvPr>
          <p:cNvSpPr/>
          <p:nvPr/>
        </p:nvSpPr>
        <p:spPr>
          <a:xfrm>
            <a:off x="6195394" y="3407577"/>
            <a:ext cx="2590776" cy="1626086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lIns="0" tIns="0" rIns="0" bIns="0" rtlCol="0" anchor="t">
            <a:spAutoFit/>
          </a:bodyPr>
          <a:lstStyle/>
          <a:p>
            <a:pPr marL="180975" indent="-180975" defTabSz="990576">
              <a:spcBef>
                <a:spcPct val="50000"/>
              </a:spcBef>
              <a:spcAft>
                <a:spcPts val="244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"/>
              <a:defRPr/>
            </a:pPr>
            <a:r>
              <a:rPr lang="en-US" sz="1600" kern="0">
                <a:solidFill>
                  <a:srgbClr val="2E2E38"/>
                </a:solidFill>
                <a:latin typeface="Arial"/>
              </a:rPr>
              <a:t>Optimal models weighted based on linear regression </a:t>
            </a:r>
          </a:p>
          <a:p>
            <a:pPr marL="180975" indent="-180975" defTabSz="990576">
              <a:spcBef>
                <a:spcPct val="50000"/>
              </a:spcBef>
              <a:spcAft>
                <a:spcPts val="244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"/>
              <a:defRPr/>
            </a:pPr>
            <a:r>
              <a:rPr lang="en-US" sz="1600" kern="0">
                <a:solidFill>
                  <a:srgbClr val="2E2E38"/>
                </a:solidFill>
                <a:latin typeface="Arial"/>
              </a:rPr>
              <a:t>Weights utilized to determine final ensemble model for Kaggle competition</a:t>
            </a:r>
          </a:p>
        </p:txBody>
      </p:sp>
      <p:sp>
        <p:nvSpPr>
          <p:cNvPr id="11" name="Rectangle: Rounded Corners 38">
            <a:extLst>
              <a:ext uri="{FF2B5EF4-FFF2-40B4-BE49-F238E27FC236}">
                <a16:creationId xmlns:a16="http://schemas.microsoft.com/office/drawing/2014/main" id="{2FED0D74-6C74-C7AE-ED29-A6F6AB56491C}"/>
              </a:ext>
            </a:extLst>
          </p:cNvPr>
          <p:cNvSpPr/>
          <p:nvPr/>
        </p:nvSpPr>
        <p:spPr>
          <a:xfrm>
            <a:off x="8988449" y="3407577"/>
            <a:ext cx="2590776" cy="2857192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lIns="0" tIns="0" rIns="0" bIns="0" rtlCol="0" anchor="t">
            <a:spAutoFit/>
          </a:bodyPr>
          <a:lstStyle/>
          <a:p>
            <a:pPr marL="180975" indent="-180975" defTabSz="990576">
              <a:spcBef>
                <a:spcPct val="50000"/>
              </a:spcBef>
              <a:spcAft>
                <a:spcPts val="244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"/>
              <a:defRPr/>
            </a:pPr>
            <a:r>
              <a:rPr lang="en-US" sz="1600">
                <a:cs typeface="Arial"/>
              </a:rPr>
              <a:t>Mean Squared Log Error</a:t>
            </a:r>
            <a:r>
              <a:rPr lang="en-US" sz="1600" kern="0">
                <a:solidFill>
                  <a:srgbClr val="2E2E38"/>
                </a:solidFill>
                <a:latin typeface="Arial"/>
                <a:cs typeface="Arial"/>
              </a:rPr>
              <a:t> utilized as primary evaluation metric for Kaggle competition</a:t>
            </a:r>
          </a:p>
          <a:p>
            <a:pPr marL="180975" indent="-180975" defTabSz="990576">
              <a:spcBef>
                <a:spcPct val="50000"/>
              </a:spcBef>
              <a:spcAft>
                <a:spcPts val="244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"/>
              <a:defRPr/>
            </a:pPr>
            <a:r>
              <a:rPr lang="en-US" sz="1600" kern="0">
                <a:solidFill>
                  <a:srgbClr val="2E2E38"/>
                </a:solidFill>
                <a:latin typeface="Arial"/>
                <a:cs typeface="Arial"/>
              </a:rPr>
              <a:t>R^2, mean absolute error (MAE) and root mean squared error (RMSE) additionally included for enhanced evaluation to assess whether model overfit</a:t>
            </a:r>
            <a:endParaRPr lang="en-US" sz="1600">
              <a:cs typeface="Arial"/>
            </a:endParaRPr>
          </a:p>
        </p:txBody>
      </p:sp>
      <p:grpSp>
        <p:nvGrpSpPr>
          <p:cNvPr id="12" name="convertedtitle__637377678910413821">
            <a:extLst>
              <a:ext uri="{FF2B5EF4-FFF2-40B4-BE49-F238E27FC236}">
                <a16:creationId xmlns:a16="http://schemas.microsoft.com/office/drawing/2014/main" id="{CFAF1B55-CA2D-B1F0-6456-EB253C0672DE}"/>
              </a:ext>
            </a:extLst>
          </p:cNvPr>
          <p:cNvGrpSpPr/>
          <p:nvPr/>
        </p:nvGrpSpPr>
        <p:grpSpPr>
          <a:xfrm>
            <a:off x="609284" y="2920915"/>
            <a:ext cx="2590776" cy="318924"/>
            <a:chOff x="2832361" y="2011945"/>
            <a:chExt cx="3534683" cy="333365"/>
          </a:xfrm>
        </p:grpSpPr>
        <p:sp>
          <p:nvSpPr>
            <p:cNvPr id="13" name="Arrow: Left-Right 12">
              <a:extLst>
                <a:ext uri="{FF2B5EF4-FFF2-40B4-BE49-F238E27FC236}">
                  <a16:creationId xmlns:a16="http://schemas.microsoft.com/office/drawing/2014/main" id="{5931D802-EE6E-0C95-F7CD-9BC81DBB48EF}"/>
                </a:ext>
              </a:extLst>
            </p:cNvPr>
            <p:cNvSpPr/>
            <p:nvPr/>
          </p:nvSpPr>
          <p:spPr>
            <a:xfrm>
              <a:off x="2832361" y="2011945"/>
              <a:ext cx="3534683" cy="333365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 anchorCtr="0">
              <a:spAutoFit/>
            </a:bodyPr>
            <a:lstStyle/>
            <a:p>
              <a:pPr algn="ctr"/>
              <a:r>
                <a:rPr lang="en-US" sz="1600" b="1">
                  <a:solidFill>
                    <a:srgbClr val="1E3A74"/>
                  </a:solidFill>
                </a:rPr>
                <a:t>Cross-Validation</a:t>
              </a:r>
              <a:endParaRPr lang="en-US" sz="1600">
                <a:solidFill>
                  <a:srgbClr val="1E3A74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1B46BE3-87A2-6E2B-EFD4-14C74B5260A3}"/>
                </a:ext>
              </a:extLst>
            </p:cNvPr>
            <p:cNvCxnSpPr>
              <a:stCxn id="13" idx="4"/>
              <a:endCxn id="13" idx="6"/>
            </p:cNvCxnSpPr>
            <p:nvPr/>
          </p:nvCxnSpPr>
          <p:spPr>
            <a:xfrm>
              <a:off x="2832361" y="2345310"/>
              <a:ext cx="3534683" cy="0"/>
            </a:xfrm>
            <a:prstGeom prst="line">
              <a:avLst/>
            </a:prstGeom>
            <a:ln w="9525" cap="flat" cmpd="sng" algn="ctr">
              <a:solidFill>
                <a:srgbClr val="74748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convertedtitle__637377678911144246">
            <a:extLst>
              <a:ext uri="{FF2B5EF4-FFF2-40B4-BE49-F238E27FC236}">
                <a16:creationId xmlns:a16="http://schemas.microsoft.com/office/drawing/2014/main" id="{CC1E3DB2-E33C-43EF-F617-10E1BB67E40A}"/>
              </a:ext>
            </a:extLst>
          </p:cNvPr>
          <p:cNvGrpSpPr/>
          <p:nvPr/>
        </p:nvGrpSpPr>
        <p:grpSpPr>
          <a:xfrm>
            <a:off x="3402339" y="2920915"/>
            <a:ext cx="2590776" cy="318924"/>
            <a:chOff x="2832361" y="2011945"/>
            <a:chExt cx="3534683" cy="333365"/>
          </a:xfrm>
        </p:grpSpPr>
        <p:sp>
          <p:nvSpPr>
            <p:cNvPr id="16" name="Arrow: Left-Right 15">
              <a:extLst>
                <a:ext uri="{FF2B5EF4-FFF2-40B4-BE49-F238E27FC236}">
                  <a16:creationId xmlns:a16="http://schemas.microsoft.com/office/drawing/2014/main" id="{5F79EDB7-A453-4FA7-5EAF-9788227D707C}"/>
                </a:ext>
              </a:extLst>
            </p:cNvPr>
            <p:cNvSpPr/>
            <p:nvPr/>
          </p:nvSpPr>
          <p:spPr>
            <a:xfrm>
              <a:off x="2832361" y="2011945"/>
              <a:ext cx="3534683" cy="333365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 anchorCtr="0">
              <a:spAutoFit/>
            </a:bodyPr>
            <a:lstStyle/>
            <a:p>
              <a:pPr algn="ctr"/>
              <a:r>
                <a:rPr lang="en-US" sz="1600" b="1">
                  <a:solidFill>
                    <a:srgbClr val="1E3A74"/>
                  </a:solidFill>
                </a:rPr>
                <a:t>Individual Performance</a:t>
              </a:r>
              <a:endParaRPr lang="en-US" sz="1600">
                <a:solidFill>
                  <a:srgbClr val="1E3A74"/>
                </a:solidFill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A5949B5-D434-27B4-F99D-6C929B3769CD}"/>
                </a:ext>
              </a:extLst>
            </p:cNvPr>
            <p:cNvCxnSpPr>
              <a:stCxn id="16" idx="4"/>
              <a:endCxn id="16" idx="6"/>
            </p:cNvCxnSpPr>
            <p:nvPr/>
          </p:nvCxnSpPr>
          <p:spPr>
            <a:xfrm>
              <a:off x="2832361" y="2345310"/>
              <a:ext cx="3534683" cy="0"/>
            </a:xfrm>
            <a:prstGeom prst="line">
              <a:avLst/>
            </a:prstGeom>
            <a:ln w="9525" cap="flat" cmpd="sng" algn="ctr">
              <a:solidFill>
                <a:srgbClr val="74748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convertedtitle__637377678911374211">
            <a:extLst>
              <a:ext uri="{FF2B5EF4-FFF2-40B4-BE49-F238E27FC236}">
                <a16:creationId xmlns:a16="http://schemas.microsoft.com/office/drawing/2014/main" id="{4553FE37-1423-B02C-731E-B39F5A37B63E}"/>
              </a:ext>
            </a:extLst>
          </p:cNvPr>
          <p:cNvGrpSpPr/>
          <p:nvPr/>
        </p:nvGrpSpPr>
        <p:grpSpPr>
          <a:xfrm>
            <a:off x="6195394" y="2920915"/>
            <a:ext cx="2590776" cy="318924"/>
            <a:chOff x="2832361" y="2011945"/>
            <a:chExt cx="3534683" cy="333365"/>
          </a:xfrm>
        </p:grpSpPr>
        <p:sp>
          <p:nvSpPr>
            <p:cNvPr id="19" name="Arrow: Left-Right 18">
              <a:extLst>
                <a:ext uri="{FF2B5EF4-FFF2-40B4-BE49-F238E27FC236}">
                  <a16:creationId xmlns:a16="http://schemas.microsoft.com/office/drawing/2014/main" id="{0652A170-ECBB-DF95-7882-A43607621692}"/>
                </a:ext>
              </a:extLst>
            </p:cNvPr>
            <p:cNvSpPr/>
            <p:nvPr/>
          </p:nvSpPr>
          <p:spPr>
            <a:xfrm>
              <a:off x="2832361" y="2011945"/>
              <a:ext cx="3534683" cy="333365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 anchorCtr="0">
              <a:spAutoFit/>
            </a:bodyPr>
            <a:lstStyle/>
            <a:p>
              <a:pPr algn="ctr"/>
              <a:r>
                <a:rPr lang="en-US" sz="1600" b="1">
                  <a:solidFill>
                    <a:srgbClr val="1E3A74"/>
                  </a:solidFill>
                </a:rPr>
                <a:t>Ensemble Performance</a:t>
              </a:r>
              <a:endParaRPr lang="en-US" sz="1600">
                <a:solidFill>
                  <a:srgbClr val="1E3A74"/>
                </a:solidFill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E3C6DE3-04AE-1528-E579-0BD55F6DAD42}"/>
                </a:ext>
              </a:extLst>
            </p:cNvPr>
            <p:cNvCxnSpPr>
              <a:stCxn id="19" idx="4"/>
              <a:endCxn id="19" idx="6"/>
            </p:cNvCxnSpPr>
            <p:nvPr/>
          </p:nvCxnSpPr>
          <p:spPr>
            <a:xfrm>
              <a:off x="2832361" y="2345310"/>
              <a:ext cx="3534683" cy="0"/>
            </a:xfrm>
            <a:prstGeom prst="line">
              <a:avLst/>
            </a:prstGeom>
            <a:ln w="9525" cap="flat" cmpd="sng" algn="ctr">
              <a:solidFill>
                <a:srgbClr val="74748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convertedtitle__637377678912267905">
            <a:extLst>
              <a:ext uri="{FF2B5EF4-FFF2-40B4-BE49-F238E27FC236}">
                <a16:creationId xmlns:a16="http://schemas.microsoft.com/office/drawing/2014/main" id="{843270BE-C53C-0C00-A574-19263A4970A3}"/>
              </a:ext>
            </a:extLst>
          </p:cNvPr>
          <p:cNvGrpSpPr/>
          <p:nvPr/>
        </p:nvGrpSpPr>
        <p:grpSpPr>
          <a:xfrm>
            <a:off x="8988449" y="2920915"/>
            <a:ext cx="2590776" cy="318924"/>
            <a:chOff x="2832361" y="2011945"/>
            <a:chExt cx="3534683" cy="333365"/>
          </a:xfrm>
        </p:grpSpPr>
        <p:sp>
          <p:nvSpPr>
            <p:cNvPr id="22" name="Arrow: Left-Right 21">
              <a:extLst>
                <a:ext uri="{FF2B5EF4-FFF2-40B4-BE49-F238E27FC236}">
                  <a16:creationId xmlns:a16="http://schemas.microsoft.com/office/drawing/2014/main" id="{BA2FCDB6-7AE7-EEF7-8477-49D5BA337A59}"/>
                </a:ext>
              </a:extLst>
            </p:cNvPr>
            <p:cNvSpPr/>
            <p:nvPr/>
          </p:nvSpPr>
          <p:spPr>
            <a:xfrm>
              <a:off x="2832361" y="2011945"/>
              <a:ext cx="3534683" cy="333365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 anchorCtr="0">
              <a:spAutoFit/>
            </a:bodyPr>
            <a:lstStyle/>
            <a:p>
              <a:pPr algn="ctr"/>
              <a:r>
                <a:rPr lang="en-US" sz="1600" b="1">
                  <a:solidFill>
                    <a:srgbClr val="1E3A74"/>
                  </a:solidFill>
                </a:rPr>
                <a:t>Evaluation Metric</a:t>
              </a:r>
              <a:endParaRPr lang="en-US" sz="1600">
                <a:solidFill>
                  <a:srgbClr val="1E3A74"/>
                </a:solidFill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49B6FC4-6B83-9526-FAFE-DDD3EED433E7}"/>
                </a:ext>
              </a:extLst>
            </p:cNvPr>
            <p:cNvCxnSpPr>
              <a:stCxn id="22" idx="4"/>
              <a:endCxn id="22" idx="6"/>
            </p:cNvCxnSpPr>
            <p:nvPr/>
          </p:nvCxnSpPr>
          <p:spPr>
            <a:xfrm>
              <a:off x="2832361" y="2345310"/>
              <a:ext cx="3534683" cy="0"/>
            </a:xfrm>
            <a:prstGeom prst="line">
              <a:avLst/>
            </a:prstGeom>
            <a:ln w="9525" cap="flat" cmpd="sng" algn="ctr">
              <a:solidFill>
                <a:srgbClr val="74748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Graphic 23" descr="Repeat">
            <a:extLst>
              <a:ext uri="{FF2B5EF4-FFF2-40B4-BE49-F238E27FC236}">
                <a16:creationId xmlns:a16="http://schemas.microsoft.com/office/drawing/2014/main" id="{D6B60390-6051-E9B6-8F01-C4B37058B7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52689" y="1883891"/>
            <a:ext cx="903966" cy="903966"/>
          </a:xfrm>
          <a:prstGeom prst="rect">
            <a:avLst/>
          </a:prstGeom>
        </p:spPr>
      </p:pic>
      <p:grpSp>
        <p:nvGrpSpPr>
          <p:cNvPr id="26" name="Group 33">
            <a:extLst>
              <a:ext uri="{FF2B5EF4-FFF2-40B4-BE49-F238E27FC236}">
                <a16:creationId xmlns:a16="http://schemas.microsoft.com/office/drawing/2014/main" id="{2579250C-768F-967D-C2E4-4C2A207F0418}"/>
              </a:ext>
            </a:extLst>
          </p:cNvPr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10078021" y="1797997"/>
            <a:ext cx="411627" cy="854920"/>
            <a:chOff x="1662" y="1657"/>
            <a:chExt cx="605" cy="1260"/>
          </a:xfrm>
        </p:grpSpPr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9655FDE9-9294-D1F1-B399-AB2ADE2F4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269"/>
              <a:ext cx="447" cy="549"/>
            </a:xfrm>
            <a:custGeom>
              <a:avLst/>
              <a:gdLst>
                <a:gd name="T0" fmla="*/ 223 w 447"/>
                <a:gd name="T1" fmla="*/ 5 h 549"/>
                <a:gd name="T2" fmla="*/ 190 w 447"/>
                <a:gd name="T3" fmla="*/ 9 h 549"/>
                <a:gd name="T4" fmla="*/ 183 w 447"/>
                <a:gd name="T5" fmla="*/ 11 h 549"/>
                <a:gd name="T6" fmla="*/ 169 w 447"/>
                <a:gd name="T7" fmla="*/ 16 h 549"/>
                <a:gd name="T8" fmla="*/ 147 w 447"/>
                <a:gd name="T9" fmla="*/ 25 h 549"/>
                <a:gd name="T10" fmla="*/ 120 w 447"/>
                <a:gd name="T11" fmla="*/ 42 h 549"/>
                <a:gd name="T12" fmla="*/ 90 w 447"/>
                <a:gd name="T13" fmla="*/ 68 h 549"/>
                <a:gd name="T14" fmla="*/ 60 w 447"/>
                <a:gd name="T15" fmla="*/ 102 h 549"/>
                <a:gd name="T16" fmla="*/ 34 w 447"/>
                <a:gd name="T17" fmla="*/ 151 h 549"/>
                <a:gd name="T18" fmla="*/ 10 w 447"/>
                <a:gd name="T19" fmla="*/ 213 h 549"/>
                <a:gd name="T20" fmla="*/ 0 w 447"/>
                <a:gd name="T21" fmla="*/ 539 h 549"/>
                <a:gd name="T22" fmla="*/ 447 w 447"/>
                <a:gd name="T23" fmla="*/ 549 h 549"/>
                <a:gd name="T24" fmla="*/ 442 w 447"/>
                <a:gd name="T25" fmla="*/ 213 h 549"/>
                <a:gd name="T26" fmla="*/ 440 w 447"/>
                <a:gd name="T27" fmla="*/ 205 h 549"/>
                <a:gd name="T28" fmla="*/ 433 w 447"/>
                <a:gd name="T29" fmla="*/ 184 h 549"/>
                <a:gd name="T30" fmla="*/ 420 w 447"/>
                <a:gd name="T31" fmla="*/ 156 h 549"/>
                <a:gd name="T32" fmla="*/ 401 w 447"/>
                <a:gd name="T33" fmla="*/ 120 h 549"/>
                <a:gd name="T34" fmla="*/ 376 w 447"/>
                <a:gd name="T35" fmla="*/ 83 h 549"/>
                <a:gd name="T36" fmla="*/ 344 w 447"/>
                <a:gd name="T37" fmla="*/ 49 h 549"/>
                <a:gd name="T38" fmla="*/ 305 w 447"/>
                <a:gd name="T39" fmla="*/ 20 h 549"/>
                <a:gd name="T40" fmla="*/ 258 w 447"/>
                <a:gd name="T41" fmla="*/ 0 h 549"/>
                <a:gd name="T42" fmla="*/ 223 w 447"/>
                <a:gd name="T43" fmla="*/ 5 h 54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447"/>
                <a:gd name="T67" fmla="*/ 0 h 549"/>
                <a:gd name="T68" fmla="*/ 447 w 447"/>
                <a:gd name="T69" fmla="*/ 549 h 549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447" h="549">
                  <a:moveTo>
                    <a:pt x="223" y="5"/>
                  </a:moveTo>
                  <a:lnTo>
                    <a:pt x="190" y="9"/>
                  </a:lnTo>
                  <a:lnTo>
                    <a:pt x="183" y="11"/>
                  </a:lnTo>
                  <a:lnTo>
                    <a:pt x="169" y="16"/>
                  </a:lnTo>
                  <a:lnTo>
                    <a:pt x="147" y="25"/>
                  </a:lnTo>
                  <a:lnTo>
                    <a:pt x="120" y="42"/>
                  </a:lnTo>
                  <a:lnTo>
                    <a:pt x="90" y="68"/>
                  </a:lnTo>
                  <a:lnTo>
                    <a:pt x="60" y="102"/>
                  </a:lnTo>
                  <a:lnTo>
                    <a:pt x="34" y="151"/>
                  </a:lnTo>
                  <a:lnTo>
                    <a:pt x="10" y="213"/>
                  </a:lnTo>
                  <a:lnTo>
                    <a:pt x="0" y="539"/>
                  </a:lnTo>
                  <a:lnTo>
                    <a:pt x="447" y="549"/>
                  </a:lnTo>
                  <a:lnTo>
                    <a:pt x="442" y="213"/>
                  </a:lnTo>
                  <a:lnTo>
                    <a:pt x="440" y="205"/>
                  </a:lnTo>
                  <a:lnTo>
                    <a:pt x="433" y="184"/>
                  </a:lnTo>
                  <a:lnTo>
                    <a:pt x="420" y="156"/>
                  </a:lnTo>
                  <a:lnTo>
                    <a:pt x="401" y="120"/>
                  </a:lnTo>
                  <a:lnTo>
                    <a:pt x="376" y="83"/>
                  </a:lnTo>
                  <a:lnTo>
                    <a:pt x="344" y="49"/>
                  </a:lnTo>
                  <a:lnTo>
                    <a:pt x="305" y="20"/>
                  </a:lnTo>
                  <a:lnTo>
                    <a:pt x="258" y="0"/>
                  </a:lnTo>
                  <a:lnTo>
                    <a:pt x="223" y="5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E77324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Freeform 35">
              <a:extLst>
                <a:ext uri="{FF2B5EF4-FFF2-40B4-BE49-F238E27FC236}">
                  <a16:creationId xmlns:a16="http://schemas.microsoft.com/office/drawing/2014/main" id="{20523CB8-A5E5-F14C-B824-F433BDEA12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2" y="1657"/>
              <a:ext cx="605" cy="177"/>
            </a:xfrm>
            <a:custGeom>
              <a:avLst/>
              <a:gdLst>
                <a:gd name="T0" fmla="*/ 586 w 605"/>
                <a:gd name="T1" fmla="*/ 0 h 177"/>
                <a:gd name="T2" fmla="*/ 0 w 605"/>
                <a:gd name="T3" fmla="*/ 0 h 177"/>
                <a:gd name="T4" fmla="*/ 0 w 605"/>
                <a:gd name="T5" fmla="*/ 177 h 177"/>
                <a:gd name="T6" fmla="*/ 605 w 605"/>
                <a:gd name="T7" fmla="*/ 177 h 177"/>
                <a:gd name="T8" fmla="*/ 605 w 605"/>
                <a:gd name="T9" fmla="*/ 0 h 177"/>
                <a:gd name="T10" fmla="*/ 586 w 605"/>
                <a:gd name="T11" fmla="*/ 0 h 1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05"/>
                <a:gd name="T19" fmla="*/ 0 h 177"/>
                <a:gd name="T20" fmla="*/ 605 w 605"/>
                <a:gd name="T21" fmla="*/ 177 h 1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05" h="177">
                  <a:moveTo>
                    <a:pt x="586" y="0"/>
                  </a:moveTo>
                  <a:lnTo>
                    <a:pt x="0" y="0"/>
                  </a:lnTo>
                  <a:lnTo>
                    <a:pt x="0" y="177"/>
                  </a:lnTo>
                  <a:lnTo>
                    <a:pt x="605" y="177"/>
                  </a:lnTo>
                  <a:lnTo>
                    <a:pt x="605" y="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E77324"/>
            </a:solidFill>
            <a:ln w="9525">
              <a:solidFill>
                <a:srgbClr val="E77324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Freeform 36">
              <a:extLst>
                <a:ext uri="{FF2B5EF4-FFF2-40B4-BE49-F238E27FC236}">
                  <a16:creationId xmlns:a16="http://schemas.microsoft.com/office/drawing/2014/main" id="{B6C249FB-9520-5402-E833-3973D0007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9" y="1695"/>
              <a:ext cx="532" cy="101"/>
            </a:xfrm>
            <a:custGeom>
              <a:avLst/>
              <a:gdLst>
                <a:gd name="T0" fmla="*/ 532 w 532"/>
                <a:gd name="T1" fmla="*/ 0 h 101"/>
                <a:gd name="T2" fmla="*/ 532 w 532"/>
                <a:gd name="T3" fmla="*/ 22 h 101"/>
                <a:gd name="T4" fmla="*/ 532 w 532"/>
                <a:gd name="T5" fmla="*/ 50 h 101"/>
                <a:gd name="T6" fmla="*/ 532 w 532"/>
                <a:gd name="T7" fmla="*/ 79 h 101"/>
                <a:gd name="T8" fmla="*/ 532 w 532"/>
                <a:gd name="T9" fmla="*/ 101 h 101"/>
                <a:gd name="T10" fmla="*/ 521 w 532"/>
                <a:gd name="T11" fmla="*/ 101 h 101"/>
                <a:gd name="T12" fmla="*/ 500 w 532"/>
                <a:gd name="T13" fmla="*/ 101 h 101"/>
                <a:gd name="T14" fmla="*/ 474 w 532"/>
                <a:gd name="T15" fmla="*/ 101 h 101"/>
                <a:gd name="T16" fmla="*/ 439 w 532"/>
                <a:gd name="T17" fmla="*/ 101 h 101"/>
                <a:gd name="T18" fmla="*/ 401 w 532"/>
                <a:gd name="T19" fmla="*/ 101 h 101"/>
                <a:gd name="T20" fmla="*/ 358 w 532"/>
                <a:gd name="T21" fmla="*/ 101 h 101"/>
                <a:gd name="T22" fmla="*/ 313 w 532"/>
                <a:gd name="T23" fmla="*/ 101 h 101"/>
                <a:gd name="T24" fmla="*/ 267 w 532"/>
                <a:gd name="T25" fmla="*/ 101 h 101"/>
                <a:gd name="T26" fmla="*/ 220 w 532"/>
                <a:gd name="T27" fmla="*/ 101 h 101"/>
                <a:gd name="T28" fmla="*/ 174 w 532"/>
                <a:gd name="T29" fmla="*/ 101 h 101"/>
                <a:gd name="T30" fmla="*/ 131 w 532"/>
                <a:gd name="T31" fmla="*/ 101 h 101"/>
                <a:gd name="T32" fmla="*/ 94 w 532"/>
                <a:gd name="T33" fmla="*/ 101 h 101"/>
                <a:gd name="T34" fmla="*/ 59 w 532"/>
                <a:gd name="T35" fmla="*/ 101 h 101"/>
                <a:gd name="T36" fmla="*/ 32 w 532"/>
                <a:gd name="T37" fmla="*/ 101 h 101"/>
                <a:gd name="T38" fmla="*/ 12 w 532"/>
                <a:gd name="T39" fmla="*/ 101 h 101"/>
                <a:gd name="T40" fmla="*/ 0 w 532"/>
                <a:gd name="T41" fmla="*/ 101 h 101"/>
                <a:gd name="T42" fmla="*/ 0 w 532"/>
                <a:gd name="T43" fmla="*/ 79 h 101"/>
                <a:gd name="T44" fmla="*/ 0 w 532"/>
                <a:gd name="T45" fmla="*/ 50 h 101"/>
                <a:gd name="T46" fmla="*/ 0 w 532"/>
                <a:gd name="T47" fmla="*/ 22 h 101"/>
                <a:gd name="T48" fmla="*/ 0 w 532"/>
                <a:gd name="T49" fmla="*/ 0 h 101"/>
                <a:gd name="T50" fmla="*/ 12 w 532"/>
                <a:gd name="T51" fmla="*/ 0 h 101"/>
                <a:gd name="T52" fmla="*/ 32 w 532"/>
                <a:gd name="T53" fmla="*/ 0 h 101"/>
                <a:gd name="T54" fmla="*/ 59 w 532"/>
                <a:gd name="T55" fmla="*/ 0 h 101"/>
                <a:gd name="T56" fmla="*/ 94 w 532"/>
                <a:gd name="T57" fmla="*/ 0 h 101"/>
                <a:gd name="T58" fmla="*/ 131 w 532"/>
                <a:gd name="T59" fmla="*/ 0 h 101"/>
                <a:gd name="T60" fmla="*/ 174 w 532"/>
                <a:gd name="T61" fmla="*/ 0 h 101"/>
                <a:gd name="T62" fmla="*/ 220 w 532"/>
                <a:gd name="T63" fmla="*/ 0 h 101"/>
                <a:gd name="T64" fmla="*/ 267 w 532"/>
                <a:gd name="T65" fmla="*/ 0 h 101"/>
                <a:gd name="T66" fmla="*/ 313 w 532"/>
                <a:gd name="T67" fmla="*/ 0 h 101"/>
                <a:gd name="T68" fmla="*/ 358 w 532"/>
                <a:gd name="T69" fmla="*/ 0 h 101"/>
                <a:gd name="T70" fmla="*/ 401 w 532"/>
                <a:gd name="T71" fmla="*/ 0 h 101"/>
                <a:gd name="T72" fmla="*/ 439 w 532"/>
                <a:gd name="T73" fmla="*/ 0 h 101"/>
                <a:gd name="T74" fmla="*/ 474 w 532"/>
                <a:gd name="T75" fmla="*/ 0 h 101"/>
                <a:gd name="T76" fmla="*/ 500 w 532"/>
                <a:gd name="T77" fmla="*/ 0 h 101"/>
                <a:gd name="T78" fmla="*/ 521 w 532"/>
                <a:gd name="T79" fmla="*/ 0 h 101"/>
                <a:gd name="T80" fmla="*/ 532 w 532"/>
                <a:gd name="T81" fmla="*/ 0 h 10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532"/>
                <a:gd name="T124" fmla="*/ 0 h 101"/>
                <a:gd name="T125" fmla="*/ 532 w 532"/>
                <a:gd name="T126" fmla="*/ 101 h 101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532" h="101">
                  <a:moveTo>
                    <a:pt x="532" y="0"/>
                  </a:moveTo>
                  <a:lnTo>
                    <a:pt x="532" y="22"/>
                  </a:lnTo>
                  <a:lnTo>
                    <a:pt x="532" y="50"/>
                  </a:lnTo>
                  <a:lnTo>
                    <a:pt x="532" y="79"/>
                  </a:lnTo>
                  <a:lnTo>
                    <a:pt x="532" y="101"/>
                  </a:lnTo>
                  <a:lnTo>
                    <a:pt x="521" y="101"/>
                  </a:lnTo>
                  <a:lnTo>
                    <a:pt x="500" y="101"/>
                  </a:lnTo>
                  <a:lnTo>
                    <a:pt x="474" y="101"/>
                  </a:lnTo>
                  <a:lnTo>
                    <a:pt x="439" y="101"/>
                  </a:lnTo>
                  <a:lnTo>
                    <a:pt x="401" y="101"/>
                  </a:lnTo>
                  <a:lnTo>
                    <a:pt x="358" y="101"/>
                  </a:lnTo>
                  <a:lnTo>
                    <a:pt x="313" y="101"/>
                  </a:lnTo>
                  <a:lnTo>
                    <a:pt x="267" y="101"/>
                  </a:lnTo>
                  <a:lnTo>
                    <a:pt x="220" y="101"/>
                  </a:lnTo>
                  <a:lnTo>
                    <a:pt x="174" y="101"/>
                  </a:lnTo>
                  <a:lnTo>
                    <a:pt x="131" y="101"/>
                  </a:lnTo>
                  <a:lnTo>
                    <a:pt x="94" y="101"/>
                  </a:lnTo>
                  <a:lnTo>
                    <a:pt x="59" y="101"/>
                  </a:lnTo>
                  <a:lnTo>
                    <a:pt x="32" y="101"/>
                  </a:lnTo>
                  <a:lnTo>
                    <a:pt x="12" y="101"/>
                  </a:lnTo>
                  <a:lnTo>
                    <a:pt x="0" y="101"/>
                  </a:lnTo>
                  <a:lnTo>
                    <a:pt x="0" y="79"/>
                  </a:lnTo>
                  <a:lnTo>
                    <a:pt x="0" y="50"/>
                  </a:lnTo>
                  <a:lnTo>
                    <a:pt x="0" y="22"/>
                  </a:lnTo>
                  <a:lnTo>
                    <a:pt x="0" y="0"/>
                  </a:lnTo>
                  <a:lnTo>
                    <a:pt x="12" y="0"/>
                  </a:lnTo>
                  <a:lnTo>
                    <a:pt x="32" y="0"/>
                  </a:lnTo>
                  <a:lnTo>
                    <a:pt x="59" y="0"/>
                  </a:lnTo>
                  <a:lnTo>
                    <a:pt x="94" y="0"/>
                  </a:lnTo>
                  <a:lnTo>
                    <a:pt x="131" y="0"/>
                  </a:lnTo>
                  <a:lnTo>
                    <a:pt x="174" y="0"/>
                  </a:lnTo>
                  <a:lnTo>
                    <a:pt x="220" y="0"/>
                  </a:lnTo>
                  <a:lnTo>
                    <a:pt x="267" y="0"/>
                  </a:lnTo>
                  <a:lnTo>
                    <a:pt x="313" y="0"/>
                  </a:lnTo>
                  <a:lnTo>
                    <a:pt x="358" y="0"/>
                  </a:lnTo>
                  <a:lnTo>
                    <a:pt x="401" y="0"/>
                  </a:lnTo>
                  <a:lnTo>
                    <a:pt x="439" y="0"/>
                  </a:lnTo>
                  <a:lnTo>
                    <a:pt x="474" y="0"/>
                  </a:lnTo>
                  <a:lnTo>
                    <a:pt x="500" y="0"/>
                  </a:lnTo>
                  <a:lnTo>
                    <a:pt x="521" y="0"/>
                  </a:lnTo>
                  <a:lnTo>
                    <a:pt x="532" y="0"/>
                  </a:lnTo>
                  <a:close/>
                </a:path>
              </a:pathLst>
            </a:custGeom>
            <a:solidFill>
              <a:srgbClr val="E77324"/>
            </a:solidFill>
            <a:ln w="9525">
              <a:solidFill>
                <a:srgbClr val="E77324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0" name="Freeform 37">
              <a:extLst>
                <a:ext uri="{FF2B5EF4-FFF2-40B4-BE49-F238E27FC236}">
                  <a16:creationId xmlns:a16="http://schemas.microsoft.com/office/drawing/2014/main" id="{B602BA73-769E-E4AD-DBCE-989161EB8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9" y="1802"/>
              <a:ext cx="472" cy="972"/>
            </a:xfrm>
            <a:custGeom>
              <a:avLst/>
              <a:gdLst>
                <a:gd name="T0" fmla="*/ 316 w 472"/>
                <a:gd name="T1" fmla="*/ 446 h 972"/>
                <a:gd name="T2" fmla="*/ 387 w 472"/>
                <a:gd name="T3" fmla="*/ 399 h 972"/>
                <a:gd name="T4" fmla="*/ 439 w 472"/>
                <a:gd name="T5" fmla="*/ 328 h 972"/>
                <a:gd name="T6" fmla="*/ 469 w 472"/>
                <a:gd name="T7" fmla="*/ 238 h 972"/>
                <a:gd name="T8" fmla="*/ 472 w 472"/>
                <a:gd name="T9" fmla="*/ 0 h 972"/>
                <a:gd name="T10" fmla="*/ 434 w 472"/>
                <a:gd name="T11" fmla="*/ 189 h 972"/>
                <a:gd name="T12" fmla="*/ 418 w 472"/>
                <a:gd name="T13" fmla="*/ 281 h 972"/>
                <a:gd name="T14" fmla="*/ 376 w 472"/>
                <a:gd name="T15" fmla="*/ 356 h 972"/>
                <a:gd name="T16" fmla="*/ 313 w 472"/>
                <a:gd name="T17" fmla="*/ 407 h 972"/>
                <a:gd name="T18" fmla="*/ 235 w 472"/>
                <a:gd name="T19" fmla="*/ 426 h 972"/>
                <a:gd name="T20" fmla="*/ 158 w 472"/>
                <a:gd name="T21" fmla="*/ 407 h 972"/>
                <a:gd name="T22" fmla="*/ 95 w 472"/>
                <a:gd name="T23" fmla="*/ 356 h 972"/>
                <a:gd name="T24" fmla="*/ 52 w 472"/>
                <a:gd name="T25" fmla="*/ 281 h 972"/>
                <a:gd name="T26" fmla="*/ 37 w 472"/>
                <a:gd name="T27" fmla="*/ 189 h 972"/>
                <a:gd name="T28" fmla="*/ 0 w 472"/>
                <a:gd name="T29" fmla="*/ 9 h 972"/>
                <a:gd name="T30" fmla="*/ 4 w 472"/>
                <a:gd name="T31" fmla="*/ 238 h 972"/>
                <a:gd name="T32" fmla="*/ 34 w 472"/>
                <a:gd name="T33" fmla="*/ 328 h 972"/>
                <a:gd name="T34" fmla="*/ 86 w 472"/>
                <a:gd name="T35" fmla="*/ 399 h 972"/>
                <a:gd name="T36" fmla="*/ 157 w 472"/>
                <a:gd name="T37" fmla="*/ 446 h 972"/>
                <a:gd name="T38" fmla="*/ 157 w 472"/>
                <a:gd name="T39" fmla="*/ 472 h 972"/>
                <a:gd name="T40" fmla="*/ 86 w 472"/>
                <a:gd name="T41" fmla="*/ 519 h 972"/>
                <a:gd name="T42" fmla="*/ 34 w 472"/>
                <a:gd name="T43" fmla="*/ 590 h 972"/>
                <a:gd name="T44" fmla="*/ 4 w 472"/>
                <a:gd name="T45" fmla="*/ 680 h 972"/>
                <a:gd name="T46" fmla="*/ 0 w 472"/>
                <a:gd name="T47" fmla="*/ 972 h 972"/>
                <a:gd name="T48" fmla="*/ 37 w 472"/>
                <a:gd name="T49" fmla="*/ 729 h 972"/>
                <a:gd name="T50" fmla="*/ 52 w 472"/>
                <a:gd name="T51" fmla="*/ 637 h 972"/>
                <a:gd name="T52" fmla="*/ 95 w 472"/>
                <a:gd name="T53" fmla="*/ 561 h 972"/>
                <a:gd name="T54" fmla="*/ 160 w 472"/>
                <a:gd name="T55" fmla="*/ 511 h 972"/>
                <a:gd name="T56" fmla="*/ 237 w 472"/>
                <a:gd name="T57" fmla="*/ 492 h 972"/>
                <a:gd name="T58" fmla="*/ 314 w 472"/>
                <a:gd name="T59" fmla="*/ 511 h 972"/>
                <a:gd name="T60" fmla="*/ 377 w 472"/>
                <a:gd name="T61" fmla="*/ 561 h 972"/>
                <a:gd name="T62" fmla="*/ 420 w 472"/>
                <a:gd name="T63" fmla="*/ 637 h 972"/>
                <a:gd name="T64" fmla="*/ 436 w 472"/>
                <a:gd name="T65" fmla="*/ 729 h 972"/>
                <a:gd name="T66" fmla="*/ 472 w 472"/>
                <a:gd name="T67" fmla="*/ 953 h 972"/>
                <a:gd name="T68" fmla="*/ 469 w 472"/>
                <a:gd name="T69" fmla="*/ 680 h 972"/>
                <a:gd name="T70" fmla="*/ 439 w 472"/>
                <a:gd name="T71" fmla="*/ 590 h 972"/>
                <a:gd name="T72" fmla="*/ 387 w 472"/>
                <a:gd name="T73" fmla="*/ 519 h 972"/>
                <a:gd name="T74" fmla="*/ 316 w 472"/>
                <a:gd name="T75" fmla="*/ 472 h 97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472"/>
                <a:gd name="T115" fmla="*/ 0 h 972"/>
                <a:gd name="T116" fmla="*/ 472 w 472"/>
                <a:gd name="T117" fmla="*/ 972 h 97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472" h="972">
                  <a:moveTo>
                    <a:pt x="275" y="459"/>
                  </a:moveTo>
                  <a:lnTo>
                    <a:pt x="316" y="446"/>
                  </a:lnTo>
                  <a:lnTo>
                    <a:pt x="352" y="426"/>
                  </a:lnTo>
                  <a:lnTo>
                    <a:pt x="387" y="399"/>
                  </a:lnTo>
                  <a:lnTo>
                    <a:pt x="415" y="366"/>
                  </a:lnTo>
                  <a:lnTo>
                    <a:pt x="439" y="328"/>
                  </a:lnTo>
                  <a:lnTo>
                    <a:pt x="456" y="285"/>
                  </a:lnTo>
                  <a:lnTo>
                    <a:pt x="469" y="238"/>
                  </a:lnTo>
                  <a:lnTo>
                    <a:pt x="472" y="189"/>
                  </a:lnTo>
                  <a:lnTo>
                    <a:pt x="472" y="0"/>
                  </a:lnTo>
                  <a:lnTo>
                    <a:pt x="434" y="0"/>
                  </a:lnTo>
                  <a:lnTo>
                    <a:pt x="434" y="189"/>
                  </a:lnTo>
                  <a:lnTo>
                    <a:pt x="429" y="237"/>
                  </a:lnTo>
                  <a:lnTo>
                    <a:pt x="418" y="281"/>
                  </a:lnTo>
                  <a:lnTo>
                    <a:pt x="401" y="322"/>
                  </a:lnTo>
                  <a:lnTo>
                    <a:pt x="376" y="356"/>
                  </a:lnTo>
                  <a:lnTo>
                    <a:pt x="347" y="385"/>
                  </a:lnTo>
                  <a:lnTo>
                    <a:pt x="313" y="407"/>
                  </a:lnTo>
                  <a:lnTo>
                    <a:pt x="276" y="421"/>
                  </a:lnTo>
                  <a:lnTo>
                    <a:pt x="235" y="426"/>
                  </a:lnTo>
                  <a:lnTo>
                    <a:pt x="194" y="421"/>
                  </a:lnTo>
                  <a:lnTo>
                    <a:pt x="158" y="407"/>
                  </a:lnTo>
                  <a:lnTo>
                    <a:pt x="123" y="385"/>
                  </a:lnTo>
                  <a:lnTo>
                    <a:pt x="95" y="356"/>
                  </a:lnTo>
                  <a:lnTo>
                    <a:pt x="70" y="322"/>
                  </a:lnTo>
                  <a:lnTo>
                    <a:pt x="52" y="281"/>
                  </a:lnTo>
                  <a:lnTo>
                    <a:pt x="41" y="237"/>
                  </a:lnTo>
                  <a:lnTo>
                    <a:pt x="37" y="189"/>
                  </a:lnTo>
                  <a:lnTo>
                    <a:pt x="37" y="9"/>
                  </a:lnTo>
                  <a:lnTo>
                    <a:pt x="0" y="9"/>
                  </a:lnTo>
                  <a:lnTo>
                    <a:pt x="0" y="189"/>
                  </a:lnTo>
                  <a:lnTo>
                    <a:pt x="4" y="238"/>
                  </a:lnTo>
                  <a:lnTo>
                    <a:pt x="16" y="285"/>
                  </a:lnTo>
                  <a:lnTo>
                    <a:pt x="34" y="328"/>
                  </a:lnTo>
                  <a:lnTo>
                    <a:pt x="57" y="366"/>
                  </a:lnTo>
                  <a:lnTo>
                    <a:pt x="86" y="399"/>
                  </a:lnTo>
                  <a:lnTo>
                    <a:pt x="119" y="426"/>
                  </a:lnTo>
                  <a:lnTo>
                    <a:pt x="157" y="446"/>
                  </a:lnTo>
                  <a:lnTo>
                    <a:pt x="196" y="459"/>
                  </a:lnTo>
                  <a:lnTo>
                    <a:pt x="157" y="472"/>
                  </a:lnTo>
                  <a:lnTo>
                    <a:pt x="119" y="492"/>
                  </a:lnTo>
                  <a:lnTo>
                    <a:pt x="86" y="519"/>
                  </a:lnTo>
                  <a:lnTo>
                    <a:pt x="57" y="550"/>
                  </a:lnTo>
                  <a:lnTo>
                    <a:pt x="34" y="590"/>
                  </a:lnTo>
                  <a:lnTo>
                    <a:pt x="16" y="632"/>
                  </a:lnTo>
                  <a:lnTo>
                    <a:pt x="4" y="680"/>
                  </a:lnTo>
                  <a:lnTo>
                    <a:pt x="0" y="729"/>
                  </a:lnTo>
                  <a:lnTo>
                    <a:pt x="0" y="972"/>
                  </a:lnTo>
                  <a:lnTo>
                    <a:pt x="37" y="972"/>
                  </a:lnTo>
                  <a:lnTo>
                    <a:pt x="37" y="729"/>
                  </a:lnTo>
                  <a:lnTo>
                    <a:pt x="41" y="681"/>
                  </a:lnTo>
                  <a:lnTo>
                    <a:pt x="52" y="637"/>
                  </a:lnTo>
                  <a:lnTo>
                    <a:pt x="71" y="596"/>
                  </a:lnTo>
                  <a:lnTo>
                    <a:pt x="95" y="561"/>
                  </a:lnTo>
                  <a:lnTo>
                    <a:pt x="125" y="533"/>
                  </a:lnTo>
                  <a:lnTo>
                    <a:pt x="160" y="511"/>
                  </a:lnTo>
                  <a:lnTo>
                    <a:pt x="196" y="497"/>
                  </a:lnTo>
                  <a:lnTo>
                    <a:pt x="237" y="492"/>
                  </a:lnTo>
                  <a:lnTo>
                    <a:pt x="276" y="497"/>
                  </a:lnTo>
                  <a:lnTo>
                    <a:pt x="314" y="511"/>
                  </a:lnTo>
                  <a:lnTo>
                    <a:pt x="347" y="533"/>
                  </a:lnTo>
                  <a:lnTo>
                    <a:pt x="377" y="561"/>
                  </a:lnTo>
                  <a:lnTo>
                    <a:pt x="401" y="596"/>
                  </a:lnTo>
                  <a:lnTo>
                    <a:pt x="420" y="637"/>
                  </a:lnTo>
                  <a:lnTo>
                    <a:pt x="431" y="681"/>
                  </a:lnTo>
                  <a:lnTo>
                    <a:pt x="436" y="729"/>
                  </a:lnTo>
                  <a:lnTo>
                    <a:pt x="436" y="953"/>
                  </a:lnTo>
                  <a:lnTo>
                    <a:pt x="472" y="953"/>
                  </a:lnTo>
                  <a:lnTo>
                    <a:pt x="472" y="729"/>
                  </a:lnTo>
                  <a:lnTo>
                    <a:pt x="469" y="680"/>
                  </a:lnTo>
                  <a:lnTo>
                    <a:pt x="456" y="632"/>
                  </a:lnTo>
                  <a:lnTo>
                    <a:pt x="439" y="590"/>
                  </a:lnTo>
                  <a:lnTo>
                    <a:pt x="415" y="550"/>
                  </a:lnTo>
                  <a:lnTo>
                    <a:pt x="387" y="519"/>
                  </a:lnTo>
                  <a:lnTo>
                    <a:pt x="352" y="492"/>
                  </a:lnTo>
                  <a:lnTo>
                    <a:pt x="316" y="472"/>
                  </a:lnTo>
                  <a:lnTo>
                    <a:pt x="275" y="459"/>
                  </a:lnTo>
                  <a:close/>
                </a:path>
              </a:pathLst>
            </a:custGeom>
            <a:solidFill>
              <a:srgbClr val="E77324"/>
            </a:solidFill>
            <a:ln w="9525">
              <a:solidFill>
                <a:srgbClr val="E77324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F97E2008-3580-7B53-189D-EA85F05F6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0" y="2020"/>
              <a:ext cx="309" cy="165"/>
            </a:xfrm>
            <a:custGeom>
              <a:avLst/>
              <a:gdLst>
                <a:gd name="T0" fmla="*/ 0 w 309"/>
                <a:gd name="T1" fmla="*/ 0 h 165"/>
                <a:gd name="T2" fmla="*/ 6 w 309"/>
                <a:gd name="T3" fmla="*/ 33 h 165"/>
                <a:gd name="T4" fmla="*/ 17 w 309"/>
                <a:gd name="T5" fmla="*/ 64 h 165"/>
                <a:gd name="T6" fmla="*/ 31 w 309"/>
                <a:gd name="T7" fmla="*/ 93 h 165"/>
                <a:gd name="T8" fmla="*/ 52 w 309"/>
                <a:gd name="T9" fmla="*/ 118 h 165"/>
                <a:gd name="T10" fmla="*/ 74 w 309"/>
                <a:gd name="T11" fmla="*/ 137 h 165"/>
                <a:gd name="T12" fmla="*/ 98 w 309"/>
                <a:gd name="T13" fmla="*/ 153 h 165"/>
                <a:gd name="T14" fmla="*/ 126 w 309"/>
                <a:gd name="T15" fmla="*/ 162 h 165"/>
                <a:gd name="T16" fmla="*/ 154 w 309"/>
                <a:gd name="T17" fmla="*/ 165 h 165"/>
                <a:gd name="T18" fmla="*/ 184 w 309"/>
                <a:gd name="T19" fmla="*/ 162 h 165"/>
                <a:gd name="T20" fmla="*/ 211 w 309"/>
                <a:gd name="T21" fmla="*/ 153 h 165"/>
                <a:gd name="T22" fmla="*/ 236 w 309"/>
                <a:gd name="T23" fmla="*/ 137 h 165"/>
                <a:gd name="T24" fmla="*/ 258 w 309"/>
                <a:gd name="T25" fmla="*/ 118 h 165"/>
                <a:gd name="T26" fmla="*/ 277 w 309"/>
                <a:gd name="T27" fmla="*/ 93 h 165"/>
                <a:gd name="T28" fmla="*/ 292 w 309"/>
                <a:gd name="T29" fmla="*/ 64 h 165"/>
                <a:gd name="T30" fmla="*/ 303 w 309"/>
                <a:gd name="T31" fmla="*/ 33 h 165"/>
                <a:gd name="T32" fmla="*/ 309 w 309"/>
                <a:gd name="T33" fmla="*/ 0 h 165"/>
                <a:gd name="T34" fmla="*/ 0 w 309"/>
                <a:gd name="T35" fmla="*/ 0 h 16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09"/>
                <a:gd name="T55" fmla="*/ 0 h 165"/>
                <a:gd name="T56" fmla="*/ 309 w 309"/>
                <a:gd name="T57" fmla="*/ 165 h 16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09" h="165">
                  <a:moveTo>
                    <a:pt x="0" y="0"/>
                  </a:moveTo>
                  <a:lnTo>
                    <a:pt x="6" y="33"/>
                  </a:lnTo>
                  <a:lnTo>
                    <a:pt x="17" y="64"/>
                  </a:lnTo>
                  <a:lnTo>
                    <a:pt x="31" y="93"/>
                  </a:lnTo>
                  <a:lnTo>
                    <a:pt x="52" y="118"/>
                  </a:lnTo>
                  <a:lnTo>
                    <a:pt x="74" y="137"/>
                  </a:lnTo>
                  <a:lnTo>
                    <a:pt x="98" y="153"/>
                  </a:lnTo>
                  <a:lnTo>
                    <a:pt x="126" y="162"/>
                  </a:lnTo>
                  <a:lnTo>
                    <a:pt x="154" y="165"/>
                  </a:lnTo>
                  <a:lnTo>
                    <a:pt x="184" y="162"/>
                  </a:lnTo>
                  <a:lnTo>
                    <a:pt x="211" y="153"/>
                  </a:lnTo>
                  <a:lnTo>
                    <a:pt x="236" y="137"/>
                  </a:lnTo>
                  <a:lnTo>
                    <a:pt x="258" y="118"/>
                  </a:lnTo>
                  <a:lnTo>
                    <a:pt x="277" y="93"/>
                  </a:lnTo>
                  <a:lnTo>
                    <a:pt x="292" y="64"/>
                  </a:lnTo>
                  <a:lnTo>
                    <a:pt x="303" y="33"/>
                  </a:lnTo>
                  <a:lnTo>
                    <a:pt x="3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7324"/>
            </a:solidFill>
            <a:ln w="9525">
              <a:solidFill>
                <a:srgbClr val="E77324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686D080A-903B-7FDF-6F4E-1177C4FA5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4" y="2324"/>
              <a:ext cx="50" cy="51"/>
            </a:xfrm>
            <a:custGeom>
              <a:avLst/>
              <a:gdLst>
                <a:gd name="T0" fmla="*/ 50 w 50"/>
                <a:gd name="T1" fmla="*/ 25 h 51"/>
                <a:gd name="T2" fmla="*/ 49 w 50"/>
                <a:gd name="T3" fmla="*/ 35 h 51"/>
                <a:gd name="T4" fmla="*/ 42 w 50"/>
                <a:gd name="T5" fmla="*/ 43 h 51"/>
                <a:gd name="T6" fmla="*/ 35 w 50"/>
                <a:gd name="T7" fmla="*/ 49 h 51"/>
                <a:gd name="T8" fmla="*/ 25 w 50"/>
                <a:gd name="T9" fmla="*/ 51 h 51"/>
                <a:gd name="T10" fmla="*/ 16 w 50"/>
                <a:gd name="T11" fmla="*/ 49 h 51"/>
                <a:gd name="T12" fmla="*/ 8 w 50"/>
                <a:gd name="T13" fmla="*/ 43 h 51"/>
                <a:gd name="T14" fmla="*/ 1 w 50"/>
                <a:gd name="T15" fmla="*/ 35 h 51"/>
                <a:gd name="T16" fmla="*/ 0 w 50"/>
                <a:gd name="T17" fmla="*/ 25 h 51"/>
                <a:gd name="T18" fmla="*/ 1 w 50"/>
                <a:gd name="T19" fmla="*/ 16 h 51"/>
                <a:gd name="T20" fmla="*/ 8 w 50"/>
                <a:gd name="T21" fmla="*/ 8 h 51"/>
                <a:gd name="T22" fmla="*/ 16 w 50"/>
                <a:gd name="T23" fmla="*/ 2 h 51"/>
                <a:gd name="T24" fmla="*/ 25 w 50"/>
                <a:gd name="T25" fmla="*/ 0 h 51"/>
                <a:gd name="T26" fmla="*/ 35 w 50"/>
                <a:gd name="T27" fmla="*/ 2 h 51"/>
                <a:gd name="T28" fmla="*/ 42 w 50"/>
                <a:gd name="T29" fmla="*/ 8 h 51"/>
                <a:gd name="T30" fmla="*/ 49 w 50"/>
                <a:gd name="T31" fmla="*/ 16 h 51"/>
                <a:gd name="T32" fmla="*/ 50 w 50"/>
                <a:gd name="T33" fmla="*/ 25 h 5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0"/>
                <a:gd name="T52" fmla="*/ 0 h 51"/>
                <a:gd name="T53" fmla="*/ 50 w 50"/>
                <a:gd name="T54" fmla="*/ 51 h 5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0" h="51">
                  <a:moveTo>
                    <a:pt x="50" y="25"/>
                  </a:moveTo>
                  <a:lnTo>
                    <a:pt x="49" y="35"/>
                  </a:lnTo>
                  <a:lnTo>
                    <a:pt x="42" y="43"/>
                  </a:lnTo>
                  <a:lnTo>
                    <a:pt x="35" y="49"/>
                  </a:lnTo>
                  <a:lnTo>
                    <a:pt x="25" y="51"/>
                  </a:lnTo>
                  <a:lnTo>
                    <a:pt x="16" y="49"/>
                  </a:lnTo>
                  <a:lnTo>
                    <a:pt x="8" y="43"/>
                  </a:lnTo>
                  <a:lnTo>
                    <a:pt x="1" y="35"/>
                  </a:lnTo>
                  <a:lnTo>
                    <a:pt x="0" y="25"/>
                  </a:lnTo>
                  <a:lnTo>
                    <a:pt x="1" y="16"/>
                  </a:lnTo>
                  <a:lnTo>
                    <a:pt x="8" y="8"/>
                  </a:lnTo>
                  <a:lnTo>
                    <a:pt x="16" y="2"/>
                  </a:lnTo>
                  <a:lnTo>
                    <a:pt x="25" y="0"/>
                  </a:lnTo>
                  <a:lnTo>
                    <a:pt x="35" y="2"/>
                  </a:lnTo>
                  <a:lnTo>
                    <a:pt x="42" y="8"/>
                  </a:lnTo>
                  <a:lnTo>
                    <a:pt x="49" y="16"/>
                  </a:lnTo>
                  <a:lnTo>
                    <a:pt x="50" y="25"/>
                  </a:lnTo>
                  <a:close/>
                </a:path>
              </a:pathLst>
            </a:custGeom>
            <a:solidFill>
              <a:srgbClr val="E77324"/>
            </a:solidFill>
            <a:ln w="9525">
              <a:solidFill>
                <a:srgbClr val="E77324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2B51EF59-D144-842A-BB00-945821A809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4" y="2416"/>
              <a:ext cx="50" cy="50"/>
            </a:xfrm>
            <a:custGeom>
              <a:avLst/>
              <a:gdLst>
                <a:gd name="T0" fmla="*/ 50 w 50"/>
                <a:gd name="T1" fmla="*/ 25 h 50"/>
                <a:gd name="T2" fmla="*/ 49 w 50"/>
                <a:gd name="T3" fmla="*/ 34 h 50"/>
                <a:gd name="T4" fmla="*/ 42 w 50"/>
                <a:gd name="T5" fmla="*/ 42 h 50"/>
                <a:gd name="T6" fmla="*/ 35 w 50"/>
                <a:gd name="T7" fmla="*/ 48 h 50"/>
                <a:gd name="T8" fmla="*/ 25 w 50"/>
                <a:gd name="T9" fmla="*/ 50 h 50"/>
                <a:gd name="T10" fmla="*/ 16 w 50"/>
                <a:gd name="T11" fmla="*/ 48 h 50"/>
                <a:gd name="T12" fmla="*/ 8 w 50"/>
                <a:gd name="T13" fmla="*/ 42 h 50"/>
                <a:gd name="T14" fmla="*/ 1 w 50"/>
                <a:gd name="T15" fmla="*/ 34 h 50"/>
                <a:gd name="T16" fmla="*/ 0 w 50"/>
                <a:gd name="T17" fmla="*/ 25 h 50"/>
                <a:gd name="T18" fmla="*/ 1 w 50"/>
                <a:gd name="T19" fmla="*/ 15 h 50"/>
                <a:gd name="T20" fmla="*/ 8 w 50"/>
                <a:gd name="T21" fmla="*/ 7 h 50"/>
                <a:gd name="T22" fmla="*/ 16 w 50"/>
                <a:gd name="T23" fmla="*/ 1 h 50"/>
                <a:gd name="T24" fmla="*/ 25 w 50"/>
                <a:gd name="T25" fmla="*/ 0 h 50"/>
                <a:gd name="T26" fmla="*/ 35 w 50"/>
                <a:gd name="T27" fmla="*/ 1 h 50"/>
                <a:gd name="T28" fmla="*/ 42 w 50"/>
                <a:gd name="T29" fmla="*/ 7 h 50"/>
                <a:gd name="T30" fmla="*/ 49 w 50"/>
                <a:gd name="T31" fmla="*/ 15 h 50"/>
                <a:gd name="T32" fmla="*/ 50 w 50"/>
                <a:gd name="T33" fmla="*/ 25 h 5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0"/>
                <a:gd name="T52" fmla="*/ 0 h 50"/>
                <a:gd name="T53" fmla="*/ 50 w 50"/>
                <a:gd name="T54" fmla="*/ 50 h 5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0" h="50">
                  <a:moveTo>
                    <a:pt x="50" y="25"/>
                  </a:moveTo>
                  <a:lnTo>
                    <a:pt x="49" y="34"/>
                  </a:lnTo>
                  <a:lnTo>
                    <a:pt x="42" y="42"/>
                  </a:lnTo>
                  <a:lnTo>
                    <a:pt x="35" y="48"/>
                  </a:lnTo>
                  <a:lnTo>
                    <a:pt x="25" y="50"/>
                  </a:lnTo>
                  <a:lnTo>
                    <a:pt x="16" y="48"/>
                  </a:lnTo>
                  <a:lnTo>
                    <a:pt x="8" y="42"/>
                  </a:lnTo>
                  <a:lnTo>
                    <a:pt x="1" y="34"/>
                  </a:lnTo>
                  <a:lnTo>
                    <a:pt x="0" y="25"/>
                  </a:lnTo>
                  <a:lnTo>
                    <a:pt x="1" y="15"/>
                  </a:lnTo>
                  <a:lnTo>
                    <a:pt x="8" y="7"/>
                  </a:lnTo>
                  <a:lnTo>
                    <a:pt x="16" y="1"/>
                  </a:lnTo>
                  <a:lnTo>
                    <a:pt x="25" y="0"/>
                  </a:lnTo>
                  <a:lnTo>
                    <a:pt x="35" y="1"/>
                  </a:lnTo>
                  <a:lnTo>
                    <a:pt x="42" y="7"/>
                  </a:lnTo>
                  <a:lnTo>
                    <a:pt x="49" y="15"/>
                  </a:lnTo>
                  <a:lnTo>
                    <a:pt x="50" y="25"/>
                  </a:lnTo>
                  <a:close/>
                </a:path>
              </a:pathLst>
            </a:custGeom>
            <a:solidFill>
              <a:srgbClr val="E77324"/>
            </a:solidFill>
            <a:ln w="9525">
              <a:solidFill>
                <a:srgbClr val="E77324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4" name="Freeform 41">
              <a:extLst>
                <a:ext uri="{FF2B5EF4-FFF2-40B4-BE49-F238E27FC236}">
                  <a16:creationId xmlns:a16="http://schemas.microsoft.com/office/drawing/2014/main" id="{8E1C38E5-5EF0-1E26-559E-807FF1547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4" y="2505"/>
              <a:ext cx="50" cy="52"/>
            </a:xfrm>
            <a:custGeom>
              <a:avLst/>
              <a:gdLst>
                <a:gd name="T0" fmla="*/ 50 w 50"/>
                <a:gd name="T1" fmla="*/ 26 h 52"/>
                <a:gd name="T2" fmla="*/ 49 w 50"/>
                <a:gd name="T3" fmla="*/ 35 h 52"/>
                <a:gd name="T4" fmla="*/ 42 w 50"/>
                <a:gd name="T5" fmla="*/ 45 h 52"/>
                <a:gd name="T6" fmla="*/ 35 w 50"/>
                <a:gd name="T7" fmla="*/ 51 h 52"/>
                <a:gd name="T8" fmla="*/ 25 w 50"/>
                <a:gd name="T9" fmla="*/ 52 h 52"/>
                <a:gd name="T10" fmla="*/ 16 w 50"/>
                <a:gd name="T11" fmla="*/ 51 h 52"/>
                <a:gd name="T12" fmla="*/ 8 w 50"/>
                <a:gd name="T13" fmla="*/ 45 h 52"/>
                <a:gd name="T14" fmla="*/ 1 w 50"/>
                <a:gd name="T15" fmla="*/ 35 h 52"/>
                <a:gd name="T16" fmla="*/ 0 w 50"/>
                <a:gd name="T17" fmla="*/ 26 h 52"/>
                <a:gd name="T18" fmla="*/ 1 w 50"/>
                <a:gd name="T19" fmla="*/ 16 h 52"/>
                <a:gd name="T20" fmla="*/ 8 w 50"/>
                <a:gd name="T21" fmla="*/ 8 h 52"/>
                <a:gd name="T22" fmla="*/ 16 w 50"/>
                <a:gd name="T23" fmla="*/ 2 h 52"/>
                <a:gd name="T24" fmla="*/ 25 w 50"/>
                <a:gd name="T25" fmla="*/ 0 h 52"/>
                <a:gd name="T26" fmla="*/ 35 w 50"/>
                <a:gd name="T27" fmla="*/ 2 h 52"/>
                <a:gd name="T28" fmla="*/ 42 w 50"/>
                <a:gd name="T29" fmla="*/ 8 h 52"/>
                <a:gd name="T30" fmla="*/ 49 w 50"/>
                <a:gd name="T31" fmla="*/ 16 h 52"/>
                <a:gd name="T32" fmla="*/ 50 w 50"/>
                <a:gd name="T33" fmla="*/ 26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0"/>
                <a:gd name="T52" fmla="*/ 0 h 52"/>
                <a:gd name="T53" fmla="*/ 50 w 50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0" h="52">
                  <a:moveTo>
                    <a:pt x="50" y="26"/>
                  </a:moveTo>
                  <a:lnTo>
                    <a:pt x="49" y="35"/>
                  </a:lnTo>
                  <a:lnTo>
                    <a:pt x="42" y="45"/>
                  </a:lnTo>
                  <a:lnTo>
                    <a:pt x="35" y="51"/>
                  </a:lnTo>
                  <a:lnTo>
                    <a:pt x="25" y="52"/>
                  </a:lnTo>
                  <a:lnTo>
                    <a:pt x="16" y="51"/>
                  </a:lnTo>
                  <a:lnTo>
                    <a:pt x="8" y="45"/>
                  </a:lnTo>
                  <a:lnTo>
                    <a:pt x="1" y="35"/>
                  </a:lnTo>
                  <a:lnTo>
                    <a:pt x="0" y="26"/>
                  </a:lnTo>
                  <a:lnTo>
                    <a:pt x="1" y="16"/>
                  </a:lnTo>
                  <a:lnTo>
                    <a:pt x="8" y="8"/>
                  </a:lnTo>
                  <a:lnTo>
                    <a:pt x="16" y="2"/>
                  </a:lnTo>
                  <a:lnTo>
                    <a:pt x="25" y="0"/>
                  </a:lnTo>
                  <a:lnTo>
                    <a:pt x="35" y="2"/>
                  </a:lnTo>
                  <a:lnTo>
                    <a:pt x="42" y="8"/>
                  </a:lnTo>
                  <a:lnTo>
                    <a:pt x="49" y="16"/>
                  </a:lnTo>
                  <a:lnTo>
                    <a:pt x="50" y="26"/>
                  </a:lnTo>
                  <a:close/>
                </a:path>
              </a:pathLst>
            </a:custGeom>
            <a:solidFill>
              <a:srgbClr val="E77324"/>
            </a:solidFill>
            <a:ln w="9525">
              <a:solidFill>
                <a:srgbClr val="E77324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5" name="Freeform 42">
              <a:extLst>
                <a:ext uri="{FF2B5EF4-FFF2-40B4-BE49-F238E27FC236}">
                  <a16:creationId xmlns:a16="http://schemas.microsoft.com/office/drawing/2014/main" id="{9714DA92-A5D2-E917-3CD2-A494F6404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9" y="2589"/>
              <a:ext cx="409" cy="203"/>
            </a:xfrm>
            <a:custGeom>
              <a:avLst/>
              <a:gdLst>
                <a:gd name="T0" fmla="*/ 409 w 409"/>
                <a:gd name="T1" fmla="*/ 203 h 203"/>
                <a:gd name="T2" fmla="*/ 403 w 409"/>
                <a:gd name="T3" fmla="*/ 162 h 203"/>
                <a:gd name="T4" fmla="*/ 390 w 409"/>
                <a:gd name="T5" fmla="*/ 123 h 203"/>
                <a:gd name="T6" fmla="*/ 371 w 409"/>
                <a:gd name="T7" fmla="*/ 90 h 203"/>
                <a:gd name="T8" fmla="*/ 346 w 409"/>
                <a:gd name="T9" fmla="*/ 58 h 203"/>
                <a:gd name="T10" fmla="*/ 316 w 409"/>
                <a:gd name="T11" fmla="*/ 35 h 203"/>
                <a:gd name="T12" fmla="*/ 281 w 409"/>
                <a:gd name="T13" fmla="*/ 16 h 203"/>
                <a:gd name="T14" fmla="*/ 245 w 409"/>
                <a:gd name="T15" fmla="*/ 5 h 203"/>
                <a:gd name="T16" fmla="*/ 204 w 409"/>
                <a:gd name="T17" fmla="*/ 0 h 203"/>
                <a:gd name="T18" fmla="*/ 164 w 409"/>
                <a:gd name="T19" fmla="*/ 5 h 203"/>
                <a:gd name="T20" fmla="*/ 127 w 409"/>
                <a:gd name="T21" fmla="*/ 16 h 203"/>
                <a:gd name="T22" fmla="*/ 93 w 409"/>
                <a:gd name="T23" fmla="*/ 35 h 203"/>
                <a:gd name="T24" fmla="*/ 63 w 409"/>
                <a:gd name="T25" fmla="*/ 58 h 203"/>
                <a:gd name="T26" fmla="*/ 38 w 409"/>
                <a:gd name="T27" fmla="*/ 90 h 203"/>
                <a:gd name="T28" fmla="*/ 19 w 409"/>
                <a:gd name="T29" fmla="*/ 123 h 203"/>
                <a:gd name="T30" fmla="*/ 7 w 409"/>
                <a:gd name="T31" fmla="*/ 162 h 203"/>
                <a:gd name="T32" fmla="*/ 0 w 409"/>
                <a:gd name="T33" fmla="*/ 203 h 203"/>
                <a:gd name="T34" fmla="*/ 409 w 409"/>
                <a:gd name="T35" fmla="*/ 203 h 20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09"/>
                <a:gd name="T55" fmla="*/ 0 h 203"/>
                <a:gd name="T56" fmla="*/ 409 w 409"/>
                <a:gd name="T57" fmla="*/ 203 h 203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09" h="203">
                  <a:moveTo>
                    <a:pt x="409" y="203"/>
                  </a:moveTo>
                  <a:lnTo>
                    <a:pt x="403" y="162"/>
                  </a:lnTo>
                  <a:lnTo>
                    <a:pt x="390" y="123"/>
                  </a:lnTo>
                  <a:lnTo>
                    <a:pt x="371" y="90"/>
                  </a:lnTo>
                  <a:lnTo>
                    <a:pt x="346" y="58"/>
                  </a:lnTo>
                  <a:lnTo>
                    <a:pt x="316" y="35"/>
                  </a:lnTo>
                  <a:lnTo>
                    <a:pt x="281" y="16"/>
                  </a:lnTo>
                  <a:lnTo>
                    <a:pt x="245" y="5"/>
                  </a:lnTo>
                  <a:lnTo>
                    <a:pt x="204" y="0"/>
                  </a:lnTo>
                  <a:lnTo>
                    <a:pt x="164" y="5"/>
                  </a:lnTo>
                  <a:lnTo>
                    <a:pt x="127" y="16"/>
                  </a:lnTo>
                  <a:lnTo>
                    <a:pt x="93" y="35"/>
                  </a:lnTo>
                  <a:lnTo>
                    <a:pt x="63" y="58"/>
                  </a:lnTo>
                  <a:lnTo>
                    <a:pt x="38" y="90"/>
                  </a:lnTo>
                  <a:lnTo>
                    <a:pt x="19" y="123"/>
                  </a:lnTo>
                  <a:lnTo>
                    <a:pt x="7" y="162"/>
                  </a:lnTo>
                  <a:lnTo>
                    <a:pt x="0" y="203"/>
                  </a:lnTo>
                  <a:lnTo>
                    <a:pt x="409" y="203"/>
                  </a:lnTo>
                  <a:close/>
                </a:path>
              </a:pathLst>
            </a:custGeom>
            <a:solidFill>
              <a:srgbClr val="E77324"/>
            </a:solidFill>
            <a:ln w="9525">
              <a:solidFill>
                <a:srgbClr val="E77324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6" name="Freeform 43">
              <a:extLst>
                <a:ext uri="{FF2B5EF4-FFF2-40B4-BE49-F238E27FC236}">
                  <a16:creationId xmlns:a16="http://schemas.microsoft.com/office/drawing/2014/main" id="{BD0E2100-1118-1711-1535-B320D7E6B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2" y="2740"/>
              <a:ext cx="605" cy="177"/>
            </a:xfrm>
            <a:custGeom>
              <a:avLst/>
              <a:gdLst>
                <a:gd name="T0" fmla="*/ 586 w 605"/>
                <a:gd name="T1" fmla="*/ 0 h 177"/>
                <a:gd name="T2" fmla="*/ 0 w 605"/>
                <a:gd name="T3" fmla="*/ 0 h 177"/>
                <a:gd name="T4" fmla="*/ 0 w 605"/>
                <a:gd name="T5" fmla="*/ 177 h 177"/>
                <a:gd name="T6" fmla="*/ 605 w 605"/>
                <a:gd name="T7" fmla="*/ 177 h 177"/>
                <a:gd name="T8" fmla="*/ 605 w 605"/>
                <a:gd name="T9" fmla="*/ 0 h 177"/>
                <a:gd name="T10" fmla="*/ 586 w 605"/>
                <a:gd name="T11" fmla="*/ 0 h 1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05"/>
                <a:gd name="T19" fmla="*/ 0 h 177"/>
                <a:gd name="T20" fmla="*/ 605 w 605"/>
                <a:gd name="T21" fmla="*/ 177 h 1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05" h="177">
                  <a:moveTo>
                    <a:pt x="586" y="0"/>
                  </a:moveTo>
                  <a:lnTo>
                    <a:pt x="0" y="0"/>
                  </a:lnTo>
                  <a:lnTo>
                    <a:pt x="0" y="177"/>
                  </a:lnTo>
                  <a:lnTo>
                    <a:pt x="605" y="177"/>
                  </a:lnTo>
                  <a:lnTo>
                    <a:pt x="605" y="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E77324"/>
            </a:solidFill>
            <a:ln w="9525">
              <a:solidFill>
                <a:srgbClr val="E77324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" name="Freeform 44">
              <a:extLst>
                <a:ext uri="{FF2B5EF4-FFF2-40B4-BE49-F238E27FC236}">
                  <a16:creationId xmlns:a16="http://schemas.microsoft.com/office/drawing/2014/main" id="{735DAE94-7D63-6F5D-793E-0D7E393F3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9" y="2777"/>
              <a:ext cx="532" cy="102"/>
            </a:xfrm>
            <a:custGeom>
              <a:avLst/>
              <a:gdLst>
                <a:gd name="T0" fmla="*/ 532 w 532"/>
                <a:gd name="T1" fmla="*/ 0 h 102"/>
                <a:gd name="T2" fmla="*/ 532 w 532"/>
                <a:gd name="T3" fmla="*/ 22 h 102"/>
                <a:gd name="T4" fmla="*/ 532 w 532"/>
                <a:gd name="T5" fmla="*/ 50 h 102"/>
                <a:gd name="T6" fmla="*/ 532 w 532"/>
                <a:gd name="T7" fmla="*/ 80 h 102"/>
                <a:gd name="T8" fmla="*/ 532 w 532"/>
                <a:gd name="T9" fmla="*/ 102 h 102"/>
                <a:gd name="T10" fmla="*/ 521 w 532"/>
                <a:gd name="T11" fmla="*/ 102 h 102"/>
                <a:gd name="T12" fmla="*/ 500 w 532"/>
                <a:gd name="T13" fmla="*/ 102 h 102"/>
                <a:gd name="T14" fmla="*/ 474 w 532"/>
                <a:gd name="T15" fmla="*/ 102 h 102"/>
                <a:gd name="T16" fmla="*/ 439 w 532"/>
                <a:gd name="T17" fmla="*/ 102 h 102"/>
                <a:gd name="T18" fmla="*/ 401 w 532"/>
                <a:gd name="T19" fmla="*/ 102 h 102"/>
                <a:gd name="T20" fmla="*/ 358 w 532"/>
                <a:gd name="T21" fmla="*/ 102 h 102"/>
                <a:gd name="T22" fmla="*/ 313 w 532"/>
                <a:gd name="T23" fmla="*/ 102 h 102"/>
                <a:gd name="T24" fmla="*/ 267 w 532"/>
                <a:gd name="T25" fmla="*/ 102 h 102"/>
                <a:gd name="T26" fmla="*/ 220 w 532"/>
                <a:gd name="T27" fmla="*/ 102 h 102"/>
                <a:gd name="T28" fmla="*/ 174 w 532"/>
                <a:gd name="T29" fmla="*/ 102 h 102"/>
                <a:gd name="T30" fmla="*/ 131 w 532"/>
                <a:gd name="T31" fmla="*/ 102 h 102"/>
                <a:gd name="T32" fmla="*/ 94 w 532"/>
                <a:gd name="T33" fmla="*/ 102 h 102"/>
                <a:gd name="T34" fmla="*/ 59 w 532"/>
                <a:gd name="T35" fmla="*/ 102 h 102"/>
                <a:gd name="T36" fmla="*/ 32 w 532"/>
                <a:gd name="T37" fmla="*/ 102 h 102"/>
                <a:gd name="T38" fmla="*/ 12 w 532"/>
                <a:gd name="T39" fmla="*/ 102 h 102"/>
                <a:gd name="T40" fmla="*/ 0 w 532"/>
                <a:gd name="T41" fmla="*/ 102 h 102"/>
                <a:gd name="T42" fmla="*/ 0 w 532"/>
                <a:gd name="T43" fmla="*/ 80 h 102"/>
                <a:gd name="T44" fmla="*/ 0 w 532"/>
                <a:gd name="T45" fmla="*/ 50 h 102"/>
                <a:gd name="T46" fmla="*/ 0 w 532"/>
                <a:gd name="T47" fmla="*/ 22 h 102"/>
                <a:gd name="T48" fmla="*/ 0 w 532"/>
                <a:gd name="T49" fmla="*/ 0 h 102"/>
                <a:gd name="T50" fmla="*/ 12 w 532"/>
                <a:gd name="T51" fmla="*/ 0 h 102"/>
                <a:gd name="T52" fmla="*/ 32 w 532"/>
                <a:gd name="T53" fmla="*/ 0 h 102"/>
                <a:gd name="T54" fmla="*/ 59 w 532"/>
                <a:gd name="T55" fmla="*/ 0 h 102"/>
                <a:gd name="T56" fmla="*/ 94 w 532"/>
                <a:gd name="T57" fmla="*/ 0 h 102"/>
                <a:gd name="T58" fmla="*/ 131 w 532"/>
                <a:gd name="T59" fmla="*/ 0 h 102"/>
                <a:gd name="T60" fmla="*/ 174 w 532"/>
                <a:gd name="T61" fmla="*/ 0 h 102"/>
                <a:gd name="T62" fmla="*/ 220 w 532"/>
                <a:gd name="T63" fmla="*/ 0 h 102"/>
                <a:gd name="T64" fmla="*/ 267 w 532"/>
                <a:gd name="T65" fmla="*/ 0 h 102"/>
                <a:gd name="T66" fmla="*/ 313 w 532"/>
                <a:gd name="T67" fmla="*/ 0 h 102"/>
                <a:gd name="T68" fmla="*/ 358 w 532"/>
                <a:gd name="T69" fmla="*/ 0 h 102"/>
                <a:gd name="T70" fmla="*/ 401 w 532"/>
                <a:gd name="T71" fmla="*/ 0 h 102"/>
                <a:gd name="T72" fmla="*/ 439 w 532"/>
                <a:gd name="T73" fmla="*/ 0 h 102"/>
                <a:gd name="T74" fmla="*/ 474 w 532"/>
                <a:gd name="T75" fmla="*/ 0 h 102"/>
                <a:gd name="T76" fmla="*/ 500 w 532"/>
                <a:gd name="T77" fmla="*/ 0 h 102"/>
                <a:gd name="T78" fmla="*/ 521 w 532"/>
                <a:gd name="T79" fmla="*/ 0 h 102"/>
                <a:gd name="T80" fmla="*/ 532 w 532"/>
                <a:gd name="T81" fmla="*/ 0 h 10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532"/>
                <a:gd name="T124" fmla="*/ 0 h 102"/>
                <a:gd name="T125" fmla="*/ 532 w 532"/>
                <a:gd name="T126" fmla="*/ 102 h 10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532" h="102">
                  <a:moveTo>
                    <a:pt x="532" y="0"/>
                  </a:moveTo>
                  <a:lnTo>
                    <a:pt x="532" y="22"/>
                  </a:lnTo>
                  <a:lnTo>
                    <a:pt x="532" y="50"/>
                  </a:lnTo>
                  <a:lnTo>
                    <a:pt x="532" y="80"/>
                  </a:lnTo>
                  <a:lnTo>
                    <a:pt x="532" y="102"/>
                  </a:lnTo>
                  <a:lnTo>
                    <a:pt x="521" y="102"/>
                  </a:lnTo>
                  <a:lnTo>
                    <a:pt x="500" y="102"/>
                  </a:lnTo>
                  <a:lnTo>
                    <a:pt x="474" y="102"/>
                  </a:lnTo>
                  <a:lnTo>
                    <a:pt x="439" y="102"/>
                  </a:lnTo>
                  <a:lnTo>
                    <a:pt x="401" y="102"/>
                  </a:lnTo>
                  <a:lnTo>
                    <a:pt x="358" y="102"/>
                  </a:lnTo>
                  <a:lnTo>
                    <a:pt x="313" y="102"/>
                  </a:lnTo>
                  <a:lnTo>
                    <a:pt x="267" y="102"/>
                  </a:lnTo>
                  <a:lnTo>
                    <a:pt x="220" y="102"/>
                  </a:lnTo>
                  <a:lnTo>
                    <a:pt x="174" y="102"/>
                  </a:lnTo>
                  <a:lnTo>
                    <a:pt x="131" y="102"/>
                  </a:lnTo>
                  <a:lnTo>
                    <a:pt x="94" y="102"/>
                  </a:lnTo>
                  <a:lnTo>
                    <a:pt x="59" y="102"/>
                  </a:lnTo>
                  <a:lnTo>
                    <a:pt x="32" y="102"/>
                  </a:lnTo>
                  <a:lnTo>
                    <a:pt x="12" y="102"/>
                  </a:lnTo>
                  <a:lnTo>
                    <a:pt x="0" y="102"/>
                  </a:lnTo>
                  <a:lnTo>
                    <a:pt x="0" y="80"/>
                  </a:lnTo>
                  <a:lnTo>
                    <a:pt x="0" y="50"/>
                  </a:lnTo>
                  <a:lnTo>
                    <a:pt x="0" y="22"/>
                  </a:lnTo>
                  <a:lnTo>
                    <a:pt x="0" y="0"/>
                  </a:lnTo>
                  <a:lnTo>
                    <a:pt x="12" y="0"/>
                  </a:lnTo>
                  <a:lnTo>
                    <a:pt x="32" y="0"/>
                  </a:lnTo>
                  <a:lnTo>
                    <a:pt x="59" y="0"/>
                  </a:lnTo>
                  <a:lnTo>
                    <a:pt x="94" y="0"/>
                  </a:lnTo>
                  <a:lnTo>
                    <a:pt x="131" y="0"/>
                  </a:lnTo>
                  <a:lnTo>
                    <a:pt x="174" y="0"/>
                  </a:lnTo>
                  <a:lnTo>
                    <a:pt x="220" y="0"/>
                  </a:lnTo>
                  <a:lnTo>
                    <a:pt x="267" y="0"/>
                  </a:lnTo>
                  <a:lnTo>
                    <a:pt x="313" y="0"/>
                  </a:lnTo>
                  <a:lnTo>
                    <a:pt x="358" y="0"/>
                  </a:lnTo>
                  <a:lnTo>
                    <a:pt x="401" y="0"/>
                  </a:lnTo>
                  <a:lnTo>
                    <a:pt x="439" y="0"/>
                  </a:lnTo>
                  <a:lnTo>
                    <a:pt x="474" y="0"/>
                  </a:lnTo>
                  <a:lnTo>
                    <a:pt x="500" y="0"/>
                  </a:lnTo>
                  <a:lnTo>
                    <a:pt x="521" y="0"/>
                  </a:lnTo>
                  <a:lnTo>
                    <a:pt x="532" y="0"/>
                  </a:lnTo>
                  <a:close/>
                </a:path>
              </a:pathLst>
            </a:custGeom>
            <a:solidFill>
              <a:srgbClr val="E77324"/>
            </a:solidFill>
            <a:ln w="9525">
              <a:solidFill>
                <a:srgbClr val="E77324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0B5C695-6393-70D4-23CB-AA73798EDA4A}"/>
              </a:ext>
            </a:extLst>
          </p:cNvPr>
          <p:cNvGrpSpPr>
            <a:grpSpLocks noChangeAspect="1"/>
          </p:cNvGrpSpPr>
          <p:nvPr/>
        </p:nvGrpSpPr>
        <p:grpSpPr>
          <a:xfrm>
            <a:off x="4148386" y="1913117"/>
            <a:ext cx="850026" cy="867547"/>
            <a:chOff x="825500" y="4670425"/>
            <a:chExt cx="1231900" cy="1257300"/>
          </a:xfrm>
          <a:solidFill>
            <a:schemeClr val="accent1"/>
          </a:solidFill>
        </p:grpSpPr>
        <p:sp>
          <p:nvSpPr>
            <p:cNvPr id="59" name="Rectangle 68">
              <a:extLst>
                <a:ext uri="{FF2B5EF4-FFF2-40B4-BE49-F238E27FC236}">
                  <a16:creationId xmlns:a16="http://schemas.microsoft.com/office/drawing/2014/main" id="{C006303B-6286-0AFA-AAA8-185A9FE0F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5500" y="5734050"/>
              <a:ext cx="1231900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69">
              <a:extLst>
                <a:ext uri="{FF2B5EF4-FFF2-40B4-BE49-F238E27FC236}">
                  <a16:creationId xmlns:a16="http://schemas.microsoft.com/office/drawing/2014/main" id="{08FF2A8F-8F62-F016-69BD-33A457D60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5500" y="5321300"/>
              <a:ext cx="206375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70">
              <a:extLst>
                <a:ext uri="{FF2B5EF4-FFF2-40B4-BE49-F238E27FC236}">
                  <a16:creationId xmlns:a16="http://schemas.microsoft.com/office/drawing/2014/main" id="{84C63F9C-D48E-3F63-06CC-A0D7002EA6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1025" y="5321300"/>
              <a:ext cx="206375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71">
              <a:extLst>
                <a:ext uri="{FF2B5EF4-FFF2-40B4-BE49-F238E27FC236}">
                  <a16:creationId xmlns:a16="http://schemas.microsoft.com/office/drawing/2014/main" id="{E67AFAD0-E6D3-2B10-3D55-C3F1AEF67E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0350" y="5321300"/>
              <a:ext cx="146050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72">
              <a:extLst>
                <a:ext uri="{FF2B5EF4-FFF2-40B4-BE49-F238E27FC236}">
                  <a16:creationId xmlns:a16="http://schemas.microsoft.com/office/drawing/2014/main" id="{8B2ED893-A127-3D17-37FC-C55ED853F6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6500" y="5321300"/>
              <a:ext cx="146050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73">
              <a:extLst>
                <a:ext uri="{FF2B5EF4-FFF2-40B4-BE49-F238E27FC236}">
                  <a16:creationId xmlns:a16="http://schemas.microsoft.com/office/drawing/2014/main" id="{11662197-8D31-9D28-08D2-5466F1916C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5500" y="5899150"/>
              <a:ext cx="1231900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74">
              <a:extLst>
                <a:ext uri="{FF2B5EF4-FFF2-40B4-BE49-F238E27FC236}">
                  <a16:creationId xmlns:a16="http://schemas.microsoft.com/office/drawing/2014/main" id="{C3BDCF76-4722-E00C-AA8D-428EA0D11C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6300" y="5235575"/>
              <a:ext cx="1130300" cy="692150"/>
            </a:xfrm>
            <a:custGeom>
              <a:avLst/>
              <a:gdLst>
                <a:gd name="T0" fmla="*/ 0 w 712"/>
                <a:gd name="T1" fmla="*/ 0 h 436"/>
                <a:gd name="T2" fmla="*/ 98 w 712"/>
                <a:gd name="T3" fmla="*/ 212 h 436"/>
                <a:gd name="T4" fmla="*/ 106 w 712"/>
                <a:gd name="T5" fmla="*/ 244 h 436"/>
                <a:gd name="T6" fmla="*/ 130 w 712"/>
                <a:gd name="T7" fmla="*/ 264 h 436"/>
                <a:gd name="T8" fmla="*/ 152 w 712"/>
                <a:gd name="T9" fmla="*/ 268 h 436"/>
                <a:gd name="T10" fmla="*/ 184 w 712"/>
                <a:gd name="T11" fmla="*/ 258 h 436"/>
                <a:gd name="T12" fmla="*/ 204 w 712"/>
                <a:gd name="T13" fmla="*/ 234 h 436"/>
                <a:gd name="T14" fmla="*/ 208 w 712"/>
                <a:gd name="T15" fmla="*/ 0 h 436"/>
                <a:gd name="T16" fmla="*/ 300 w 712"/>
                <a:gd name="T17" fmla="*/ 212 h 436"/>
                <a:gd name="T18" fmla="*/ 310 w 712"/>
                <a:gd name="T19" fmla="*/ 244 h 436"/>
                <a:gd name="T20" fmla="*/ 334 w 712"/>
                <a:gd name="T21" fmla="*/ 264 h 436"/>
                <a:gd name="T22" fmla="*/ 356 w 712"/>
                <a:gd name="T23" fmla="*/ 268 h 436"/>
                <a:gd name="T24" fmla="*/ 386 w 712"/>
                <a:gd name="T25" fmla="*/ 258 h 436"/>
                <a:gd name="T26" fmla="*/ 406 w 712"/>
                <a:gd name="T27" fmla="*/ 234 h 436"/>
                <a:gd name="T28" fmla="*/ 412 w 712"/>
                <a:gd name="T29" fmla="*/ 0 h 436"/>
                <a:gd name="T30" fmla="*/ 504 w 712"/>
                <a:gd name="T31" fmla="*/ 212 h 436"/>
                <a:gd name="T32" fmla="*/ 514 w 712"/>
                <a:gd name="T33" fmla="*/ 244 h 436"/>
                <a:gd name="T34" fmla="*/ 538 w 712"/>
                <a:gd name="T35" fmla="*/ 264 h 436"/>
                <a:gd name="T36" fmla="*/ 560 w 712"/>
                <a:gd name="T37" fmla="*/ 268 h 436"/>
                <a:gd name="T38" fmla="*/ 590 w 712"/>
                <a:gd name="T39" fmla="*/ 258 h 436"/>
                <a:gd name="T40" fmla="*/ 610 w 712"/>
                <a:gd name="T41" fmla="*/ 234 h 436"/>
                <a:gd name="T42" fmla="*/ 614 w 712"/>
                <a:gd name="T43" fmla="*/ 0 h 436"/>
                <a:gd name="T44" fmla="*/ 18 w 712"/>
                <a:gd name="T45" fmla="*/ 418 h 436"/>
                <a:gd name="T46" fmla="*/ 632 w 712"/>
                <a:gd name="T47" fmla="*/ 18 h 436"/>
                <a:gd name="T48" fmla="*/ 632 w 712"/>
                <a:gd name="T49" fmla="*/ 228 h 436"/>
                <a:gd name="T50" fmla="*/ 612 w 712"/>
                <a:gd name="T51" fmla="*/ 264 h 436"/>
                <a:gd name="T52" fmla="*/ 574 w 712"/>
                <a:gd name="T53" fmla="*/ 284 h 436"/>
                <a:gd name="T54" fmla="*/ 544 w 712"/>
                <a:gd name="T55" fmla="*/ 284 h 436"/>
                <a:gd name="T56" fmla="*/ 508 w 712"/>
                <a:gd name="T57" fmla="*/ 264 h 436"/>
                <a:gd name="T58" fmla="*/ 488 w 712"/>
                <a:gd name="T59" fmla="*/ 228 h 436"/>
                <a:gd name="T60" fmla="*/ 430 w 712"/>
                <a:gd name="T61" fmla="*/ 18 h 436"/>
                <a:gd name="T62" fmla="*/ 428 w 712"/>
                <a:gd name="T63" fmla="*/ 228 h 436"/>
                <a:gd name="T64" fmla="*/ 408 w 712"/>
                <a:gd name="T65" fmla="*/ 264 h 436"/>
                <a:gd name="T66" fmla="*/ 370 w 712"/>
                <a:gd name="T67" fmla="*/ 284 h 436"/>
                <a:gd name="T68" fmla="*/ 342 w 712"/>
                <a:gd name="T69" fmla="*/ 284 h 436"/>
                <a:gd name="T70" fmla="*/ 304 w 712"/>
                <a:gd name="T71" fmla="*/ 264 h 436"/>
                <a:gd name="T72" fmla="*/ 284 w 712"/>
                <a:gd name="T73" fmla="*/ 228 h 436"/>
                <a:gd name="T74" fmla="*/ 226 w 712"/>
                <a:gd name="T75" fmla="*/ 18 h 436"/>
                <a:gd name="T76" fmla="*/ 224 w 712"/>
                <a:gd name="T77" fmla="*/ 228 h 436"/>
                <a:gd name="T78" fmla="*/ 204 w 712"/>
                <a:gd name="T79" fmla="*/ 264 h 436"/>
                <a:gd name="T80" fmla="*/ 168 w 712"/>
                <a:gd name="T81" fmla="*/ 284 h 436"/>
                <a:gd name="T82" fmla="*/ 138 w 712"/>
                <a:gd name="T83" fmla="*/ 284 h 436"/>
                <a:gd name="T84" fmla="*/ 100 w 712"/>
                <a:gd name="T85" fmla="*/ 264 h 436"/>
                <a:gd name="T86" fmla="*/ 80 w 712"/>
                <a:gd name="T87" fmla="*/ 228 h 436"/>
                <a:gd name="T88" fmla="*/ 18 w 712"/>
                <a:gd name="T89" fmla="*/ 18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12" h="436">
                  <a:moveTo>
                    <a:pt x="712" y="436"/>
                  </a:moveTo>
                  <a:lnTo>
                    <a:pt x="0" y="436"/>
                  </a:lnTo>
                  <a:lnTo>
                    <a:pt x="0" y="0"/>
                  </a:lnTo>
                  <a:lnTo>
                    <a:pt x="98" y="0"/>
                  </a:lnTo>
                  <a:lnTo>
                    <a:pt x="98" y="212"/>
                  </a:lnTo>
                  <a:lnTo>
                    <a:pt x="98" y="212"/>
                  </a:lnTo>
                  <a:lnTo>
                    <a:pt x="98" y="224"/>
                  </a:lnTo>
                  <a:lnTo>
                    <a:pt x="102" y="234"/>
                  </a:lnTo>
                  <a:lnTo>
                    <a:pt x="106" y="244"/>
                  </a:lnTo>
                  <a:lnTo>
                    <a:pt x="114" y="252"/>
                  </a:lnTo>
                  <a:lnTo>
                    <a:pt x="122" y="258"/>
                  </a:lnTo>
                  <a:lnTo>
                    <a:pt x="130" y="264"/>
                  </a:lnTo>
                  <a:lnTo>
                    <a:pt x="142" y="266"/>
                  </a:lnTo>
                  <a:lnTo>
                    <a:pt x="152" y="268"/>
                  </a:lnTo>
                  <a:lnTo>
                    <a:pt x="152" y="268"/>
                  </a:lnTo>
                  <a:lnTo>
                    <a:pt x="164" y="266"/>
                  </a:lnTo>
                  <a:lnTo>
                    <a:pt x="174" y="264"/>
                  </a:lnTo>
                  <a:lnTo>
                    <a:pt x="184" y="258"/>
                  </a:lnTo>
                  <a:lnTo>
                    <a:pt x="192" y="252"/>
                  </a:lnTo>
                  <a:lnTo>
                    <a:pt x="198" y="244"/>
                  </a:lnTo>
                  <a:lnTo>
                    <a:pt x="204" y="234"/>
                  </a:lnTo>
                  <a:lnTo>
                    <a:pt x="206" y="224"/>
                  </a:lnTo>
                  <a:lnTo>
                    <a:pt x="208" y="212"/>
                  </a:lnTo>
                  <a:lnTo>
                    <a:pt x="208" y="0"/>
                  </a:lnTo>
                  <a:lnTo>
                    <a:pt x="300" y="0"/>
                  </a:lnTo>
                  <a:lnTo>
                    <a:pt x="300" y="212"/>
                  </a:lnTo>
                  <a:lnTo>
                    <a:pt x="300" y="212"/>
                  </a:lnTo>
                  <a:lnTo>
                    <a:pt x="302" y="224"/>
                  </a:lnTo>
                  <a:lnTo>
                    <a:pt x="306" y="234"/>
                  </a:lnTo>
                  <a:lnTo>
                    <a:pt x="310" y="244"/>
                  </a:lnTo>
                  <a:lnTo>
                    <a:pt x="316" y="252"/>
                  </a:lnTo>
                  <a:lnTo>
                    <a:pt x="326" y="258"/>
                  </a:lnTo>
                  <a:lnTo>
                    <a:pt x="334" y="264"/>
                  </a:lnTo>
                  <a:lnTo>
                    <a:pt x="344" y="266"/>
                  </a:lnTo>
                  <a:lnTo>
                    <a:pt x="356" y="268"/>
                  </a:lnTo>
                  <a:lnTo>
                    <a:pt x="356" y="268"/>
                  </a:lnTo>
                  <a:lnTo>
                    <a:pt x="368" y="266"/>
                  </a:lnTo>
                  <a:lnTo>
                    <a:pt x="378" y="264"/>
                  </a:lnTo>
                  <a:lnTo>
                    <a:pt x="386" y="258"/>
                  </a:lnTo>
                  <a:lnTo>
                    <a:pt x="394" y="252"/>
                  </a:lnTo>
                  <a:lnTo>
                    <a:pt x="402" y="244"/>
                  </a:lnTo>
                  <a:lnTo>
                    <a:pt x="406" y="234"/>
                  </a:lnTo>
                  <a:lnTo>
                    <a:pt x="410" y="224"/>
                  </a:lnTo>
                  <a:lnTo>
                    <a:pt x="412" y="212"/>
                  </a:lnTo>
                  <a:lnTo>
                    <a:pt x="412" y="0"/>
                  </a:lnTo>
                  <a:lnTo>
                    <a:pt x="504" y="0"/>
                  </a:lnTo>
                  <a:lnTo>
                    <a:pt x="504" y="212"/>
                  </a:lnTo>
                  <a:lnTo>
                    <a:pt x="504" y="212"/>
                  </a:lnTo>
                  <a:lnTo>
                    <a:pt x="506" y="224"/>
                  </a:lnTo>
                  <a:lnTo>
                    <a:pt x="508" y="234"/>
                  </a:lnTo>
                  <a:lnTo>
                    <a:pt x="514" y="244"/>
                  </a:lnTo>
                  <a:lnTo>
                    <a:pt x="520" y="252"/>
                  </a:lnTo>
                  <a:lnTo>
                    <a:pt x="528" y="258"/>
                  </a:lnTo>
                  <a:lnTo>
                    <a:pt x="538" y="264"/>
                  </a:lnTo>
                  <a:lnTo>
                    <a:pt x="548" y="266"/>
                  </a:lnTo>
                  <a:lnTo>
                    <a:pt x="560" y="268"/>
                  </a:lnTo>
                  <a:lnTo>
                    <a:pt x="560" y="268"/>
                  </a:lnTo>
                  <a:lnTo>
                    <a:pt x="570" y="266"/>
                  </a:lnTo>
                  <a:lnTo>
                    <a:pt x="582" y="264"/>
                  </a:lnTo>
                  <a:lnTo>
                    <a:pt x="590" y="258"/>
                  </a:lnTo>
                  <a:lnTo>
                    <a:pt x="598" y="252"/>
                  </a:lnTo>
                  <a:lnTo>
                    <a:pt x="606" y="244"/>
                  </a:lnTo>
                  <a:lnTo>
                    <a:pt x="610" y="234"/>
                  </a:lnTo>
                  <a:lnTo>
                    <a:pt x="614" y="224"/>
                  </a:lnTo>
                  <a:lnTo>
                    <a:pt x="614" y="212"/>
                  </a:lnTo>
                  <a:lnTo>
                    <a:pt x="614" y="0"/>
                  </a:lnTo>
                  <a:lnTo>
                    <a:pt x="712" y="0"/>
                  </a:lnTo>
                  <a:lnTo>
                    <a:pt x="712" y="436"/>
                  </a:lnTo>
                  <a:close/>
                  <a:moveTo>
                    <a:pt x="18" y="418"/>
                  </a:moveTo>
                  <a:lnTo>
                    <a:pt x="694" y="418"/>
                  </a:lnTo>
                  <a:lnTo>
                    <a:pt x="694" y="18"/>
                  </a:lnTo>
                  <a:lnTo>
                    <a:pt x="632" y="18"/>
                  </a:lnTo>
                  <a:lnTo>
                    <a:pt x="632" y="212"/>
                  </a:lnTo>
                  <a:lnTo>
                    <a:pt x="632" y="212"/>
                  </a:lnTo>
                  <a:lnTo>
                    <a:pt x="632" y="228"/>
                  </a:lnTo>
                  <a:lnTo>
                    <a:pt x="626" y="242"/>
                  </a:lnTo>
                  <a:lnTo>
                    <a:pt x="620" y="254"/>
                  </a:lnTo>
                  <a:lnTo>
                    <a:pt x="612" y="264"/>
                  </a:lnTo>
                  <a:lnTo>
                    <a:pt x="600" y="274"/>
                  </a:lnTo>
                  <a:lnTo>
                    <a:pt x="588" y="280"/>
                  </a:lnTo>
                  <a:lnTo>
                    <a:pt x="574" y="284"/>
                  </a:lnTo>
                  <a:lnTo>
                    <a:pt x="560" y="286"/>
                  </a:lnTo>
                  <a:lnTo>
                    <a:pt x="560" y="286"/>
                  </a:lnTo>
                  <a:lnTo>
                    <a:pt x="544" y="284"/>
                  </a:lnTo>
                  <a:lnTo>
                    <a:pt x="532" y="280"/>
                  </a:lnTo>
                  <a:lnTo>
                    <a:pt x="518" y="274"/>
                  </a:lnTo>
                  <a:lnTo>
                    <a:pt x="508" y="264"/>
                  </a:lnTo>
                  <a:lnTo>
                    <a:pt x="498" y="254"/>
                  </a:lnTo>
                  <a:lnTo>
                    <a:pt x="492" y="242"/>
                  </a:lnTo>
                  <a:lnTo>
                    <a:pt x="488" y="228"/>
                  </a:lnTo>
                  <a:lnTo>
                    <a:pt x="486" y="212"/>
                  </a:lnTo>
                  <a:lnTo>
                    <a:pt x="486" y="18"/>
                  </a:lnTo>
                  <a:lnTo>
                    <a:pt x="430" y="18"/>
                  </a:lnTo>
                  <a:lnTo>
                    <a:pt x="430" y="212"/>
                  </a:lnTo>
                  <a:lnTo>
                    <a:pt x="430" y="212"/>
                  </a:lnTo>
                  <a:lnTo>
                    <a:pt x="428" y="228"/>
                  </a:lnTo>
                  <a:lnTo>
                    <a:pt x="424" y="242"/>
                  </a:lnTo>
                  <a:lnTo>
                    <a:pt x="416" y="254"/>
                  </a:lnTo>
                  <a:lnTo>
                    <a:pt x="408" y="264"/>
                  </a:lnTo>
                  <a:lnTo>
                    <a:pt x="396" y="274"/>
                  </a:lnTo>
                  <a:lnTo>
                    <a:pt x="384" y="280"/>
                  </a:lnTo>
                  <a:lnTo>
                    <a:pt x="370" y="284"/>
                  </a:lnTo>
                  <a:lnTo>
                    <a:pt x="356" y="286"/>
                  </a:lnTo>
                  <a:lnTo>
                    <a:pt x="356" y="286"/>
                  </a:lnTo>
                  <a:lnTo>
                    <a:pt x="342" y="284"/>
                  </a:lnTo>
                  <a:lnTo>
                    <a:pt x="328" y="280"/>
                  </a:lnTo>
                  <a:lnTo>
                    <a:pt x="316" y="274"/>
                  </a:lnTo>
                  <a:lnTo>
                    <a:pt x="304" y="264"/>
                  </a:lnTo>
                  <a:lnTo>
                    <a:pt x="296" y="254"/>
                  </a:lnTo>
                  <a:lnTo>
                    <a:pt x="288" y="242"/>
                  </a:lnTo>
                  <a:lnTo>
                    <a:pt x="284" y="228"/>
                  </a:lnTo>
                  <a:lnTo>
                    <a:pt x="282" y="212"/>
                  </a:lnTo>
                  <a:lnTo>
                    <a:pt x="282" y="18"/>
                  </a:lnTo>
                  <a:lnTo>
                    <a:pt x="226" y="18"/>
                  </a:lnTo>
                  <a:lnTo>
                    <a:pt x="226" y="212"/>
                  </a:lnTo>
                  <a:lnTo>
                    <a:pt x="226" y="212"/>
                  </a:lnTo>
                  <a:lnTo>
                    <a:pt x="224" y="228"/>
                  </a:lnTo>
                  <a:lnTo>
                    <a:pt x="220" y="242"/>
                  </a:lnTo>
                  <a:lnTo>
                    <a:pt x="214" y="254"/>
                  </a:lnTo>
                  <a:lnTo>
                    <a:pt x="204" y="264"/>
                  </a:lnTo>
                  <a:lnTo>
                    <a:pt x="194" y="274"/>
                  </a:lnTo>
                  <a:lnTo>
                    <a:pt x="180" y="280"/>
                  </a:lnTo>
                  <a:lnTo>
                    <a:pt x="168" y="284"/>
                  </a:lnTo>
                  <a:lnTo>
                    <a:pt x="152" y="286"/>
                  </a:lnTo>
                  <a:lnTo>
                    <a:pt x="152" y="286"/>
                  </a:lnTo>
                  <a:lnTo>
                    <a:pt x="138" y="284"/>
                  </a:lnTo>
                  <a:lnTo>
                    <a:pt x="124" y="280"/>
                  </a:lnTo>
                  <a:lnTo>
                    <a:pt x="112" y="274"/>
                  </a:lnTo>
                  <a:lnTo>
                    <a:pt x="100" y="264"/>
                  </a:lnTo>
                  <a:lnTo>
                    <a:pt x="92" y="254"/>
                  </a:lnTo>
                  <a:lnTo>
                    <a:pt x="84" y="242"/>
                  </a:lnTo>
                  <a:lnTo>
                    <a:pt x="80" y="228"/>
                  </a:lnTo>
                  <a:lnTo>
                    <a:pt x="80" y="212"/>
                  </a:lnTo>
                  <a:lnTo>
                    <a:pt x="80" y="18"/>
                  </a:lnTo>
                  <a:lnTo>
                    <a:pt x="18" y="18"/>
                  </a:lnTo>
                  <a:lnTo>
                    <a:pt x="18" y="4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75">
              <a:extLst>
                <a:ext uri="{FF2B5EF4-FFF2-40B4-BE49-F238E27FC236}">
                  <a16:creationId xmlns:a16="http://schemas.microsoft.com/office/drawing/2014/main" id="{30987598-BC4C-4CCF-8762-DBDF92AC4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3300" y="4968875"/>
              <a:ext cx="231775" cy="295275"/>
            </a:xfrm>
            <a:custGeom>
              <a:avLst/>
              <a:gdLst>
                <a:gd name="T0" fmla="*/ 146 w 146"/>
                <a:gd name="T1" fmla="*/ 186 h 186"/>
                <a:gd name="T2" fmla="*/ 128 w 146"/>
                <a:gd name="T3" fmla="*/ 186 h 186"/>
                <a:gd name="T4" fmla="*/ 128 w 146"/>
                <a:gd name="T5" fmla="*/ 18 h 186"/>
                <a:gd name="T6" fmla="*/ 18 w 146"/>
                <a:gd name="T7" fmla="*/ 18 h 186"/>
                <a:gd name="T8" fmla="*/ 18 w 146"/>
                <a:gd name="T9" fmla="*/ 186 h 186"/>
                <a:gd name="T10" fmla="*/ 0 w 146"/>
                <a:gd name="T11" fmla="*/ 186 h 186"/>
                <a:gd name="T12" fmla="*/ 0 w 146"/>
                <a:gd name="T13" fmla="*/ 0 h 186"/>
                <a:gd name="T14" fmla="*/ 146 w 146"/>
                <a:gd name="T15" fmla="*/ 0 h 186"/>
                <a:gd name="T16" fmla="*/ 146 w 146"/>
                <a:gd name="T17" fmla="*/ 18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186">
                  <a:moveTo>
                    <a:pt x="146" y="186"/>
                  </a:moveTo>
                  <a:lnTo>
                    <a:pt x="128" y="186"/>
                  </a:lnTo>
                  <a:lnTo>
                    <a:pt x="128" y="18"/>
                  </a:lnTo>
                  <a:lnTo>
                    <a:pt x="18" y="18"/>
                  </a:lnTo>
                  <a:lnTo>
                    <a:pt x="18" y="186"/>
                  </a:lnTo>
                  <a:lnTo>
                    <a:pt x="0" y="186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1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76">
              <a:extLst>
                <a:ext uri="{FF2B5EF4-FFF2-40B4-BE49-F238E27FC236}">
                  <a16:creationId xmlns:a16="http://schemas.microsoft.com/office/drawing/2014/main" id="{9CA48D7A-4C77-D74A-F0CE-139C9369F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3975" y="4968875"/>
              <a:ext cx="234950" cy="295275"/>
            </a:xfrm>
            <a:custGeom>
              <a:avLst/>
              <a:gdLst>
                <a:gd name="T0" fmla="*/ 148 w 148"/>
                <a:gd name="T1" fmla="*/ 186 h 186"/>
                <a:gd name="T2" fmla="*/ 130 w 148"/>
                <a:gd name="T3" fmla="*/ 186 h 186"/>
                <a:gd name="T4" fmla="*/ 130 w 148"/>
                <a:gd name="T5" fmla="*/ 18 h 186"/>
                <a:gd name="T6" fmla="*/ 18 w 148"/>
                <a:gd name="T7" fmla="*/ 18 h 186"/>
                <a:gd name="T8" fmla="*/ 18 w 148"/>
                <a:gd name="T9" fmla="*/ 186 h 186"/>
                <a:gd name="T10" fmla="*/ 0 w 148"/>
                <a:gd name="T11" fmla="*/ 186 h 186"/>
                <a:gd name="T12" fmla="*/ 0 w 148"/>
                <a:gd name="T13" fmla="*/ 0 h 186"/>
                <a:gd name="T14" fmla="*/ 148 w 148"/>
                <a:gd name="T15" fmla="*/ 0 h 186"/>
                <a:gd name="T16" fmla="*/ 148 w 148"/>
                <a:gd name="T17" fmla="*/ 18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186">
                  <a:moveTo>
                    <a:pt x="148" y="186"/>
                  </a:moveTo>
                  <a:lnTo>
                    <a:pt x="130" y="186"/>
                  </a:lnTo>
                  <a:lnTo>
                    <a:pt x="130" y="18"/>
                  </a:lnTo>
                  <a:lnTo>
                    <a:pt x="18" y="18"/>
                  </a:lnTo>
                  <a:lnTo>
                    <a:pt x="18" y="186"/>
                  </a:lnTo>
                  <a:lnTo>
                    <a:pt x="0" y="186"/>
                  </a:lnTo>
                  <a:lnTo>
                    <a:pt x="0" y="0"/>
                  </a:lnTo>
                  <a:lnTo>
                    <a:pt x="148" y="0"/>
                  </a:lnTo>
                  <a:lnTo>
                    <a:pt x="148" y="1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77">
              <a:extLst>
                <a:ext uri="{FF2B5EF4-FFF2-40B4-BE49-F238E27FC236}">
                  <a16:creationId xmlns:a16="http://schemas.microsoft.com/office/drawing/2014/main" id="{901E05E4-BEB2-96D9-D45C-165D65C97D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7825" y="4968875"/>
              <a:ext cx="231775" cy="295275"/>
            </a:xfrm>
            <a:custGeom>
              <a:avLst/>
              <a:gdLst>
                <a:gd name="T0" fmla="*/ 146 w 146"/>
                <a:gd name="T1" fmla="*/ 186 h 186"/>
                <a:gd name="T2" fmla="*/ 128 w 146"/>
                <a:gd name="T3" fmla="*/ 186 h 186"/>
                <a:gd name="T4" fmla="*/ 128 w 146"/>
                <a:gd name="T5" fmla="*/ 18 h 186"/>
                <a:gd name="T6" fmla="*/ 18 w 146"/>
                <a:gd name="T7" fmla="*/ 18 h 186"/>
                <a:gd name="T8" fmla="*/ 18 w 146"/>
                <a:gd name="T9" fmla="*/ 186 h 186"/>
                <a:gd name="T10" fmla="*/ 0 w 146"/>
                <a:gd name="T11" fmla="*/ 186 h 186"/>
                <a:gd name="T12" fmla="*/ 0 w 146"/>
                <a:gd name="T13" fmla="*/ 0 h 186"/>
                <a:gd name="T14" fmla="*/ 146 w 146"/>
                <a:gd name="T15" fmla="*/ 0 h 186"/>
                <a:gd name="T16" fmla="*/ 146 w 146"/>
                <a:gd name="T17" fmla="*/ 18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186">
                  <a:moveTo>
                    <a:pt x="146" y="186"/>
                  </a:moveTo>
                  <a:lnTo>
                    <a:pt x="128" y="186"/>
                  </a:lnTo>
                  <a:lnTo>
                    <a:pt x="128" y="18"/>
                  </a:lnTo>
                  <a:lnTo>
                    <a:pt x="18" y="18"/>
                  </a:lnTo>
                  <a:lnTo>
                    <a:pt x="18" y="186"/>
                  </a:lnTo>
                  <a:lnTo>
                    <a:pt x="0" y="186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1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78">
              <a:extLst>
                <a:ext uri="{FF2B5EF4-FFF2-40B4-BE49-F238E27FC236}">
                  <a16:creationId xmlns:a16="http://schemas.microsoft.com/office/drawing/2014/main" id="{0FF04829-1048-845B-2BFE-A4403D2513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1600" y="4695825"/>
              <a:ext cx="139700" cy="139700"/>
            </a:xfrm>
            <a:custGeom>
              <a:avLst/>
              <a:gdLst>
                <a:gd name="T0" fmla="*/ 44 w 88"/>
                <a:gd name="T1" fmla="*/ 88 h 88"/>
                <a:gd name="T2" fmla="*/ 44 w 88"/>
                <a:gd name="T3" fmla="*/ 88 h 88"/>
                <a:gd name="T4" fmla="*/ 36 w 88"/>
                <a:gd name="T5" fmla="*/ 86 h 88"/>
                <a:gd name="T6" fmla="*/ 28 w 88"/>
                <a:gd name="T7" fmla="*/ 84 h 88"/>
                <a:gd name="T8" fmla="*/ 20 w 88"/>
                <a:gd name="T9" fmla="*/ 80 h 88"/>
                <a:gd name="T10" fmla="*/ 14 w 88"/>
                <a:gd name="T11" fmla="*/ 74 h 88"/>
                <a:gd name="T12" fmla="*/ 8 w 88"/>
                <a:gd name="T13" fmla="*/ 68 h 88"/>
                <a:gd name="T14" fmla="*/ 4 w 88"/>
                <a:gd name="T15" fmla="*/ 60 h 88"/>
                <a:gd name="T16" fmla="*/ 2 w 88"/>
                <a:gd name="T17" fmla="*/ 52 h 88"/>
                <a:gd name="T18" fmla="*/ 0 w 88"/>
                <a:gd name="T19" fmla="*/ 44 h 88"/>
                <a:gd name="T20" fmla="*/ 0 w 88"/>
                <a:gd name="T21" fmla="*/ 44 h 88"/>
                <a:gd name="T22" fmla="*/ 2 w 88"/>
                <a:gd name="T23" fmla="*/ 36 h 88"/>
                <a:gd name="T24" fmla="*/ 4 w 88"/>
                <a:gd name="T25" fmla="*/ 28 h 88"/>
                <a:gd name="T26" fmla="*/ 8 w 88"/>
                <a:gd name="T27" fmla="*/ 20 h 88"/>
                <a:gd name="T28" fmla="*/ 14 w 88"/>
                <a:gd name="T29" fmla="*/ 14 h 88"/>
                <a:gd name="T30" fmla="*/ 20 w 88"/>
                <a:gd name="T31" fmla="*/ 8 h 88"/>
                <a:gd name="T32" fmla="*/ 28 w 88"/>
                <a:gd name="T33" fmla="*/ 4 h 88"/>
                <a:gd name="T34" fmla="*/ 36 w 88"/>
                <a:gd name="T35" fmla="*/ 2 h 88"/>
                <a:gd name="T36" fmla="*/ 44 w 88"/>
                <a:gd name="T37" fmla="*/ 0 h 88"/>
                <a:gd name="T38" fmla="*/ 44 w 88"/>
                <a:gd name="T39" fmla="*/ 0 h 88"/>
                <a:gd name="T40" fmla="*/ 52 w 88"/>
                <a:gd name="T41" fmla="*/ 2 h 88"/>
                <a:gd name="T42" fmla="*/ 60 w 88"/>
                <a:gd name="T43" fmla="*/ 4 h 88"/>
                <a:gd name="T44" fmla="*/ 68 w 88"/>
                <a:gd name="T45" fmla="*/ 8 h 88"/>
                <a:gd name="T46" fmla="*/ 74 w 88"/>
                <a:gd name="T47" fmla="*/ 14 h 88"/>
                <a:gd name="T48" fmla="*/ 80 w 88"/>
                <a:gd name="T49" fmla="*/ 20 h 88"/>
                <a:gd name="T50" fmla="*/ 84 w 88"/>
                <a:gd name="T51" fmla="*/ 28 h 88"/>
                <a:gd name="T52" fmla="*/ 86 w 88"/>
                <a:gd name="T53" fmla="*/ 36 h 88"/>
                <a:gd name="T54" fmla="*/ 88 w 88"/>
                <a:gd name="T55" fmla="*/ 44 h 88"/>
                <a:gd name="T56" fmla="*/ 88 w 88"/>
                <a:gd name="T57" fmla="*/ 44 h 88"/>
                <a:gd name="T58" fmla="*/ 86 w 88"/>
                <a:gd name="T59" fmla="*/ 52 h 88"/>
                <a:gd name="T60" fmla="*/ 84 w 88"/>
                <a:gd name="T61" fmla="*/ 60 h 88"/>
                <a:gd name="T62" fmla="*/ 80 w 88"/>
                <a:gd name="T63" fmla="*/ 68 h 88"/>
                <a:gd name="T64" fmla="*/ 74 w 88"/>
                <a:gd name="T65" fmla="*/ 74 h 88"/>
                <a:gd name="T66" fmla="*/ 68 w 88"/>
                <a:gd name="T67" fmla="*/ 80 h 88"/>
                <a:gd name="T68" fmla="*/ 60 w 88"/>
                <a:gd name="T69" fmla="*/ 84 h 88"/>
                <a:gd name="T70" fmla="*/ 52 w 88"/>
                <a:gd name="T71" fmla="*/ 86 h 88"/>
                <a:gd name="T72" fmla="*/ 44 w 88"/>
                <a:gd name="T73" fmla="*/ 88 h 88"/>
                <a:gd name="T74" fmla="*/ 44 w 88"/>
                <a:gd name="T75" fmla="*/ 88 h 88"/>
                <a:gd name="T76" fmla="*/ 44 w 88"/>
                <a:gd name="T77" fmla="*/ 18 h 88"/>
                <a:gd name="T78" fmla="*/ 44 w 88"/>
                <a:gd name="T79" fmla="*/ 18 h 88"/>
                <a:gd name="T80" fmla="*/ 34 w 88"/>
                <a:gd name="T81" fmla="*/ 20 h 88"/>
                <a:gd name="T82" fmla="*/ 26 w 88"/>
                <a:gd name="T83" fmla="*/ 26 h 88"/>
                <a:gd name="T84" fmla="*/ 20 w 88"/>
                <a:gd name="T85" fmla="*/ 34 h 88"/>
                <a:gd name="T86" fmla="*/ 18 w 88"/>
                <a:gd name="T87" fmla="*/ 44 h 88"/>
                <a:gd name="T88" fmla="*/ 18 w 88"/>
                <a:gd name="T89" fmla="*/ 44 h 88"/>
                <a:gd name="T90" fmla="*/ 20 w 88"/>
                <a:gd name="T91" fmla="*/ 54 h 88"/>
                <a:gd name="T92" fmla="*/ 26 w 88"/>
                <a:gd name="T93" fmla="*/ 62 h 88"/>
                <a:gd name="T94" fmla="*/ 34 w 88"/>
                <a:gd name="T95" fmla="*/ 68 h 88"/>
                <a:gd name="T96" fmla="*/ 44 w 88"/>
                <a:gd name="T97" fmla="*/ 70 h 88"/>
                <a:gd name="T98" fmla="*/ 44 w 88"/>
                <a:gd name="T99" fmla="*/ 70 h 88"/>
                <a:gd name="T100" fmla="*/ 54 w 88"/>
                <a:gd name="T101" fmla="*/ 68 h 88"/>
                <a:gd name="T102" fmla="*/ 62 w 88"/>
                <a:gd name="T103" fmla="*/ 62 h 88"/>
                <a:gd name="T104" fmla="*/ 68 w 88"/>
                <a:gd name="T105" fmla="*/ 54 h 88"/>
                <a:gd name="T106" fmla="*/ 70 w 88"/>
                <a:gd name="T107" fmla="*/ 44 h 88"/>
                <a:gd name="T108" fmla="*/ 70 w 88"/>
                <a:gd name="T109" fmla="*/ 44 h 88"/>
                <a:gd name="T110" fmla="*/ 68 w 88"/>
                <a:gd name="T111" fmla="*/ 34 h 88"/>
                <a:gd name="T112" fmla="*/ 62 w 88"/>
                <a:gd name="T113" fmla="*/ 26 h 88"/>
                <a:gd name="T114" fmla="*/ 54 w 88"/>
                <a:gd name="T115" fmla="*/ 20 h 88"/>
                <a:gd name="T116" fmla="*/ 44 w 88"/>
                <a:gd name="T117" fmla="*/ 18 h 88"/>
                <a:gd name="T118" fmla="*/ 44 w 88"/>
                <a:gd name="T11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8" h="88">
                  <a:moveTo>
                    <a:pt x="44" y="88"/>
                  </a:moveTo>
                  <a:lnTo>
                    <a:pt x="44" y="88"/>
                  </a:lnTo>
                  <a:lnTo>
                    <a:pt x="36" y="86"/>
                  </a:lnTo>
                  <a:lnTo>
                    <a:pt x="28" y="84"/>
                  </a:lnTo>
                  <a:lnTo>
                    <a:pt x="20" y="80"/>
                  </a:lnTo>
                  <a:lnTo>
                    <a:pt x="14" y="74"/>
                  </a:lnTo>
                  <a:lnTo>
                    <a:pt x="8" y="68"/>
                  </a:lnTo>
                  <a:lnTo>
                    <a:pt x="4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6"/>
                  </a:lnTo>
                  <a:lnTo>
                    <a:pt x="4" y="28"/>
                  </a:lnTo>
                  <a:lnTo>
                    <a:pt x="8" y="20"/>
                  </a:lnTo>
                  <a:lnTo>
                    <a:pt x="14" y="14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6" y="2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52" y="2"/>
                  </a:lnTo>
                  <a:lnTo>
                    <a:pt x="60" y="4"/>
                  </a:lnTo>
                  <a:lnTo>
                    <a:pt x="68" y="8"/>
                  </a:lnTo>
                  <a:lnTo>
                    <a:pt x="74" y="14"/>
                  </a:lnTo>
                  <a:lnTo>
                    <a:pt x="80" y="20"/>
                  </a:lnTo>
                  <a:lnTo>
                    <a:pt x="84" y="28"/>
                  </a:lnTo>
                  <a:lnTo>
                    <a:pt x="86" y="36"/>
                  </a:lnTo>
                  <a:lnTo>
                    <a:pt x="88" y="44"/>
                  </a:lnTo>
                  <a:lnTo>
                    <a:pt x="88" y="44"/>
                  </a:lnTo>
                  <a:lnTo>
                    <a:pt x="86" y="52"/>
                  </a:lnTo>
                  <a:lnTo>
                    <a:pt x="84" y="60"/>
                  </a:lnTo>
                  <a:lnTo>
                    <a:pt x="80" y="68"/>
                  </a:lnTo>
                  <a:lnTo>
                    <a:pt x="74" y="74"/>
                  </a:lnTo>
                  <a:lnTo>
                    <a:pt x="68" y="80"/>
                  </a:lnTo>
                  <a:lnTo>
                    <a:pt x="60" y="84"/>
                  </a:lnTo>
                  <a:lnTo>
                    <a:pt x="52" y="86"/>
                  </a:lnTo>
                  <a:lnTo>
                    <a:pt x="44" y="88"/>
                  </a:lnTo>
                  <a:lnTo>
                    <a:pt x="44" y="88"/>
                  </a:lnTo>
                  <a:close/>
                  <a:moveTo>
                    <a:pt x="44" y="18"/>
                  </a:moveTo>
                  <a:lnTo>
                    <a:pt x="44" y="18"/>
                  </a:lnTo>
                  <a:lnTo>
                    <a:pt x="34" y="20"/>
                  </a:lnTo>
                  <a:lnTo>
                    <a:pt x="26" y="26"/>
                  </a:lnTo>
                  <a:lnTo>
                    <a:pt x="20" y="34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54"/>
                  </a:lnTo>
                  <a:lnTo>
                    <a:pt x="26" y="62"/>
                  </a:lnTo>
                  <a:lnTo>
                    <a:pt x="34" y="68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54" y="68"/>
                  </a:lnTo>
                  <a:lnTo>
                    <a:pt x="62" y="62"/>
                  </a:lnTo>
                  <a:lnTo>
                    <a:pt x="68" y="54"/>
                  </a:lnTo>
                  <a:lnTo>
                    <a:pt x="70" y="44"/>
                  </a:lnTo>
                  <a:lnTo>
                    <a:pt x="70" y="44"/>
                  </a:lnTo>
                  <a:lnTo>
                    <a:pt x="68" y="34"/>
                  </a:lnTo>
                  <a:lnTo>
                    <a:pt x="62" y="26"/>
                  </a:lnTo>
                  <a:lnTo>
                    <a:pt x="54" y="20"/>
                  </a:lnTo>
                  <a:lnTo>
                    <a:pt x="44" y="18"/>
                  </a:lnTo>
                  <a:lnTo>
                    <a:pt x="44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79">
              <a:extLst>
                <a:ext uri="{FF2B5EF4-FFF2-40B4-BE49-F238E27FC236}">
                  <a16:creationId xmlns:a16="http://schemas.microsoft.com/office/drawing/2014/main" id="{037937CF-7C3C-57DA-FEFA-AE4BAEBA97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0925" y="4810125"/>
              <a:ext cx="136525" cy="136525"/>
            </a:xfrm>
            <a:custGeom>
              <a:avLst/>
              <a:gdLst>
                <a:gd name="T0" fmla="*/ 42 w 86"/>
                <a:gd name="T1" fmla="*/ 86 h 86"/>
                <a:gd name="T2" fmla="*/ 42 w 86"/>
                <a:gd name="T3" fmla="*/ 86 h 86"/>
                <a:gd name="T4" fmla="*/ 34 w 86"/>
                <a:gd name="T5" fmla="*/ 84 h 86"/>
                <a:gd name="T6" fmla="*/ 26 w 86"/>
                <a:gd name="T7" fmla="*/ 82 h 86"/>
                <a:gd name="T8" fmla="*/ 18 w 86"/>
                <a:gd name="T9" fmla="*/ 78 h 86"/>
                <a:gd name="T10" fmla="*/ 12 w 86"/>
                <a:gd name="T11" fmla="*/ 74 h 86"/>
                <a:gd name="T12" fmla="*/ 6 w 86"/>
                <a:gd name="T13" fmla="*/ 66 h 86"/>
                <a:gd name="T14" fmla="*/ 2 w 86"/>
                <a:gd name="T15" fmla="*/ 60 h 86"/>
                <a:gd name="T16" fmla="*/ 0 w 86"/>
                <a:gd name="T17" fmla="*/ 52 h 86"/>
                <a:gd name="T18" fmla="*/ 0 w 86"/>
                <a:gd name="T19" fmla="*/ 42 h 86"/>
                <a:gd name="T20" fmla="*/ 0 w 86"/>
                <a:gd name="T21" fmla="*/ 42 h 86"/>
                <a:gd name="T22" fmla="*/ 0 w 86"/>
                <a:gd name="T23" fmla="*/ 34 h 86"/>
                <a:gd name="T24" fmla="*/ 2 w 86"/>
                <a:gd name="T25" fmla="*/ 26 h 86"/>
                <a:gd name="T26" fmla="*/ 6 w 86"/>
                <a:gd name="T27" fmla="*/ 18 h 86"/>
                <a:gd name="T28" fmla="*/ 12 w 86"/>
                <a:gd name="T29" fmla="*/ 12 h 86"/>
                <a:gd name="T30" fmla="*/ 18 w 86"/>
                <a:gd name="T31" fmla="*/ 6 h 86"/>
                <a:gd name="T32" fmla="*/ 26 w 86"/>
                <a:gd name="T33" fmla="*/ 2 h 86"/>
                <a:gd name="T34" fmla="*/ 34 w 86"/>
                <a:gd name="T35" fmla="*/ 0 h 86"/>
                <a:gd name="T36" fmla="*/ 42 w 86"/>
                <a:gd name="T37" fmla="*/ 0 h 86"/>
                <a:gd name="T38" fmla="*/ 42 w 86"/>
                <a:gd name="T39" fmla="*/ 0 h 86"/>
                <a:gd name="T40" fmla="*/ 52 w 86"/>
                <a:gd name="T41" fmla="*/ 0 h 86"/>
                <a:gd name="T42" fmla="*/ 60 w 86"/>
                <a:gd name="T43" fmla="*/ 2 h 86"/>
                <a:gd name="T44" fmla="*/ 66 w 86"/>
                <a:gd name="T45" fmla="*/ 6 h 86"/>
                <a:gd name="T46" fmla="*/ 72 w 86"/>
                <a:gd name="T47" fmla="*/ 12 h 86"/>
                <a:gd name="T48" fmla="*/ 78 w 86"/>
                <a:gd name="T49" fmla="*/ 18 h 86"/>
                <a:gd name="T50" fmla="*/ 82 w 86"/>
                <a:gd name="T51" fmla="*/ 26 h 86"/>
                <a:gd name="T52" fmla="*/ 84 w 86"/>
                <a:gd name="T53" fmla="*/ 34 h 86"/>
                <a:gd name="T54" fmla="*/ 86 w 86"/>
                <a:gd name="T55" fmla="*/ 42 h 86"/>
                <a:gd name="T56" fmla="*/ 86 w 86"/>
                <a:gd name="T57" fmla="*/ 42 h 86"/>
                <a:gd name="T58" fmla="*/ 84 w 86"/>
                <a:gd name="T59" fmla="*/ 52 h 86"/>
                <a:gd name="T60" fmla="*/ 82 w 86"/>
                <a:gd name="T61" fmla="*/ 60 h 86"/>
                <a:gd name="T62" fmla="*/ 78 w 86"/>
                <a:gd name="T63" fmla="*/ 66 h 86"/>
                <a:gd name="T64" fmla="*/ 72 w 86"/>
                <a:gd name="T65" fmla="*/ 74 h 86"/>
                <a:gd name="T66" fmla="*/ 66 w 86"/>
                <a:gd name="T67" fmla="*/ 78 h 86"/>
                <a:gd name="T68" fmla="*/ 60 w 86"/>
                <a:gd name="T69" fmla="*/ 82 h 86"/>
                <a:gd name="T70" fmla="*/ 52 w 86"/>
                <a:gd name="T71" fmla="*/ 84 h 86"/>
                <a:gd name="T72" fmla="*/ 42 w 86"/>
                <a:gd name="T73" fmla="*/ 86 h 86"/>
                <a:gd name="T74" fmla="*/ 42 w 86"/>
                <a:gd name="T75" fmla="*/ 86 h 86"/>
                <a:gd name="T76" fmla="*/ 42 w 86"/>
                <a:gd name="T77" fmla="*/ 18 h 86"/>
                <a:gd name="T78" fmla="*/ 42 w 86"/>
                <a:gd name="T79" fmla="*/ 18 h 86"/>
                <a:gd name="T80" fmla="*/ 32 w 86"/>
                <a:gd name="T81" fmla="*/ 20 h 86"/>
                <a:gd name="T82" fmla="*/ 24 w 86"/>
                <a:gd name="T83" fmla="*/ 24 h 86"/>
                <a:gd name="T84" fmla="*/ 20 w 86"/>
                <a:gd name="T85" fmla="*/ 32 h 86"/>
                <a:gd name="T86" fmla="*/ 18 w 86"/>
                <a:gd name="T87" fmla="*/ 42 h 86"/>
                <a:gd name="T88" fmla="*/ 18 w 86"/>
                <a:gd name="T89" fmla="*/ 42 h 86"/>
                <a:gd name="T90" fmla="*/ 20 w 86"/>
                <a:gd name="T91" fmla="*/ 52 h 86"/>
                <a:gd name="T92" fmla="*/ 24 w 86"/>
                <a:gd name="T93" fmla="*/ 60 h 86"/>
                <a:gd name="T94" fmla="*/ 32 w 86"/>
                <a:gd name="T95" fmla="*/ 66 h 86"/>
                <a:gd name="T96" fmla="*/ 42 w 86"/>
                <a:gd name="T97" fmla="*/ 68 h 86"/>
                <a:gd name="T98" fmla="*/ 42 w 86"/>
                <a:gd name="T99" fmla="*/ 68 h 86"/>
                <a:gd name="T100" fmla="*/ 52 w 86"/>
                <a:gd name="T101" fmla="*/ 66 h 86"/>
                <a:gd name="T102" fmla="*/ 60 w 86"/>
                <a:gd name="T103" fmla="*/ 60 h 86"/>
                <a:gd name="T104" fmla="*/ 66 w 86"/>
                <a:gd name="T105" fmla="*/ 52 h 86"/>
                <a:gd name="T106" fmla="*/ 68 w 86"/>
                <a:gd name="T107" fmla="*/ 42 h 86"/>
                <a:gd name="T108" fmla="*/ 68 w 86"/>
                <a:gd name="T109" fmla="*/ 42 h 86"/>
                <a:gd name="T110" fmla="*/ 66 w 86"/>
                <a:gd name="T111" fmla="*/ 32 h 86"/>
                <a:gd name="T112" fmla="*/ 60 w 86"/>
                <a:gd name="T113" fmla="*/ 24 h 86"/>
                <a:gd name="T114" fmla="*/ 52 w 86"/>
                <a:gd name="T115" fmla="*/ 20 h 86"/>
                <a:gd name="T116" fmla="*/ 42 w 86"/>
                <a:gd name="T117" fmla="*/ 18 h 86"/>
                <a:gd name="T118" fmla="*/ 42 w 86"/>
                <a:gd name="T119" fmla="*/ 1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" h="86">
                  <a:moveTo>
                    <a:pt x="42" y="86"/>
                  </a:moveTo>
                  <a:lnTo>
                    <a:pt x="42" y="86"/>
                  </a:lnTo>
                  <a:lnTo>
                    <a:pt x="34" y="84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12" y="74"/>
                  </a:lnTo>
                  <a:lnTo>
                    <a:pt x="6" y="66"/>
                  </a:lnTo>
                  <a:lnTo>
                    <a:pt x="2" y="60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6" y="18"/>
                  </a:lnTo>
                  <a:lnTo>
                    <a:pt x="12" y="12"/>
                  </a:lnTo>
                  <a:lnTo>
                    <a:pt x="18" y="6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60" y="2"/>
                  </a:lnTo>
                  <a:lnTo>
                    <a:pt x="66" y="6"/>
                  </a:lnTo>
                  <a:lnTo>
                    <a:pt x="72" y="12"/>
                  </a:lnTo>
                  <a:lnTo>
                    <a:pt x="78" y="18"/>
                  </a:lnTo>
                  <a:lnTo>
                    <a:pt x="82" y="26"/>
                  </a:lnTo>
                  <a:lnTo>
                    <a:pt x="84" y="3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4" y="52"/>
                  </a:lnTo>
                  <a:lnTo>
                    <a:pt x="82" y="60"/>
                  </a:lnTo>
                  <a:lnTo>
                    <a:pt x="78" y="66"/>
                  </a:lnTo>
                  <a:lnTo>
                    <a:pt x="72" y="74"/>
                  </a:lnTo>
                  <a:lnTo>
                    <a:pt x="66" y="78"/>
                  </a:lnTo>
                  <a:lnTo>
                    <a:pt x="60" y="82"/>
                  </a:lnTo>
                  <a:lnTo>
                    <a:pt x="52" y="84"/>
                  </a:lnTo>
                  <a:lnTo>
                    <a:pt x="42" y="86"/>
                  </a:lnTo>
                  <a:lnTo>
                    <a:pt x="42" y="86"/>
                  </a:lnTo>
                  <a:close/>
                  <a:moveTo>
                    <a:pt x="42" y="18"/>
                  </a:moveTo>
                  <a:lnTo>
                    <a:pt x="42" y="18"/>
                  </a:lnTo>
                  <a:lnTo>
                    <a:pt x="32" y="20"/>
                  </a:lnTo>
                  <a:lnTo>
                    <a:pt x="24" y="24"/>
                  </a:lnTo>
                  <a:lnTo>
                    <a:pt x="20" y="32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20" y="52"/>
                  </a:lnTo>
                  <a:lnTo>
                    <a:pt x="24" y="60"/>
                  </a:lnTo>
                  <a:lnTo>
                    <a:pt x="32" y="66"/>
                  </a:lnTo>
                  <a:lnTo>
                    <a:pt x="42" y="68"/>
                  </a:lnTo>
                  <a:lnTo>
                    <a:pt x="42" y="68"/>
                  </a:lnTo>
                  <a:lnTo>
                    <a:pt x="52" y="66"/>
                  </a:lnTo>
                  <a:lnTo>
                    <a:pt x="60" y="60"/>
                  </a:lnTo>
                  <a:lnTo>
                    <a:pt x="66" y="52"/>
                  </a:lnTo>
                  <a:lnTo>
                    <a:pt x="68" y="42"/>
                  </a:lnTo>
                  <a:lnTo>
                    <a:pt x="68" y="42"/>
                  </a:lnTo>
                  <a:lnTo>
                    <a:pt x="66" y="32"/>
                  </a:lnTo>
                  <a:lnTo>
                    <a:pt x="60" y="24"/>
                  </a:lnTo>
                  <a:lnTo>
                    <a:pt x="52" y="2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80">
              <a:extLst>
                <a:ext uri="{FF2B5EF4-FFF2-40B4-BE49-F238E27FC236}">
                  <a16:creationId xmlns:a16="http://schemas.microsoft.com/office/drawing/2014/main" id="{F05687E9-8B6D-2D97-8109-104B252E2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14500" y="4737100"/>
              <a:ext cx="133350" cy="133350"/>
            </a:xfrm>
            <a:custGeom>
              <a:avLst/>
              <a:gdLst>
                <a:gd name="T0" fmla="*/ 42 w 84"/>
                <a:gd name="T1" fmla="*/ 84 h 84"/>
                <a:gd name="T2" fmla="*/ 42 w 84"/>
                <a:gd name="T3" fmla="*/ 84 h 84"/>
                <a:gd name="T4" fmla="*/ 34 w 84"/>
                <a:gd name="T5" fmla="*/ 82 h 84"/>
                <a:gd name="T6" fmla="*/ 26 w 84"/>
                <a:gd name="T7" fmla="*/ 80 h 84"/>
                <a:gd name="T8" fmla="*/ 18 w 84"/>
                <a:gd name="T9" fmla="*/ 76 h 84"/>
                <a:gd name="T10" fmla="*/ 12 w 84"/>
                <a:gd name="T11" fmla="*/ 72 h 84"/>
                <a:gd name="T12" fmla="*/ 6 w 84"/>
                <a:gd name="T13" fmla="*/ 66 h 84"/>
                <a:gd name="T14" fmla="*/ 2 w 84"/>
                <a:gd name="T15" fmla="*/ 58 h 84"/>
                <a:gd name="T16" fmla="*/ 0 w 84"/>
                <a:gd name="T17" fmla="*/ 50 h 84"/>
                <a:gd name="T18" fmla="*/ 0 w 84"/>
                <a:gd name="T19" fmla="*/ 42 h 84"/>
                <a:gd name="T20" fmla="*/ 0 w 84"/>
                <a:gd name="T21" fmla="*/ 42 h 84"/>
                <a:gd name="T22" fmla="*/ 0 w 84"/>
                <a:gd name="T23" fmla="*/ 34 h 84"/>
                <a:gd name="T24" fmla="*/ 2 w 84"/>
                <a:gd name="T25" fmla="*/ 26 h 84"/>
                <a:gd name="T26" fmla="*/ 6 w 84"/>
                <a:gd name="T27" fmla="*/ 18 h 84"/>
                <a:gd name="T28" fmla="*/ 12 w 84"/>
                <a:gd name="T29" fmla="*/ 12 h 84"/>
                <a:gd name="T30" fmla="*/ 18 w 84"/>
                <a:gd name="T31" fmla="*/ 8 h 84"/>
                <a:gd name="T32" fmla="*/ 26 w 84"/>
                <a:gd name="T33" fmla="*/ 4 h 84"/>
                <a:gd name="T34" fmla="*/ 34 w 84"/>
                <a:gd name="T35" fmla="*/ 0 h 84"/>
                <a:gd name="T36" fmla="*/ 42 w 84"/>
                <a:gd name="T37" fmla="*/ 0 h 84"/>
                <a:gd name="T38" fmla="*/ 42 w 84"/>
                <a:gd name="T39" fmla="*/ 0 h 84"/>
                <a:gd name="T40" fmla="*/ 50 w 84"/>
                <a:gd name="T41" fmla="*/ 0 h 84"/>
                <a:gd name="T42" fmla="*/ 58 w 84"/>
                <a:gd name="T43" fmla="*/ 4 h 84"/>
                <a:gd name="T44" fmla="*/ 64 w 84"/>
                <a:gd name="T45" fmla="*/ 8 h 84"/>
                <a:gd name="T46" fmla="*/ 72 w 84"/>
                <a:gd name="T47" fmla="*/ 12 h 84"/>
                <a:gd name="T48" fmla="*/ 76 w 84"/>
                <a:gd name="T49" fmla="*/ 18 h 84"/>
                <a:gd name="T50" fmla="*/ 80 w 84"/>
                <a:gd name="T51" fmla="*/ 26 h 84"/>
                <a:gd name="T52" fmla="*/ 82 w 84"/>
                <a:gd name="T53" fmla="*/ 34 h 84"/>
                <a:gd name="T54" fmla="*/ 84 w 84"/>
                <a:gd name="T55" fmla="*/ 42 h 84"/>
                <a:gd name="T56" fmla="*/ 84 w 84"/>
                <a:gd name="T57" fmla="*/ 42 h 84"/>
                <a:gd name="T58" fmla="*/ 82 w 84"/>
                <a:gd name="T59" fmla="*/ 50 h 84"/>
                <a:gd name="T60" fmla="*/ 80 w 84"/>
                <a:gd name="T61" fmla="*/ 58 h 84"/>
                <a:gd name="T62" fmla="*/ 76 w 84"/>
                <a:gd name="T63" fmla="*/ 66 h 84"/>
                <a:gd name="T64" fmla="*/ 72 w 84"/>
                <a:gd name="T65" fmla="*/ 72 h 84"/>
                <a:gd name="T66" fmla="*/ 64 w 84"/>
                <a:gd name="T67" fmla="*/ 76 h 84"/>
                <a:gd name="T68" fmla="*/ 58 w 84"/>
                <a:gd name="T69" fmla="*/ 80 h 84"/>
                <a:gd name="T70" fmla="*/ 50 w 84"/>
                <a:gd name="T71" fmla="*/ 82 h 84"/>
                <a:gd name="T72" fmla="*/ 42 w 84"/>
                <a:gd name="T73" fmla="*/ 84 h 84"/>
                <a:gd name="T74" fmla="*/ 42 w 84"/>
                <a:gd name="T75" fmla="*/ 84 h 84"/>
                <a:gd name="T76" fmla="*/ 42 w 84"/>
                <a:gd name="T77" fmla="*/ 18 h 84"/>
                <a:gd name="T78" fmla="*/ 42 w 84"/>
                <a:gd name="T79" fmla="*/ 18 h 84"/>
                <a:gd name="T80" fmla="*/ 32 w 84"/>
                <a:gd name="T81" fmla="*/ 20 h 84"/>
                <a:gd name="T82" fmla="*/ 24 w 84"/>
                <a:gd name="T83" fmla="*/ 26 h 84"/>
                <a:gd name="T84" fmla="*/ 20 w 84"/>
                <a:gd name="T85" fmla="*/ 32 h 84"/>
                <a:gd name="T86" fmla="*/ 18 w 84"/>
                <a:gd name="T87" fmla="*/ 42 h 84"/>
                <a:gd name="T88" fmla="*/ 18 w 84"/>
                <a:gd name="T89" fmla="*/ 42 h 84"/>
                <a:gd name="T90" fmla="*/ 20 w 84"/>
                <a:gd name="T91" fmla="*/ 52 h 84"/>
                <a:gd name="T92" fmla="*/ 24 w 84"/>
                <a:gd name="T93" fmla="*/ 58 h 84"/>
                <a:gd name="T94" fmla="*/ 32 w 84"/>
                <a:gd name="T95" fmla="*/ 64 h 84"/>
                <a:gd name="T96" fmla="*/ 42 w 84"/>
                <a:gd name="T97" fmla="*/ 66 h 84"/>
                <a:gd name="T98" fmla="*/ 42 w 84"/>
                <a:gd name="T99" fmla="*/ 66 h 84"/>
                <a:gd name="T100" fmla="*/ 50 w 84"/>
                <a:gd name="T101" fmla="*/ 64 h 84"/>
                <a:gd name="T102" fmla="*/ 58 w 84"/>
                <a:gd name="T103" fmla="*/ 58 h 84"/>
                <a:gd name="T104" fmla="*/ 64 w 84"/>
                <a:gd name="T105" fmla="*/ 52 h 84"/>
                <a:gd name="T106" fmla="*/ 66 w 84"/>
                <a:gd name="T107" fmla="*/ 42 h 84"/>
                <a:gd name="T108" fmla="*/ 66 w 84"/>
                <a:gd name="T109" fmla="*/ 42 h 84"/>
                <a:gd name="T110" fmla="*/ 64 w 84"/>
                <a:gd name="T111" fmla="*/ 32 h 84"/>
                <a:gd name="T112" fmla="*/ 58 w 84"/>
                <a:gd name="T113" fmla="*/ 26 h 84"/>
                <a:gd name="T114" fmla="*/ 50 w 84"/>
                <a:gd name="T115" fmla="*/ 20 h 84"/>
                <a:gd name="T116" fmla="*/ 42 w 84"/>
                <a:gd name="T117" fmla="*/ 18 h 84"/>
                <a:gd name="T118" fmla="*/ 42 w 84"/>
                <a:gd name="T119" fmla="*/ 1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lnTo>
                    <a:pt x="42" y="84"/>
                  </a:lnTo>
                  <a:lnTo>
                    <a:pt x="34" y="82"/>
                  </a:lnTo>
                  <a:lnTo>
                    <a:pt x="26" y="80"/>
                  </a:lnTo>
                  <a:lnTo>
                    <a:pt x="18" y="76"/>
                  </a:lnTo>
                  <a:lnTo>
                    <a:pt x="12" y="72"/>
                  </a:lnTo>
                  <a:lnTo>
                    <a:pt x="6" y="66"/>
                  </a:lnTo>
                  <a:lnTo>
                    <a:pt x="2" y="58"/>
                  </a:lnTo>
                  <a:lnTo>
                    <a:pt x="0" y="50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6" y="18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0" y="0"/>
                  </a:lnTo>
                  <a:lnTo>
                    <a:pt x="58" y="4"/>
                  </a:lnTo>
                  <a:lnTo>
                    <a:pt x="64" y="8"/>
                  </a:lnTo>
                  <a:lnTo>
                    <a:pt x="72" y="12"/>
                  </a:lnTo>
                  <a:lnTo>
                    <a:pt x="76" y="18"/>
                  </a:lnTo>
                  <a:lnTo>
                    <a:pt x="80" y="26"/>
                  </a:lnTo>
                  <a:lnTo>
                    <a:pt x="82" y="34"/>
                  </a:lnTo>
                  <a:lnTo>
                    <a:pt x="84" y="42"/>
                  </a:lnTo>
                  <a:lnTo>
                    <a:pt x="84" y="42"/>
                  </a:lnTo>
                  <a:lnTo>
                    <a:pt x="82" y="50"/>
                  </a:lnTo>
                  <a:lnTo>
                    <a:pt x="80" y="58"/>
                  </a:lnTo>
                  <a:lnTo>
                    <a:pt x="76" y="66"/>
                  </a:lnTo>
                  <a:lnTo>
                    <a:pt x="72" y="72"/>
                  </a:lnTo>
                  <a:lnTo>
                    <a:pt x="64" y="76"/>
                  </a:lnTo>
                  <a:lnTo>
                    <a:pt x="58" y="80"/>
                  </a:lnTo>
                  <a:lnTo>
                    <a:pt x="50" y="82"/>
                  </a:lnTo>
                  <a:lnTo>
                    <a:pt x="42" y="84"/>
                  </a:lnTo>
                  <a:lnTo>
                    <a:pt x="42" y="84"/>
                  </a:lnTo>
                  <a:close/>
                  <a:moveTo>
                    <a:pt x="42" y="18"/>
                  </a:moveTo>
                  <a:lnTo>
                    <a:pt x="42" y="18"/>
                  </a:lnTo>
                  <a:lnTo>
                    <a:pt x="32" y="20"/>
                  </a:lnTo>
                  <a:lnTo>
                    <a:pt x="24" y="26"/>
                  </a:lnTo>
                  <a:lnTo>
                    <a:pt x="20" y="32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20" y="52"/>
                  </a:lnTo>
                  <a:lnTo>
                    <a:pt x="24" y="58"/>
                  </a:lnTo>
                  <a:lnTo>
                    <a:pt x="32" y="64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50" y="64"/>
                  </a:lnTo>
                  <a:lnTo>
                    <a:pt x="58" y="58"/>
                  </a:lnTo>
                  <a:lnTo>
                    <a:pt x="64" y="52"/>
                  </a:lnTo>
                  <a:lnTo>
                    <a:pt x="66" y="42"/>
                  </a:lnTo>
                  <a:lnTo>
                    <a:pt x="66" y="42"/>
                  </a:lnTo>
                  <a:lnTo>
                    <a:pt x="64" y="32"/>
                  </a:lnTo>
                  <a:lnTo>
                    <a:pt x="58" y="26"/>
                  </a:lnTo>
                  <a:lnTo>
                    <a:pt x="50" y="2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81">
              <a:extLst>
                <a:ext uri="{FF2B5EF4-FFF2-40B4-BE49-F238E27FC236}">
                  <a16:creationId xmlns:a16="http://schemas.microsoft.com/office/drawing/2014/main" id="{CCC7EE34-C3C5-55EB-D782-C812C8A455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9350" y="4749800"/>
              <a:ext cx="28575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82">
              <a:extLst>
                <a:ext uri="{FF2B5EF4-FFF2-40B4-BE49-F238E27FC236}">
                  <a16:creationId xmlns:a16="http://schemas.microsoft.com/office/drawing/2014/main" id="{1EF9094A-CD00-603E-FEC9-5E13C2807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1800" y="4883150"/>
              <a:ext cx="28575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83">
              <a:extLst>
                <a:ext uri="{FF2B5EF4-FFF2-40B4-BE49-F238E27FC236}">
                  <a16:creationId xmlns:a16="http://schemas.microsoft.com/office/drawing/2014/main" id="{9F80AB7B-7252-AD4A-4508-D70D3108F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6325" y="4683125"/>
              <a:ext cx="28575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84">
              <a:extLst>
                <a:ext uri="{FF2B5EF4-FFF2-40B4-BE49-F238E27FC236}">
                  <a16:creationId xmlns:a16="http://schemas.microsoft.com/office/drawing/2014/main" id="{E99FE260-2B55-F054-F12C-EA946DE6D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4675" y="4670425"/>
              <a:ext cx="28575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85">
              <a:extLst>
                <a:ext uri="{FF2B5EF4-FFF2-40B4-BE49-F238E27FC236}">
                  <a16:creationId xmlns:a16="http://schemas.microsoft.com/office/drawing/2014/main" id="{E1E4AC33-39CF-6B1A-B5EF-3C331069A9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1125" y="4886325"/>
              <a:ext cx="28575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86">
              <a:extLst>
                <a:ext uri="{FF2B5EF4-FFF2-40B4-BE49-F238E27FC236}">
                  <a16:creationId xmlns:a16="http://schemas.microsoft.com/office/drawing/2014/main" id="{6D8F6D4C-5617-A0C5-BBF4-4E2E5A0AE6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200" y="4860925"/>
              <a:ext cx="28575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90A14DC-A4DA-C724-EF59-FFB9E04BB41A}"/>
              </a:ext>
            </a:extLst>
          </p:cNvPr>
          <p:cNvGrpSpPr>
            <a:grpSpLocks noChangeAspect="1"/>
          </p:cNvGrpSpPr>
          <p:nvPr/>
        </p:nvGrpSpPr>
        <p:grpSpPr>
          <a:xfrm>
            <a:off x="7214491" y="1886259"/>
            <a:ext cx="457276" cy="894669"/>
            <a:chOff x="1754188" y="3444875"/>
            <a:chExt cx="292100" cy="571500"/>
          </a:xfrm>
        </p:grpSpPr>
        <p:sp>
          <p:nvSpPr>
            <p:cNvPr id="79" name="Freeform 185">
              <a:extLst>
                <a:ext uri="{FF2B5EF4-FFF2-40B4-BE49-F238E27FC236}">
                  <a16:creationId xmlns:a16="http://schemas.microsoft.com/office/drawing/2014/main" id="{D2E030D3-22D3-9152-3141-3E73D04BD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188" y="3614738"/>
              <a:ext cx="266700" cy="401637"/>
            </a:xfrm>
            <a:custGeom>
              <a:avLst/>
              <a:gdLst>
                <a:gd name="T0" fmla="*/ 88 w 88"/>
                <a:gd name="T1" fmla="*/ 132 h 132"/>
                <a:gd name="T2" fmla="*/ 88 w 88"/>
                <a:gd name="T3" fmla="*/ 116 h 132"/>
                <a:gd name="T4" fmla="*/ 80 w 88"/>
                <a:gd name="T5" fmla="*/ 108 h 132"/>
                <a:gd name="T6" fmla="*/ 76 w 88"/>
                <a:gd name="T7" fmla="*/ 108 h 132"/>
                <a:gd name="T8" fmla="*/ 76 w 88"/>
                <a:gd name="T9" fmla="*/ 96 h 132"/>
                <a:gd name="T10" fmla="*/ 72 w 88"/>
                <a:gd name="T11" fmla="*/ 92 h 132"/>
                <a:gd name="T12" fmla="*/ 68 w 88"/>
                <a:gd name="T13" fmla="*/ 92 h 132"/>
                <a:gd name="T14" fmla="*/ 68 w 88"/>
                <a:gd name="T15" fmla="*/ 52 h 132"/>
                <a:gd name="T16" fmla="*/ 84 w 88"/>
                <a:gd name="T17" fmla="*/ 36 h 132"/>
                <a:gd name="T18" fmla="*/ 84 w 88"/>
                <a:gd name="T19" fmla="*/ 0 h 132"/>
                <a:gd name="T20" fmla="*/ 68 w 88"/>
                <a:gd name="T21" fmla="*/ 0 h 132"/>
                <a:gd name="T22" fmla="*/ 68 w 88"/>
                <a:gd name="T23" fmla="*/ 12 h 132"/>
                <a:gd name="T24" fmla="*/ 52 w 88"/>
                <a:gd name="T25" fmla="*/ 12 h 132"/>
                <a:gd name="T26" fmla="*/ 52 w 88"/>
                <a:gd name="T27" fmla="*/ 0 h 132"/>
                <a:gd name="T28" fmla="*/ 36 w 88"/>
                <a:gd name="T29" fmla="*/ 0 h 132"/>
                <a:gd name="T30" fmla="*/ 36 w 88"/>
                <a:gd name="T31" fmla="*/ 12 h 132"/>
                <a:gd name="T32" fmla="*/ 20 w 88"/>
                <a:gd name="T33" fmla="*/ 12 h 132"/>
                <a:gd name="T34" fmla="*/ 20 w 88"/>
                <a:gd name="T35" fmla="*/ 0 h 132"/>
                <a:gd name="T36" fmla="*/ 4 w 88"/>
                <a:gd name="T37" fmla="*/ 0 h 132"/>
                <a:gd name="T38" fmla="*/ 4 w 88"/>
                <a:gd name="T39" fmla="*/ 36 h 132"/>
                <a:gd name="T40" fmla="*/ 20 w 88"/>
                <a:gd name="T41" fmla="*/ 52 h 132"/>
                <a:gd name="T42" fmla="*/ 20 w 88"/>
                <a:gd name="T43" fmla="*/ 92 h 132"/>
                <a:gd name="T44" fmla="*/ 16 w 88"/>
                <a:gd name="T45" fmla="*/ 92 h 132"/>
                <a:gd name="T46" fmla="*/ 12 w 88"/>
                <a:gd name="T47" fmla="*/ 96 h 132"/>
                <a:gd name="T48" fmla="*/ 12 w 88"/>
                <a:gd name="T49" fmla="*/ 108 h 132"/>
                <a:gd name="T50" fmla="*/ 8 w 88"/>
                <a:gd name="T51" fmla="*/ 108 h 132"/>
                <a:gd name="T52" fmla="*/ 0 w 88"/>
                <a:gd name="T53" fmla="*/ 116 h 132"/>
                <a:gd name="T54" fmla="*/ 0 w 88"/>
                <a:gd name="T55" fmla="*/ 132 h 132"/>
                <a:gd name="T56" fmla="*/ 88 w 88"/>
                <a:gd name="T5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8" h="132">
                  <a:moveTo>
                    <a:pt x="88" y="132"/>
                  </a:moveTo>
                  <a:cubicBezTo>
                    <a:pt x="88" y="116"/>
                    <a:pt x="88" y="116"/>
                    <a:pt x="88" y="116"/>
                  </a:cubicBezTo>
                  <a:cubicBezTo>
                    <a:pt x="88" y="112"/>
                    <a:pt x="84" y="108"/>
                    <a:pt x="80" y="108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76" y="96"/>
                    <a:pt x="76" y="96"/>
                    <a:pt x="76" y="96"/>
                  </a:cubicBezTo>
                  <a:cubicBezTo>
                    <a:pt x="76" y="94"/>
                    <a:pt x="74" y="92"/>
                    <a:pt x="72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84" y="36"/>
                    <a:pt x="84" y="36"/>
                    <a:pt x="84" y="36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0" y="92"/>
                    <a:pt x="20" y="92"/>
                    <a:pt x="20" y="92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4" y="92"/>
                    <a:pt x="12" y="94"/>
                    <a:pt x="12" y="96"/>
                  </a:cubicBezTo>
                  <a:cubicBezTo>
                    <a:pt x="12" y="108"/>
                    <a:pt x="12" y="108"/>
                    <a:pt x="12" y="108"/>
                  </a:cubicBezTo>
                  <a:cubicBezTo>
                    <a:pt x="8" y="108"/>
                    <a:pt x="8" y="108"/>
                    <a:pt x="8" y="108"/>
                  </a:cubicBezTo>
                  <a:cubicBezTo>
                    <a:pt x="4" y="108"/>
                    <a:pt x="0" y="112"/>
                    <a:pt x="0" y="116"/>
                  </a:cubicBezTo>
                  <a:cubicBezTo>
                    <a:pt x="0" y="132"/>
                    <a:pt x="0" y="132"/>
                    <a:pt x="0" y="132"/>
                  </a:cubicBezTo>
                  <a:lnTo>
                    <a:pt x="88" y="132"/>
                  </a:lnTo>
                  <a:close/>
                </a:path>
              </a:pathLst>
            </a:custGeom>
            <a:noFill/>
            <a:ln w="19050" cap="flat" cmpd="sng" algn="ctr">
              <a:solidFill>
                <a:srgbClr val="E77324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  <p:sp>
          <p:nvSpPr>
            <p:cNvPr id="80" name="Line 186">
              <a:extLst>
                <a:ext uri="{FF2B5EF4-FFF2-40B4-BE49-F238E27FC236}">
                  <a16:creationId xmlns:a16="http://schemas.microsoft.com/office/drawing/2014/main" id="{DE5D5CA3-540B-41C9-CA6F-A0DA64D39E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90700" y="3943350"/>
              <a:ext cx="96838" cy="0"/>
            </a:xfrm>
            <a:prstGeom prst="line">
              <a:avLst/>
            </a:prstGeom>
            <a:noFill/>
            <a:ln w="19050" cap="flat" cmpd="sng" algn="ctr">
              <a:solidFill>
                <a:srgbClr val="E77324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  <p:sp>
          <p:nvSpPr>
            <p:cNvPr id="81" name="Line 187">
              <a:extLst>
                <a:ext uri="{FF2B5EF4-FFF2-40B4-BE49-F238E27FC236}">
                  <a16:creationId xmlns:a16="http://schemas.microsoft.com/office/drawing/2014/main" id="{685DEF98-5B61-DE37-CB1D-482C5A75DD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4050" y="3943350"/>
              <a:ext cx="60325" cy="0"/>
            </a:xfrm>
            <a:prstGeom prst="line">
              <a:avLst/>
            </a:prstGeom>
            <a:noFill/>
            <a:ln w="19050" cap="flat" cmpd="sng" algn="ctr">
              <a:solidFill>
                <a:srgbClr val="E77324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  <p:sp>
          <p:nvSpPr>
            <p:cNvPr id="82" name="Line 188">
              <a:extLst>
                <a:ext uri="{FF2B5EF4-FFF2-40B4-BE49-F238E27FC236}">
                  <a16:creationId xmlns:a16="http://schemas.microsoft.com/office/drawing/2014/main" id="{8DB375BE-0AC9-5274-5EE6-BAF899493C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6888" y="3711575"/>
              <a:ext cx="120650" cy="0"/>
            </a:xfrm>
            <a:prstGeom prst="line">
              <a:avLst/>
            </a:prstGeom>
            <a:noFill/>
            <a:ln w="19050" cap="flat" cmpd="sng" algn="ctr">
              <a:solidFill>
                <a:srgbClr val="E77324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  <p:sp>
          <p:nvSpPr>
            <p:cNvPr id="83" name="Line 189">
              <a:extLst>
                <a:ext uri="{FF2B5EF4-FFF2-40B4-BE49-F238E27FC236}">
                  <a16:creationId xmlns:a16="http://schemas.microsoft.com/office/drawing/2014/main" id="{279D35A0-AF6A-706C-5DE6-BB3199F625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750" y="3711575"/>
              <a:ext cx="73025" cy="0"/>
            </a:xfrm>
            <a:prstGeom prst="line">
              <a:avLst/>
            </a:prstGeom>
            <a:noFill/>
            <a:ln w="19050" cap="flat" cmpd="sng" algn="ctr">
              <a:solidFill>
                <a:srgbClr val="E77324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  <p:sp>
          <p:nvSpPr>
            <p:cNvPr id="84" name="Freeform 190">
              <a:extLst>
                <a:ext uri="{FF2B5EF4-FFF2-40B4-BE49-F238E27FC236}">
                  <a16:creationId xmlns:a16="http://schemas.microsoft.com/office/drawing/2014/main" id="{A0EEFEAA-AD5E-26AD-5FE5-0494FE77E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7538" y="3460750"/>
              <a:ext cx="158750" cy="90487"/>
            </a:xfrm>
            <a:custGeom>
              <a:avLst/>
              <a:gdLst>
                <a:gd name="T0" fmla="*/ 0 w 52"/>
                <a:gd name="T1" fmla="*/ 27 h 30"/>
                <a:gd name="T2" fmla="*/ 5 w 52"/>
                <a:gd name="T3" fmla="*/ 28 h 30"/>
                <a:gd name="T4" fmla="*/ 26 w 52"/>
                <a:gd name="T5" fmla="*/ 27 h 30"/>
                <a:gd name="T6" fmla="*/ 26 w 52"/>
                <a:gd name="T7" fmla="*/ 27 h 30"/>
                <a:gd name="T8" fmla="*/ 47 w 52"/>
                <a:gd name="T9" fmla="*/ 26 h 30"/>
                <a:gd name="T10" fmla="*/ 52 w 52"/>
                <a:gd name="T11" fmla="*/ 27 h 30"/>
                <a:gd name="T12" fmla="*/ 52 w 52"/>
                <a:gd name="T13" fmla="*/ 3 h 30"/>
                <a:gd name="T14" fmla="*/ 47 w 52"/>
                <a:gd name="T15" fmla="*/ 2 h 30"/>
                <a:gd name="T16" fmla="*/ 26 w 52"/>
                <a:gd name="T17" fmla="*/ 3 h 30"/>
                <a:gd name="T18" fmla="*/ 26 w 52"/>
                <a:gd name="T19" fmla="*/ 3 h 30"/>
                <a:gd name="T20" fmla="*/ 5 w 52"/>
                <a:gd name="T21" fmla="*/ 4 h 30"/>
                <a:gd name="T22" fmla="*/ 0 w 52"/>
                <a:gd name="T23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0">
                  <a:moveTo>
                    <a:pt x="0" y="27"/>
                  </a:moveTo>
                  <a:cubicBezTo>
                    <a:pt x="5" y="28"/>
                    <a:pt x="5" y="28"/>
                    <a:pt x="5" y="28"/>
                  </a:cubicBezTo>
                  <a:cubicBezTo>
                    <a:pt x="12" y="30"/>
                    <a:pt x="19" y="30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33" y="24"/>
                    <a:pt x="40" y="24"/>
                    <a:pt x="47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0" y="0"/>
                    <a:pt x="33" y="0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19" y="6"/>
                    <a:pt x="12" y="6"/>
                    <a:pt x="5" y="4"/>
                  </a:cubicBezTo>
                  <a:cubicBezTo>
                    <a:pt x="0" y="3"/>
                    <a:pt x="0" y="3"/>
                    <a:pt x="0" y="3"/>
                  </a:cubicBezTo>
                </a:path>
              </a:pathLst>
            </a:custGeom>
            <a:noFill/>
            <a:ln w="19050" cap="flat" cmpd="sng" algn="ctr">
              <a:solidFill>
                <a:srgbClr val="E77324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  <p:sp>
          <p:nvSpPr>
            <p:cNvPr id="85" name="Line 191">
              <a:extLst>
                <a:ext uri="{FF2B5EF4-FFF2-40B4-BE49-F238E27FC236}">
                  <a16:creationId xmlns:a16="http://schemas.microsoft.com/office/drawing/2014/main" id="{751C6296-C58E-540B-09C1-6A685FA467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7538" y="3444875"/>
              <a:ext cx="0" cy="146050"/>
            </a:xfrm>
            <a:prstGeom prst="line">
              <a:avLst/>
            </a:prstGeom>
            <a:noFill/>
            <a:ln w="19050" cap="flat" cmpd="sng" algn="ctr">
              <a:solidFill>
                <a:srgbClr val="E77324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  <p:sp>
          <p:nvSpPr>
            <p:cNvPr id="86" name="Line 192">
              <a:extLst>
                <a:ext uri="{FF2B5EF4-FFF2-40B4-BE49-F238E27FC236}">
                  <a16:creationId xmlns:a16="http://schemas.microsoft.com/office/drawing/2014/main" id="{F016AD3F-BC6D-3F96-E0ED-5641A8D9E8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24050" y="3894138"/>
              <a:ext cx="36513" cy="0"/>
            </a:xfrm>
            <a:prstGeom prst="line">
              <a:avLst/>
            </a:prstGeom>
            <a:noFill/>
            <a:ln w="19050" cap="flat" cmpd="sng" algn="ctr">
              <a:solidFill>
                <a:srgbClr val="E7732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  <p:sp>
          <p:nvSpPr>
            <p:cNvPr id="87" name="Line 193">
              <a:extLst>
                <a:ext uri="{FF2B5EF4-FFF2-40B4-BE49-F238E27FC236}">
                  <a16:creationId xmlns:a16="http://schemas.microsoft.com/office/drawing/2014/main" id="{DAB5ACAB-4DE2-A48A-371E-19AC28859F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14513" y="3894138"/>
              <a:ext cx="73025" cy="0"/>
            </a:xfrm>
            <a:prstGeom prst="line">
              <a:avLst/>
            </a:prstGeom>
            <a:noFill/>
            <a:ln w="19050" cap="flat" cmpd="sng" algn="ctr">
              <a:solidFill>
                <a:srgbClr val="E7732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</p:grpSp>
    </p:spTree>
    <p:extLst>
      <p:ext uri="{BB962C8B-B14F-4D97-AF65-F5344CB8AC3E}">
        <p14:creationId xmlns:p14="http://schemas.microsoft.com/office/powerpoint/2010/main" val="1572791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6559E-9618-3017-9939-4F350D76E33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149091" y="2718415"/>
            <a:ext cx="2512413" cy="635000"/>
          </a:xfrm>
        </p:spPr>
        <p:txBody>
          <a:bodyPr lIns="91440" tIns="45720" rIns="91440" bIns="45720" anchor="ctr"/>
          <a:lstStyle/>
          <a:p>
            <a:r>
              <a:rPr lang="en-US">
                <a:cs typeface="Arial"/>
              </a:rPr>
              <a:t>Random Forest without PCA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9FC4B6-7783-03B5-36FD-2E4F8547B79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410023" y="3431253"/>
            <a:ext cx="2512413" cy="635000"/>
          </a:xfrm>
        </p:spPr>
        <p:txBody>
          <a:bodyPr lIns="91440" tIns="45720" rIns="91440" bIns="45720" anchor="ctr"/>
          <a:lstStyle/>
          <a:p>
            <a:r>
              <a:rPr lang="en-US">
                <a:cs typeface="Arial"/>
              </a:rPr>
              <a:t>Decision Tree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E9A84A-D215-AFD6-486B-E07F63D29D7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577197" y="4144092"/>
            <a:ext cx="2520606" cy="635000"/>
          </a:xfrm>
        </p:spPr>
        <p:txBody>
          <a:bodyPr lIns="91440" tIns="45720" rIns="91440" bIns="45720" anchor="ctr"/>
          <a:lstStyle/>
          <a:p>
            <a:r>
              <a:rPr lang="en-US">
                <a:cs typeface="Arial"/>
              </a:rPr>
              <a:t>Neural Network without PCA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FEDD96-D382-FC7C-B19B-E6ACC2F8A45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681230" y="5569769"/>
            <a:ext cx="2561574" cy="635000"/>
          </a:xfrm>
        </p:spPr>
        <p:txBody>
          <a:bodyPr lIns="91440" tIns="45720" rIns="91440" bIns="45720" anchor="ctr"/>
          <a:lstStyle/>
          <a:p>
            <a:r>
              <a:rPr lang="en-US" err="1">
                <a:cs typeface="Arial"/>
              </a:rPr>
              <a:t>LightGBM</a:t>
            </a:r>
            <a:r>
              <a:rPr lang="en-US">
                <a:cs typeface="Arial"/>
              </a:rPr>
              <a:t> without PCA</a:t>
            </a:r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0D7F331-4F63-28FB-0D39-922F11607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t">
            <a:noAutofit/>
          </a:bodyPr>
          <a:lstStyle/>
          <a:p>
            <a:r>
              <a:rPr lang="en-US">
                <a:cs typeface="Arial"/>
              </a:rPr>
              <a:t>Individual MODEL PERFORMANCES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DAA094-C32D-0F09-B5EC-620A981ADD7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608010" y="4856931"/>
            <a:ext cx="2512413" cy="635000"/>
          </a:xfrm>
        </p:spPr>
        <p:txBody>
          <a:bodyPr lIns="91440" tIns="45720" rIns="91440" bIns="45720" anchor="ctr"/>
          <a:lstStyle/>
          <a:p>
            <a:r>
              <a:rPr lang="en-US" err="1">
                <a:cs typeface="Arial"/>
              </a:rPr>
              <a:t>XGBoost</a:t>
            </a:r>
            <a:r>
              <a:rPr lang="en-US">
                <a:cs typeface="Arial"/>
              </a:rPr>
              <a:t> without PCA</a:t>
            </a:r>
            <a:endParaRPr lang="en-US" err="1"/>
          </a:p>
        </p:txBody>
      </p:sp>
      <p:pic>
        <p:nvPicPr>
          <p:cNvPr id="24" name="Picture 24" descr="A picture containing text&#10;&#10;Description automatically generated">
            <a:extLst>
              <a:ext uri="{FF2B5EF4-FFF2-40B4-BE49-F238E27FC236}">
                <a16:creationId xmlns:a16="http://schemas.microsoft.com/office/drawing/2014/main" id="{62B7F6EE-0D64-4978-DD95-92E3DE8CA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723" y="2063370"/>
            <a:ext cx="2743200" cy="486229"/>
          </a:xfrm>
          <a:prstGeom prst="rect">
            <a:avLst/>
          </a:prstGeom>
        </p:spPr>
      </p:pic>
      <p:pic>
        <p:nvPicPr>
          <p:cNvPr id="25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57648CE6-1074-2973-193A-B07C2EA12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658" y="2792596"/>
            <a:ext cx="2743200" cy="486229"/>
          </a:xfrm>
          <a:prstGeom prst="rect">
            <a:avLst/>
          </a:prstGeom>
        </p:spPr>
      </p:pic>
      <p:pic>
        <p:nvPicPr>
          <p:cNvPr id="26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B29F7D98-CD54-B72B-7CF3-8F6ABAA56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594" y="3505434"/>
            <a:ext cx="2743200" cy="486229"/>
          </a:xfrm>
          <a:prstGeom prst="rect">
            <a:avLst/>
          </a:prstGeom>
        </p:spPr>
      </p:pic>
      <p:pic>
        <p:nvPicPr>
          <p:cNvPr id="27" name="Picture 27">
            <a:extLst>
              <a:ext uri="{FF2B5EF4-FFF2-40B4-BE49-F238E27FC236}">
                <a16:creationId xmlns:a16="http://schemas.microsoft.com/office/drawing/2014/main" id="{0733F529-CD01-7842-9DAC-60B7A1E76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5626" y="4218273"/>
            <a:ext cx="2743200" cy="486229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9F3D77EA-4C87-1113-C134-A620325A80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7174" y="4931112"/>
            <a:ext cx="2743200" cy="486229"/>
          </a:xfrm>
          <a:prstGeom prst="rect">
            <a:avLst/>
          </a:prstGeom>
        </p:spPr>
      </p:pic>
      <p:pic>
        <p:nvPicPr>
          <p:cNvPr id="29" name="Picture 29" descr="A picture containing text&#10;&#10;Description automatically generated">
            <a:extLst>
              <a:ext uri="{FF2B5EF4-FFF2-40B4-BE49-F238E27FC236}">
                <a16:creationId xmlns:a16="http://schemas.microsoft.com/office/drawing/2014/main" id="{8A740D18-04E2-1FEC-1B0D-EF6A3F5032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4271" y="5643951"/>
            <a:ext cx="2743200" cy="486229"/>
          </a:xfrm>
          <a:prstGeom prst="rect">
            <a:avLst/>
          </a:prstGeom>
        </p:spPr>
      </p:pic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0C4CD8F-6ECC-3686-5367-A5CEE9C0EC65}"/>
              </a:ext>
            </a:extLst>
          </p:cNvPr>
          <p:cNvSpPr txBox="1">
            <a:spLocks/>
          </p:cNvSpPr>
          <p:nvPr/>
        </p:nvSpPr>
        <p:spPr>
          <a:xfrm>
            <a:off x="301878" y="1985912"/>
            <a:ext cx="2512413" cy="635000"/>
          </a:xfrm>
          <a:prstGeom prst="chevron">
            <a:avLst/>
          </a:prstGeom>
          <a:solidFill>
            <a:srgbClr val="ED7D31"/>
          </a:solidFill>
        </p:spPr>
        <p:txBody>
          <a:bodyPr lIns="91440" tIns="45720" rIns="91440" bIns="4572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Arial"/>
              </a:rPr>
              <a:t>Random Forest with PCA</a:t>
            </a:r>
            <a:endParaRPr lang="en-US"/>
          </a:p>
        </p:txBody>
      </p:sp>
      <p:pic>
        <p:nvPicPr>
          <p:cNvPr id="34" name="Graphic 34" descr="Checkmark with solid fill">
            <a:extLst>
              <a:ext uri="{FF2B5EF4-FFF2-40B4-BE49-F238E27FC236}">
                <a16:creationId xmlns:a16="http://schemas.microsoft.com/office/drawing/2014/main" id="{8CF0719A-68DE-0002-19B8-7FBF715417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66155" y="2709606"/>
            <a:ext cx="742336" cy="725949"/>
          </a:xfrm>
          <a:prstGeom prst="rect">
            <a:avLst/>
          </a:prstGeom>
        </p:spPr>
      </p:pic>
      <p:pic>
        <p:nvPicPr>
          <p:cNvPr id="35" name="Graphic 35" descr="Close with solid fill">
            <a:extLst>
              <a:ext uri="{FF2B5EF4-FFF2-40B4-BE49-F238E27FC236}">
                <a16:creationId xmlns:a16="http://schemas.microsoft.com/office/drawing/2014/main" id="{A42D4E61-B7B4-B3B2-C808-EDA6ACC2CA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84606" y="1939413"/>
            <a:ext cx="734142" cy="734142"/>
          </a:xfrm>
          <a:prstGeom prst="rect">
            <a:avLst/>
          </a:prstGeom>
        </p:spPr>
      </p:pic>
      <p:pic>
        <p:nvPicPr>
          <p:cNvPr id="36" name="Graphic 34" descr="Checkmark with solid fill">
            <a:extLst>
              <a:ext uri="{FF2B5EF4-FFF2-40B4-BE49-F238E27FC236}">
                <a16:creationId xmlns:a16="http://schemas.microsoft.com/office/drawing/2014/main" id="{35FD8336-0C85-578B-6FB8-FC9304CF4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75639" y="3274961"/>
            <a:ext cx="742336" cy="725949"/>
          </a:xfrm>
          <a:prstGeom prst="rect">
            <a:avLst/>
          </a:prstGeom>
        </p:spPr>
      </p:pic>
      <p:pic>
        <p:nvPicPr>
          <p:cNvPr id="37" name="Graphic 34" descr="Checkmark with solid fill">
            <a:extLst>
              <a:ext uri="{FF2B5EF4-FFF2-40B4-BE49-F238E27FC236}">
                <a16:creationId xmlns:a16="http://schemas.microsoft.com/office/drawing/2014/main" id="{049F86D9-412C-9E2A-752C-36E977A478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48994" y="3995993"/>
            <a:ext cx="742336" cy="725949"/>
          </a:xfrm>
          <a:prstGeom prst="rect">
            <a:avLst/>
          </a:prstGeom>
        </p:spPr>
      </p:pic>
      <p:pic>
        <p:nvPicPr>
          <p:cNvPr id="38" name="Graphic 34" descr="Checkmark with solid fill">
            <a:extLst>
              <a:ext uri="{FF2B5EF4-FFF2-40B4-BE49-F238E27FC236}">
                <a16:creationId xmlns:a16="http://schemas.microsoft.com/office/drawing/2014/main" id="{537E25D6-5F2F-FF97-60C2-29DC7362CE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30542" y="4717025"/>
            <a:ext cx="742336" cy="725949"/>
          </a:xfrm>
          <a:prstGeom prst="rect">
            <a:avLst/>
          </a:prstGeom>
        </p:spPr>
      </p:pic>
      <p:pic>
        <p:nvPicPr>
          <p:cNvPr id="39" name="Graphic 34" descr="Checkmark with solid fill">
            <a:extLst>
              <a:ext uri="{FF2B5EF4-FFF2-40B4-BE49-F238E27FC236}">
                <a16:creationId xmlns:a16="http://schemas.microsoft.com/office/drawing/2014/main" id="{3D6C9D59-F166-22B0-214A-681C9C5D6F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20284" y="5528186"/>
            <a:ext cx="742336" cy="72594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94F75F0-5245-4FA7-D4C0-9D41479B2A32}"/>
              </a:ext>
            </a:extLst>
          </p:cNvPr>
          <p:cNvSpPr/>
          <p:nvPr/>
        </p:nvSpPr>
        <p:spPr>
          <a:xfrm>
            <a:off x="248478" y="2673555"/>
            <a:ext cx="11693387" cy="3647732"/>
          </a:xfrm>
          <a:prstGeom prst="rect">
            <a:avLst/>
          </a:prstGeom>
          <a:noFill/>
          <a:ln w="28575">
            <a:solidFill>
              <a:srgbClr val="E7732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77406F3D-5FF6-4260-2093-1C938C713955}"/>
              </a:ext>
            </a:extLst>
          </p:cNvPr>
          <p:cNvSpPr txBox="1">
            <a:spLocks/>
          </p:cNvSpPr>
          <p:nvPr/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b="1" cap="all" spc="300">
                <a:solidFill>
                  <a:srgbClr val="232D4B"/>
                </a:solidFill>
                <a:cs typeface="Arial" charset="0"/>
              </a:rPr>
              <a:t>04 | MODELING</a:t>
            </a:r>
          </a:p>
        </p:txBody>
      </p:sp>
    </p:spTree>
    <p:extLst>
      <p:ext uri="{BB962C8B-B14F-4D97-AF65-F5344CB8AC3E}">
        <p14:creationId xmlns:p14="http://schemas.microsoft.com/office/powerpoint/2010/main" val="2650861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6559E-9618-3017-9939-4F350D76E33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77220" y="1890866"/>
            <a:ext cx="2512413" cy="635000"/>
          </a:xfrm>
        </p:spPr>
        <p:txBody>
          <a:bodyPr lIns="91440" tIns="45720" rIns="91440" bIns="45720" anchor="ctr"/>
          <a:lstStyle/>
          <a:p>
            <a:r>
              <a:rPr lang="en-US">
                <a:cs typeface="Arial"/>
              </a:rPr>
              <a:t>Random Forest without PCA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9FC4B6-7783-03B5-36FD-2E4F8547B79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188410" y="1890865"/>
            <a:ext cx="2512413" cy="635000"/>
          </a:xfrm>
        </p:spPr>
        <p:txBody>
          <a:bodyPr lIns="91440" tIns="45720" rIns="91440" bIns="45720" anchor="ctr"/>
          <a:lstStyle/>
          <a:p>
            <a:r>
              <a:rPr lang="en-US">
                <a:cs typeface="Arial"/>
              </a:rPr>
              <a:t>Decision Tree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E9A84A-D215-AFD6-486B-E07F63D29D7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0036" y="5635318"/>
            <a:ext cx="2520606" cy="635000"/>
          </a:xfrm>
        </p:spPr>
        <p:txBody>
          <a:bodyPr lIns="91440" tIns="45720" rIns="91440" bIns="45720" anchor="ctr"/>
          <a:lstStyle/>
          <a:p>
            <a:r>
              <a:rPr lang="en-US">
                <a:cs typeface="Arial"/>
              </a:rPr>
              <a:t>Neural Network without PCA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DAA094-C32D-0F09-B5EC-620A981ADD7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902590" y="1890866"/>
            <a:ext cx="2512413" cy="635000"/>
          </a:xfrm>
        </p:spPr>
        <p:txBody>
          <a:bodyPr lIns="91440" tIns="45720" rIns="91440" bIns="45720" anchor="ctr"/>
          <a:lstStyle/>
          <a:p>
            <a:r>
              <a:rPr lang="en-US" err="1">
                <a:cs typeface="Arial"/>
              </a:rPr>
              <a:t>XGBoost</a:t>
            </a:r>
            <a:r>
              <a:rPr lang="en-US">
                <a:cs typeface="Arial"/>
              </a:rPr>
              <a:t> without PCA</a:t>
            </a:r>
            <a:endParaRPr lang="en-US" err="1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FEDD96-D382-FC7C-B19B-E6ACC2F8A45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22714" y="1890865"/>
            <a:ext cx="2561574" cy="635000"/>
          </a:xfrm>
        </p:spPr>
        <p:txBody>
          <a:bodyPr lIns="91440" tIns="45720" rIns="91440" bIns="45720" anchor="ctr"/>
          <a:lstStyle/>
          <a:p>
            <a:r>
              <a:rPr lang="en-US" err="1">
                <a:cs typeface="Arial"/>
              </a:rPr>
              <a:t>LightGBM</a:t>
            </a:r>
            <a:r>
              <a:rPr lang="en-US">
                <a:cs typeface="Arial"/>
              </a:rPr>
              <a:t> without PCA</a:t>
            </a:r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0D7F331-4F63-28FB-0D39-922F11607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t">
            <a:noAutofit/>
          </a:bodyPr>
          <a:lstStyle/>
          <a:p>
            <a:r>
              <a:rPr lang="en-US">
                <a:cs typeface="Arial"/>
              </a:rPr>
              <a:t>Feature Importance</a:t>
            </a:r>
            <a:endParaRPr lang="en-US"/>
          </a:p>
        </p:txBody>
      </p:sp>
      <p:pic>
        <p:nvPicPr>
          <p:cNvPr id="12" name="Picture 12" descr="Table&#10;&#10;Description automatically generated">
            <a:extLst>
              <a:ext uri="{FF2B5EF4-FFF2-40B4-BE49-F238E27FC236}">
                <a16:creationId xmlns:a16="http://schemas.microsoft.com/office/drawing/2014/main" id="{61ADDF77-37E8-7543-D767-981832C6E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87" y="2754784"/>
            <a:ext cx="2579330" cy="2626627"/>
          </a:xfrm>
          <a:prstGeom prst="rect">
            <a:avLst/>
          </a:prstGeom>
        </p:spPr>
      </p:pic>
      <p:pic>
        <p:nvPicPr>
          <p:cNvPr id="15" name="Picture 15" descr="Table&#10;&#10;Description automatically generated">
            <a:extLst>
              <a:ext uri="{FF2B5EF4-FFF2-40B4-BE49-F238E27FC236}">
                <a16:creationId xmlns:a16="http://schemas.microsoft.com/office/drawing/2014/main" id="{50E7F747-74A1-F165-EC00-6235A34CB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625" y="2754783"/>
            <a:ext cx="2571137" cy="2626627"/>
          </a:xfrm>
          <a:prstGeom prst="rect">
            <a:avLst/>
          </a:prstGeom>
        </p:spPr>
      </p:pic>
      <p:pic>
        <p:nvPicPr>
          <p:cNvPr id="16" name="Picture 16" descr="Table&#10;&#10;Description automatically generated">
            <a:extLst>
              <a:ext uri="{FF2B5EF4-FFF2-40B4-BE49-F238E27FC236}">
                <a16:creationId xmlns:a16="http://schemas.microsoft.com/office/drawing/2014/main" id="{0B3188FB-8CD4-537E-5602-65D25B361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883" y="2754783"/>
            <a:ext cx="2538362" cy="2626627"/>
          </a:xfrm>
          <a:prstGeom prst="rect">
            <a:avLst/>
          </a:prstGeom>
        </p:spPr>
      </p:pic>
      <p:pic>
        <p:nvPicPr>
          <p:cNvPr id="17" name="Picture 17" descr="Table&#10;&#10;Description automatically generated">
            <a:extLst>
              <a:ext uri="{FF2B5EF4-FFF2-40B4-BE49-F238E27FC236}">
                <a16:creationId xmlns:a16="http://schemas.microsoft.com/office/drawing/2014/main" id="{9EDB297C-4CDB-0905-6279-70FDBE4E1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0787" y="2754783"/>
            <a:ext cx="2579330" cy="26266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353CE0D-65E3-2A68-A487-39087D3CC5F0}"/>
              </a:ext>
            </a:extLst>
          </p:cNvPr>
          <p:cNvSpPr txBox="1"/>
          <p:nvPr/>
        </p:nvSpPr>
        <p:spPr>
          <a:xfrm>
            <a:off x="2990644" y="5637161"/>
            <a:ext cx="394929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Feature importance will not provide any insight for a Neural Network.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818D490-B282-D755-C4D5-0E8D1B5DE6F0}"/>
              </a:ext>
            </a:extLst>
          </p:cNvPr>
          <p:cNvSpPr txBox="1">
            <a:spLocks/>
          </p:cNvSpPr>
          <p:nvPr/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b="1" cap="all" spc="300">
                <a:solidFill>
                  <a:srgbClr val="232D4B"/>
                </a:solidFill>
                <a:cs typeface="Arial" charset="0"/>
              </a:rPr>
              <a:t>04 | modeling</a:t>
            </a:r>
          </a:p>
        </p:txBody>
      </p:sp>
    </p:spTree>
    <p:extLst>
      <p:ext uri="{BB962C8B-B14F-4D97-AF65-F5344CB8AC3E}">
        <p14:creationId xmlns:p14="http://schemas.microsoft.com/office/powerpoint/2010/main" val="1262282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6559E-9618-3017-9939-4F350D76E33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8897" y="1890867"/>
            <a:ext cx="2512413" cy="635000"/>
          </a:xfrm>
        </p:spPr>
        <p:txBody>
          <a:bodyPr lIns="91440" tIns="45720" rIns="91440" bIns="45720" anchor="ctr"/>
          <a:lstStyle/>
          <a:p>
            <a:r>
              <a:rPr lang="en-US">
                <a:cs typeface="Arial"/>
              </a:rPr>
              <a:t>Random Forest without PCA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9FC4B6-7783-03B5-36FD-2E4F8547B79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8023" y="2800349"/>
            <a:ext cx="2512413" cy="635000"/>
          </a:xfrm>
        </p:spPr>
        <p:txBody>
          <a:bodyPr lIns="91440" tIns="45720" rIns="91440" bIns="45720" anchor="ctr"/>
          <a:lstStyle/>
          <a:p>
            <a:r>
              <a:rPr lang="en-US">
                <a:cs typeface="Arial"/>
              </a:rPr>
              <a:t>Decision Tree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E9A84A-D215-AFD6-486B-E07F63D29D7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81713" y="3750802"/>
            <a:ext cx="2520606" cy="635000"/>
          </a:xfrm>
        </p:spPr>
        <p:txBody>
          <a:bodyPr lIns="91440" tIns="45720" rIns="91440" bIns="45720" anchor="ctr"/>
          <a:lstStyle/>
          <a:p>
            <a:r>
              <a:rPr lang="en-US">
                <a:cs typeface="Arial"/>
              </a:rPr>
              <a:t>Neural Network without PCA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DAA094-C32D-0F09-B5EC-620A981ADD7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78462" y="4701253"/>
            <a:ext cx="2512413" cy="635000"/>
          </a:xfrm>
        </p:spPr>
        <p:txBody>
          <a:bodyPr lIns="91440" tIns="45720" rIns="91440" bIns="45720" anchor="ctr"/>
          <a:lstStyle/>
          <a:p>
            <a:r>
              <a:rPr lang="en-US" err="1">
                <a:cs typeface="Arial"/>
              </a:rPr>
              <a:t>XGBoost</a:t>
            </a:r>
            <a:r>
              <a:rPr lang="en-US">
                <a:cs typeface="Arial"/>
              </a:rPr>
              <a:t> without PCA</a:t>
            </a:r>
            <a:endParaRPr lang="en-US" err="1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FEDD96-D382-FC7C-B19B-E6ACC2F8A45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78327" y="5643511"/>
            <a:ext cx="2561574" cy="635000"/>
          </a:xfrm>
        </p:spPr>
        <p:txBody>
          <a:bodyPr lIns="91440" tIns="45720" rIns="91440" bIns="45720" anchor="ctr"/>
          <a:lstStyle/>
          <a:p>
            <a:r>
              <a:rPr lang="en-US" err="1">
                <a:cs typeface="Arial"/>
              </a:rPr>
              <a:t>LightGBM</a:t>
            </a:r>
            <a:r>
              <a:rPr lang="en-US">
                <a:cs typeface="Arial"/>
              </a:rPr>
              <a:t> without PCA</a:t>
            </a:r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0D7F331-4F63-28FB-0D39-922F11607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t">
            <a:noAutofit/>
          </a:bodyPr>
          <a:lstStyle/>
          <a:p>
            <a:r>
              <a:rPr lang="en-US">
                <a:cs typeface="Arial"/>
              </a:rPr>
              <a:t>Ensemble MODEL PERFORMANCE</a:t>
            </a:r>
            <a:endParaRPr lang="en-US"/>
          </a:p>
        </p:txBody>
      </p:sp>
      <p:pic>
        <p:nvPicPr>
          <p:cNvPr id="25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57648CE6-1074-2973-193A-B07C2EA12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722" y="1965048"/>
            <a:ext cx="2743200" cy="486229"/>
          </a:xfrm>
          <a:prstGeom prst="rect">
            <a:avLst/>
          </a:prstGeom>
        </p:spPr>
      </p:pic>
      <p:pic>
        <p:nvPicPr>
          <p:cNvPr id="26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B29F7D98-CD54-B72B-7CF3-8F6ABAA56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723" y="2874531"/>
            <a:ext cx="2743200" cy="486229"/>
          </a:xfrm>
          <a:prstGeom prst="rect">
            <a:avLst/>
          </a:prstGeom>
        </p:spPr>
      </p:pic>
      <p:pic>
        <p:nvPicPr>
          <p:cNvPr id="27" name="Picture 27">
            <a:extLst>
              <a:ext uri="{FF2B5EF4-FFF2-40B4-BE49-F238E27FC236}">
                <a16:creationId xmlns:a16="http://schemas.microsoft.com/office/drawing/2014/main" id="{0733F529-CD01-7842-9DAC-60B7A1E76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723" y="3824983"/>
            <a:ext cx="2743200" cy="486229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9F3D77EA-4C87-1113-C134-A620325A80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0270" y="4775435"/>
            <a:ext cx="2743200" cy="486229"/>
          </a:xfrm>
          <a:prstGeom prst="rect">
            <a:avLst/>
          </a:prstGeom>
        </p:spPr>
      </p:pic>
      <p:pic>
        <p:nvPicPr>
          <p:cNvPr id="29" name="Picture 29" descr="A picture containing text&#10;&#10;Description automatically generated">
            <a:extLst>
              <a:ext uri="{FF2B5EF4-FFF2-40B4-BE49-F238E27FC236}">
                <a16:creationId xmlns:a16="http://schemas.microsoft.com/office/drawing/2014/main" id="{8A740D18-04E2-1FEC-1B0D-EF6A3F5032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8594" y="5717693"/>
            <a:ext cx="2743200" cy="486229"/>
          </a:xfrm>
          <a:prstGeom prst="rect">
            <a:avLst/>
          </a:prstGeom>
        </p:spPr>
      </p:pic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0C4CD8F-6ECC-3686-5367-A5CEE9C0EC65}"/>
              </a:ext>
            </a:extLst>
          </p:cNvPr>
          <p:cNvSpPr txBox="1">
            <a:spLocks/>
          </p:cNvSpPr>
          <p:nvPr/>
        </p:nvSpPr>
        <p:spPr>
          <a:xfrm>
            <a:off x="6102910" y="3747525"/>
            <a:ext cx="2512413" cy="635000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lIns="91440" tIns="45720" rIns="91440" bIns="4572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Arial"/>
              </a:rPr>
              <a:t>OLS Ensemble</a:t>
            </a:r>
            <a:endParaRPr lang="en-US"/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5AFF903F-0D70-1149-23CA-BC572EBF1D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0077" y="3850383"/>
            <a:ext cx="2743200" cy="435429"/>
          </a:xfrm>
          <a:prstGeom prst="rect">
            <a:avLst/>
          </a:prstGeom>
        </p:spPr>
      </p:pic>
      <p:pic>
        <p:nvPicPr>
          <p:cNvPr id="10" name="Graphic 34" descr="Checkmark with solid fill">
            <a:extLst>
              <a:ext uri="{FF2B5EF4-FFF2-40B4-BE49-F238E27FC236}">
                <a16:creationId xmlns:a16="http://schemas.microsoft.com/office/drawing/2014/main" id="{1A0E2304-C353-3495-447F-EF729A89B6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00542" y="3660057"/>
            <a:ext cx="742336" cy="725949"/>
          </a:xfrm>
          <a:prstGeom prst="rect">
            <a:avLst/>
          </a:prstGeom>
        </p:spPr>
      </p:pic>
      <p:sp>
        <p:nvSpPr>
          <p:cNvPr id="11" name="Right Brace 10">
            <a:extLst>
              <a:ext uri="{FF2B5EF4-FFF2-40B4-BE49-F238E27FC236}">
                <a16:creationId xmlns:a16="http://schemas.microsoft.com/office/drawing/2014/main" id="{9FAEFAE5-E3F6-2665-7BDA-F73350F21F85}"/>
              </a:ext>
            </a:extLst>
          </p:cNvPr>
          <p:cNvSpPr/>
          <p:nvPr/>
        </p:nvSpPr>
        <p:spPr>
          <a:xfrm>
            <a:off x="5719096" y="1941870"/>
            <a:ext cx="458838" cy="4260645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D596157-0D27-A2EA-876A-7432222EE776}"/>
              </a:ext>
            </a:extLst>
          </p:cNvPr>
          <p:cNvSpPr txBox="1">
            <a:spLocks/>
          </p:cNvSpPr>
          <p:nvPr/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b="1" cap="all" spc="300">
                <a:solidFill>
                  <a:srgbClr val="232D4B"/>
                </a:solidFill>
                <a:cs typeface="Arial" charset="0"/>
              </a:rPr>
              <a:t>04 | modeling</a:t>
            </a:r>
          </a:p>
        </p:txBody>
      </p:sp>
    </p:spTree>
    <p:extLst>
      <p:ext uri="{BB962C8B-B14F-4D97-AF65-F5344CB8AC3E}">
        <p14:creationId xmlns:p14="http://schemas.microsoft.com/office/powerpoint/2010/main" val="2383823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99E8A8-035F-704F-62E6-F58784A323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Findings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77EF1-9F1F-32CC-5ABC-EDAE8F4C69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0245342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12549951-F9B0-0957-AC95-ABF2AA8A3EF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3" name="think-cell Slide" r:id="rId4" imgW="501" imgH="501" progId="TCLayout.ActiveDocument.1">
                  <p:embed/>
                </p:oleObj>
              </mc:Choice>
              <mc:Fallback>
                <p:oleObj name="think-cell Slide" r:id="rId4" imgW="501" imgH="501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12549951-F9B0-0957-AC95-ABF2AA8A3E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7">
            <a:extLst>
              <a:ext uri="{FF2B5EF4-FFF2-40B4-BE49-F238E27FC236}">
                <a16:creationId xmlns:a16="http://schemas.microsoft.com/office/drawing/2014/main" id="{89824344-90AA-B94D-18A8-6B767FACD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280" y="756243"/>
            <a:ext cx="11254520" cy="1126345"/>
          </a:xfrm>
        </p:spPr>
        <p:txBody>
          <a:bodyPr vert="horz" lIns="0" tIns="45720" rIns="0" bIns="45720" anchor="t">
            <a:noAutofit/>
          </a:bodyPr>
          <a:lstStyle/>
          <a:p>
            <a:r>
              <a:rPr lang="en-US">
                <a:cs typeface="Arial"/>
              </a:rPr>
              <a:t>Test PERFORMANCE</a:t>
            </a:r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E360D3C-E825-7657-1427-E7A3723D4DEE}"/>
              </a:ext>
            </a:extLst>
          </p:cNvPr>
          <p:cNvSpPr txBox="1">
            <a:spLocks/>
          </p:cNvSpPr>
          <p:nvPr/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b="1" cap="all" spc="300">
                <a:solidFill>
                  <a:srgbClr val="232D4B"/>
                </a:solidFill>
                <a:cs typeface="Arial" charset="0"/>
              </a:rPr>
              <a:t>05 | findings</a:t>
            </a:r>
          </a:p>
        </p:txBody>
      </p:sp>
      <p:grpSp>
        <p:nvGrpSpPr>
          <p:cNvPr id="5" name="convertedtitle__637369715831706015">
            <a:extLst>
              <a:ext uri="{FF2B5EF4-FFF2-40B4-BE49-F238E27FC236}">
                <a16:creationId xmlns:a16="http://schemas.microsoft.com/office/drawing/2014/main" id="{E9276B28-3C02-2817-D9A4-25AF175D3F5E}"/>
              </a:ext>
            </a:extLst>
          </p:cNvPr>
          <p:cNvGrpSpPr/>
          <p:nvPr/>
        </p:nvGrpSpPr>
        <p:grpSpPr>
          <a:xfrm>
            <a:off x="603068" y="1441449"/>
            <a:ext cx="4903721" cy="288147"/>
            <a:chOff x="2832361" y="2160328"/>
            <a:chExt cx="3534683" cy="184982"/>
          </a:xfrm>
        </p:grpSpPr>
        <p:sp>
          <p:nvSpPr>
            <p:cNvPr id="7" name="Arrow: Left-Right 6">
              <a:extLst>
                <a:ext uri="{FF2B5EF4-FFF2-40B4-BE49-F238E27FC236}">
                  <a16:creationId xmlns:a16="http://schemas.microsoft.com/office/drawing/2014/main" id="{6C411B62-E525-F606-3AC0-C2505DD71243}"/>
                </a:ext>
              </a:extLst>
            </p:cNvPr>
            <p:cNvSpPr/>
            <p:nvPr/>
          </p:nvSpPr>
          <p:spPr>
            <a:xfrm>
              <a:off x="2832361" y="2160328"/>
              <a:ext cx="3534683" cy="18498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 anchorCtr="0">
              <a:spAutoFit/>
            </a:bodyPr>
            <a:lstStyle/>
            <a:p>
              <a:pPr algn="ctr"/>
              <a:r>
                <a:rPr lang="en-US" sz="1400" b="1">
                  <a:solidFill>
                    <a:srgbClr val="232D4B"/>
                  </a:solidFill>
                </a:rPr>
                <a:t>Feature Importance Within Model</a:t>
              </a:r>
              <a:endParaRPr lang="en-US" sz="1400">
                <a:solidFill>
                  <a:srgbClr val="232D4B"/>
                </a:solidFill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1EB8877-3EDB-95E6-CA76-02B4A3EC24E0}"/>
                </a:ext>
              </a:extLst>
            </p:cNvPr>
            <p:cNvCxnSpPr>
              <a:stCxn id="7" idx="4"/>
              <a:endCxn id="7" idx="6"/>
            </p:cNvCxnSpPr>
            <p:nvPr/>
          </p:nvCxnSpPr>
          <p:spPr>
            <a:xfrm>
              <a:off x="2832361" y="2345310"/>
              <a:ext cx="3534683" cy="0"/>
            </a:xfrm>
            <a:prstGeom prst="line">
              <a:avLst/>
            </a:prstGeom>
            <a:ln w="9525" cap="flat" cmpd="sng" algn="ctr">
              <a:solidFill>
                <a:srgbClr val="74748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convertedtitle__637369715831855678">
            <a:extLst>
              <a:ext uri="{FF2B5EF4-FFF2-40B4-BE49-F238E27FC236}">
                <a16:creationId xmlns:a16="http://schemas.microsoft.com/office/drawing/2014/main" id="{928D6A7B-85AA-21BE-6203-62AE576C09DA}"/>
              </a:ext>
            </a:extLst>
          </p:cNvPr>
          <p:cNvGrpSpPr/>
          <p:nvPr/>
        </p:nvGrpSpPr>
        <p:grpSpPr>
          <a:xfrm>
            <a:off x="6680163" y="1441449"/>
            <a:ext cx="4903721" cy="288147"/>
            <a:chOff x="2832361" y="2160328"/>
            <a:chExt cx="3534683" cy="184982"/>
          </a:xfrm>
        </p:grpSpPr>
        <p:sp>
          <p:nvSpPr>
            <p:cNvPr id="13" name="Arrow: Left-Right 12">
              <a:extLst>
                <a:ext uri="{FF2B5EF4-FFF2-40B4-BE49-F238E27FC236}">
                  <a16:creationId xmlns:a16="http://schemas.microsoft.com/office/drawing/2014/main" id="{50901FDA-324E-20D2-6631-91DE9BB662BE}"/>
                </a:ext>
              </a:extLst>
            </p:cNvPr>
            <p:cNvSpPr/>
            <p:nvPr/>
          </p:nvSpPr>
          <p:spPr>
            <a:xfrm>
              <a:off x="2832361" y="2160328"/>
              <a:ext cx="3534683" cy="18498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 anchorCtr="0">
              <a:spAutoFit/>
            </a:bodyPr>
            <a:lstStyle/>
            <a:p>
              <a:pPr algn="ctr"/>
              <a:r>
                <a:rPr lang="en-US" sz="1400" b="1">
                  <a:solidFill>
                    <a:srgbClr val="232D4B"/>
                  </a:solidFill>
                </a:rPr>
                <a:t>Description</a:t>
              </a:r>
              <a:endParaRPr lang="en-US" sz="1400">
                <a:solidFill>
                  <a:srgbClr val="232D4B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DDA736B-7DA3-3321-37E4-E60B7543D493}"/>
                </a:ext>
              </a:extLst>
            </p:cNvPr>
            <p:cNvCxnSpPr>
              <a:stCxn id="13" idx="4"/>
              <a:endCxn id="13" idx="6"/>
            </p:cNvCxnSpPr>
            <p:nvPr/>
          </p:nvCxnSpPr>
          <p:spPr>
            <a:xfrm>
              <a:off x="2832361" y="2345310"/>
              <a:ext cx="3534683" cy="0"/>
            </a:xfrm>
            <a:prstGeom prst="line">
              <a:avLst/>
            </a:prstGeom>
            <a:ln w="9525" cap="flat" cmpd="sng" algn="ctr">
              <a:solidFill>
                <a:srgbClr val="74748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2">
            <a:extLst>
              <a:ext uri="{FF2B5EF4-FFF2-40B4-BE49-F238E27FC236}">
                <a16:creationId xmlns:a16="http://schemas.microsoft.com/office/drawing/2014/main" id="{38B5F55B-E4A1-BD99-F4FA-7749856B44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4753" y="1882588"/>
            <a:ext cx="4974577" cy="416473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>
              <a:defRPr sz="1100">
                <a:solidFill>
                  <a:schemeClr val="bg1"/>
                </a:solidFill>
              </a:defRPr>
            </a:lvl1pPr>
            <a:lvl2pPr lvl="1">
              <a:defRPr sz="1100">
                <a:solidFill>
                  <a:schemeClr val="bg1"/>
                </a:solidFill>
              </a:defRPr>
            </a:lvl2pPr>
            <a:lvl3pPr lvl="2">
              <a:defRPr sz="1100">
                <a:solidFill>
                  <a:schemeClr val="bg1"/>
                </a:solidFill>
              </a:defRPr>
            </a:lvl3pPr>
          </a:lstStyle>
          <a:p>
            <a:pPr marL="144000" indent="-144000" fontAlgn="base">
              <a:lnSpc>
                <a:spcPct val="110000"/>
              </a:lnSpc>
              <a:spcBef>
                <a:spcPct val="1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"/>
            </a:pPr>
            <a:r>
              <a:rPr lang="en-US" sz="1600">
                <a:solidFill>
                  <a:srgbClr val="2E2E38"/>
                </a:solidFill>
              </a:rPr>
              <a:t>The OLS Ensemble is a powerful tool to test the performance of a housing pricing model</a:t>
            </a:r>
          </a:p>
          <a:p>
            <a:pPr marL="144000" indent="-144000" fontAlgn="base">
              <a:lnSpc>
                <a:spcPct val="110000"/>
              </a:lnSpc>
              <a:spcBef>
                <a:spcPct val="1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"/>
            </a:pPr>
            <a:r>
              <a:rPr lang="en-US" sz="1600">
                <a:solidFill>
                  <a:srgbClr val="2E2E38"/>
                </a:solidFill>
              </a:rPr>
              <a:t>The r2 score indicates that the model is able to capture 96.8% of the variability in housing prices </a:t>
            </a:r>
          </a:p>
          <a:p>
            <a:pPr marL="144000" indent="-144000" fontAlgn="base">
              <a:lnSpc>
                <a:spcPct val="110000"/>
              </a:lnSpc>
              <a:spcBef>
                <a:spcPct val="1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"/>
            </a:pPr>
            <a:r>
              <a:rPr lang="en-US" sz="1600">
                <a:solidFill>
                  <a:srgbClr val="2E2E38"/>
                </a:solidFill>
              </a:rPr>
              <a:t>The RMSLE score indicates that the model is able to produce results with an accuracy of 7.11%</a:t>
            </a:r>
          </a:p>
          <a:p>
            <a:pPr marL="144000" indent="-144000" fontAlgn="base">
              <a:lnSpc>
                <a:spcPct val="110000"/>
              </a:lnSpc>
              <a:spcBef>
                <a:spcPct val="1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"/>
            </a:pPr>
            <a:r>
              <a:rPr lang="en-US" sz="1600">
                <a:solidFill>
                  <a:srgbClr val="2E2E38"/>
                </a:solidFill>
              </a:rPr>
              <a:t>Both scores are very good, suggesting that the model can accurately predict housing prices</a:t>
            </a:r>
          </a:p>
          <a:p>
            <a:pPr marL="144000" indent="-144000" fontAlgn="base">
              <a:lnSpc>
                <a:spcPct val="110000"/>
              </a:lnSpc>
              <a:spcBef>
                <a:spcPct val="1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"/>
            </a:pPr>
            <a:r>
              <a:rPr lang="en-US" sz="1600">
                <a:solidFill>
                  <a:srgbClr val="2E2E38"/>
                </a:solidFill>
              </a:rPr>
              <a:t>Final model performance in Kaggle on test data achieved an </a:t>
            </a:r>
            <a:r>
              <a:rPr lang="en-US" sz="1600" b="1">
                <a:solidFill>
                  <a:srgbClr val="2E2E38"/>
                </a:solidFill>
              </a:rPr>
              <a:t>RMSLE of 0.28287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8DB2976-18C0-39CB-4858-EEB0ACA24EAC}"/>
              </a:ext>
            </a:extLst>
          </p:cNvPr>
          <p:cNvGrpSpPr/>
          <p:nvPr/>
        </p:nvGrpSpPr>
        <p:grpSpPr>
          <a:xfrm>
            <a:off x="5944498" y="1809750"/>
            <a:ext cx="291426" cy="4267838"/>
            <a:chOff x="5944498" y="1809750"/>
            <a:chExt cx="291426" cy="426783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0B984DE-5A09-C4B7-6973-3072767BF8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1" y="1809750"/>
              <a:ext cx="1" cy="4267838"/>
            </a:xfrm>
            <a:prstGeom prst="line">
              <a:avLst/>
            </a:prstGeom>
            <a:ln w="9525" cap="flat" cmpd="sng" algn="ctr">
              <a:solidFill>
                <a:srgbClr val="74748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ED8967-BD49-0813-A952-D7204943988A}"/>
                </a:ext>
              </a:extLst>
            </p:cNvPr>
            <p:cNvGrpSpPr/>
            <p:nvPr/>
          </p:nvGrpSpPr>
          <p:grpSpPr>
            <a:xfrm>
              <a:off x="5944498" y="3797956"/>
              <a:ext cx="291426" cy="291426"/>
              <a:chOff x="5944498" y="3695730"/>
              <a:chExt cx="291426" cy="291426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C3DAD99-CF9F-DA40-37FC-200FA2BF3D43}"/>
                  </a:ext>
                </a:extLst>
              </p:cNvPr>
              <p:cNvSpPr/>
              <p:nvPr/>
            </p:nvSpPr>
            <p:spPr>
              <a:xfrm>
                <a:off x="5944498" y="3695730"/>
                <a:ext cx="291426" cy="29142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5981" tIns="35981" rIns="35981" bIns="35981" rtlCol="0" anchor="ctr" anchorCtr="0"/>
              <a:lstStyle/>
              <a:p>
                <a:pPr algn="ctr"/>
                <a:endParaRPr lang="en-US" sz="1099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Graphic 16">
                <a:extLst>
                  <a:ext uri="{FF2B5EF4-FFF2-40B4-BE49-F238E27FC236}">
                    <a16:creationId xmlns:a16="http://schemas.microsoft.com/office/drawing/2014/main" id="{3C5CFA84-83DE-8A89-424B-D9CBF0C600F2}"/>
                  </a:ext>
                </a:extLst>
              </p:cNvPr>
              <p:cNvSpPr/>
              <p:nvPr/>
            </p:nvSpPr>
            <p:spPr>
              <a:xfrm rot="5400000" flipV="1">
                <a:off x="6007124" y="3786216"/>
                <a:ext cx="209013" cy="110454"/>
              </a:xfrm>
              <a:custGeom>
                <a:avLst/>
                <a:gdLst>
                  <a:gd name="connsiteX0" fmla="*/ 1158798 w 1171575"/>
                  <a:gd name="connsiteY0" fmla="*/ 26903 h 619125"/>
                  <a:gd name="connsiteX1" fmla="*/ 1158798 w 1171575"/>
                  <a:gd name="connsiteY1" fmla="*/ 26903 h 619125"/>
                  <a:gd name="connsiteX2" fmla="*/ 1049356 w 1171575"/>
                  <a:gd name="connsiteY2" fmla="*/ 18807 h 619125"/>
                  <a:gd name="connsiteX3" fmla="*/ 588822 w 1171575"/>
                  <a:gd name="connsiteY3" fmla="*/ 416285 h 619125"/>
                  <a:gd name="connsiteX4" fmla="*/ 128193 w 1171575"/>
                  <a:gd name="connsiteY4" fmla="*/ 18902 h 619125"/>
                  <a:gd name="connsiteX5" fmla="*/ 18846 w 1171575"/>
                  <a:gd name="connsiteY5" fmla="*/ 26903 h 619125"/>
                  <a:gd name="connsiteX6" fmla="*/ 26942 w 1171575"/>
                  <a:gd name="connsiteY6" fmla="*/ 136345 h 619125"/>
                  <a:gd name="connsiteX7" fmla="*/ 588917 w 1171575"/>
                  <a:gd name="connsiteY7" fmla="*/ 621168 h 619125"/>
                  <a:gd name="connsiteX8" fmla="*/ 1150892 w 1171575"/>
                  <a:gd name="connsiteY8" fmla="*/ 136345 h 619125"/>
                  <a:gd name="connsiteX9" fmla="*/ 1158798 w 1171575"/>
                  <a:gd name="connsiteY9" fmla="*/ 26903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71575" h="619125">
                    <a:moveTo>
                      <a:pt x="1158798" y="26903"/>
                    </a:moveTo>
                    <a:lnTo>
                      <a:pt x="1158798" y="26903"/>
                    </a:lnTo>
                    <a:cubicBezTo>
                      <a:pt x="1130794" y="-5577"/>
                      <a:pt x="1081836" y="-9101"/>
                      <a:pt x="1049356" y="18807"/>
                    </a:cubicBezTo>
                    <a:lnTo>
                      <a:pt x="588822" y="416285"/>
                    </a:lnTo>
                    <a:lnTo>
                      <a:pt x="128193" y="18902"/>
                    </a:lnTo>
                    <a:cubicBezTo>
                      <a:pt x="95808" y="-9101"/>
                      <a:pt x="46849" y="-5482"/>
                      <a:pt x="18846" y="26903"/>
                    </a:cubicBezTo>
                    <a:cubicBezTo>
                      <a:pt x="-9158" y="59383"/>
                      <a:pt x="-5538" y="108342"/>
                      <a:pt x="26942" y="136345"/>
                    </a:cubicBezTo>
                    <a:lnTo>
                      <a:pt x="588917" y="621168"/>
                    </a:lnTo>
                    <a:lnTo>
                      <a:pt x="1150892" y="136345"/>
                    </a:lnTo>
                    <a:cubicBezTo>
                      <a:pt x="1183182" y="108342"/>
                      <a:pt x="1186801" y="59383"/>
                      <a:pt x="1158798" y="2690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99"/>
              </a:p>
            </p:txBody>
          </p:sp>
        </p:grpSp>
      </p:grpSp>
      <p:pic>
        <p:nvPicPr>
          <p:cNvPr id="21" name="Picture 5" descr="Text&#10;&#10;Description automatically generated">
            <a:extLst>
              <a:ext uri="{FF2B5EF4-FFF2-40B4-BE49-F238E27FC236}">
                <a16:creationId xmlns:a16="http://schemas.microsoft.com/office/drawing/2014/main" id="{7318B9FE-FCF0-91C7-B02D-52D6AE86FE6A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6"/>
          <a:stretch>
            <a:fillRect/>
          </a:stretch>
        </p:blipFill>
        <p:spPr>
          <a:xfrm>
            <a:off x="776025" y="1764141"/>
            <a:ext cx="4721225" cy="4568069"/>
          </a:xfrm>
        </p:spPr>
      </p:pic>
    </p:spTree>
    <p:extLst>
      <p:ext uri="{BB962C8B-B14F-4D97-AF65-F5344CB8AC3E}">
        <p14:creationId xmlns:p14="http://schemas.microsoft.com/office/powerpoint/2010/main" val="30838551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FA219161-3509-43C4-E1BC-FD105E1E8DB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999422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77" name="think-cell Slide" r:id="rId4" imgW="501" imgH="501" progId="TCLayout.ActiveDocument.1">
                  <p:embed/>
                </p:oleObj>
              </mc:Choice>
              <mc:Fallback>
                <p:oleObj name="think-cell Slide" r:id="rId4" imgW="501" imgH="50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FA219161-3509-43C4-E1BC-FD105E1E8D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089093-D801-0139-FB7E-65D72CF72D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07709" y="1670050"/>
            <a:ext cx="11242614" cy="3675079"/>
          </a:xfrm>
        </p:spPr>
        <p:txBody>
          <a:bodyPr lIns="0" tIns="45720" rIns="0" bIns="45720" anchor="t"/>
          <a:lstStyle/>
          <a:p>
            <a:pPr marL="180975" indent="-180975" defTabSz="990576">
              <a:spcBef>
                <a:spcPct val="50000"/>
              </a:spcBef>
              <a:spcAft>
                <a:spcPts val="244"/>
              </a:spcAft>
              <a:buSzPct val="75000"/>
              <a:buFont typeface="Wingdings 3" panose="05040102010807070707" pitchFamily="18" charset="2"/>
              <a:buChar char=""/>
              <a:defRPr/>
            </a:pPr>
            <a:r>
              <a:rPr lang="en-US" kern="0">
                <a:solidFill>
                  <a:srgbClr val="2E2E38"/>
                </a:solidFill>
                <a:latin typeface="Arial"/>
              </a:rPr>
              <a:t>Our team concluded the experiment with a predicted model performing at 96.8% control over the response variable due to a change in input variables and an RMSLE of 0.28287 with the test data in Kaggle</a:t>
            </a:r>
          </a:p>
          <a:p>
            <a:pPr marL="180975" indent="-180975" defTabSz="990576">
              <a:spcBef>
                <a:spcPct val="50000"/>
              </a:spcBef>
              <a:spcAft>
                <a:spcPts val="244"/>
              </a:spcAft>
              <a:buSzPct val="75000"/>
              <a:buFont typeface="Wingdings 3" panose="05040102010807070707" pitchFamily="18" charset="2"/>
              <a:buChar char=""/>
              <a:defRPr/>
            </a:pPr>
            <a:r>
              <a:rPr lang="en-US" kern="0">
                <a:solidFill>
                  <a:srgbClr val="2E2E38"/>
                </a:solidFill>
                <a:latin typeface="Arial"/>
              </a:rPr>
              <a:t>The advanced regression techniques utilized, including </a:t>
            </a:r>
            <a:r>
              <a:rPr lang="en-US" kern="0" err="1">
                <a:solidFill>
                  <a:srgbClr val="2E2E38"/>
                </a:solidFill>
                <a:latin typeface="Arial"/>
              </a:rPr>
              <a:t>XGBoost</a:t>
            </a:r>
            <a:r>
              <a:rPr lang="en-US" kern="0">
                <a:solidFill>
                  <a:srgbClr val="2E2E38"/>
                </a:solidFill>
                <a:latin typeface="Arial"/>
              </a:rPr>
              <a:t>, random forest, and decision tree, resulted in significant reduction in RMSE</a:t>
            </a:r>
          </a:p>
          <a:p>
            <a:pPr marL="180975" indent="-180975" defTabSz="990576">
              <a:spcBef>
                <a:spcPct val="50000"/>
              </a:spcBef>
              <a:spcAft>
                <a:spcPts val="244"/>
              </a:spcAft>
              <a:buSzPct val="75000"/>
              <a:buFont typeface="Wingdings 3" panose="05040102010807070707" pitchFamily="18" charset="2"/>
              <a:buChar char=""/>
              <a:defRPr/>
            </a:pPr>
            <a:r>
              <a:rPr lang="en-US" kern="0">
                <a:solidFill>
                  <a:srgbClr val="2E2E38"/>
                </a:solidFill>
                <a:latin typeface="Arial"/>
              </a:rPr>
              <a:t>Despite a performance of 0.28287 with the test data, there continues to be scope for improving the model: </a:t>
            </a:r>
          </a:p>
          <a:p>
            <a:pPr lvl="1" defTabSz="990576">
              <a:spcBef>
                <a:spcPct val="50000"/>
              </a:spcBef>
              <a:spcAft>
                <a:spcPts val="244"/>
              </a:spcAft>
              <a:buSzPct val="75000"/>
              <a:buFont typeface="Wingdings" panose="05000000000000000000" pitchFamily="2" charset="2"/>
              <a:buChar char="§"/>
              <a:defRPr/>
            </a:pPr>
            <a:r>
              <a:rPr lang="en-US" kern="0">
                <a:solidFill>
                  <a:srgbClr val="2E2E38"/>
                </a:solidFill>
                <a:latin typeface="Arial"/>
              </a:rPr>
              <a:t>Enhance selection of variables with data subset</a:t>
            </a:r>
          </a:p>
          <a:p>
            <a:pPr lvl="1" defTabSz="990576">
              <a:spcBef>
                <a:spcPct val="50000"/>
              </a:spcBef>
              <a:spcAft>
                <a:spcPts val="244"/>
              </a:spcAft>
              <a:buSzPct val="75000"/>
              <a:buFont typeface="Wingdings" panose="05000000000000000000" pitchFamily="2" charset="2"/>
              <a:buChar char="§"/>
              <a:defRPr/>
            </a:pPr>
            <a:r>
              <a:rPr lang="en-US" kern="0">
                <a:solidFill>
                  <a:srgbClr val="2E2E38"/>
                </a:solidFill>
                <a:latin typeface="Arial"/>
              </a:rPr>
              <a:t>Expand training data to larger sample size</a:t>
            </a:r>
          </a:p>
          <a:p>
            <a:pPr lvl="1" defTabSz="990576">
              <a:spcBef>
                <a:spcPct val="50000"/>
              </a:spcBef>
              <a:spcAft>
                <a:spcPts val="244"/>
              </a:spcAft>
              <a:buSzPct val="75000"/>
              <a:buFont typeface="Wingdings" panose="05000000000000000000" pitchFamily="2" charset="2"/>
              <a:buChar char="§"/>
              <a:defRPr/>
            </a:pPr>
            <a:r>
              <a:rPr lang="en-US" kern="0">
                <a:solidFill>
                  <a:srgbClr val="2E2E38"/>
                </a:solidFill>
                <a:latin typeface="Arial"/>
              </a:rPr>
              <a:t>Further consolidate similar data features</a:t>
            </a:r>
          </a:p>
          <a:p>
            <a:pPr marL="180975" lvl="1" indent="-180975" defTabSz="990576">
              <a:spcBef>
                <a:spcPct val="50000"/>
              </a:spcBef>
              <a:spcAft>
                <a:spcPts val="244"/>
              </a:spcAft>
              <a:buSzPct val="75000"/>
              <a:buFont typeface="Wingdings 3" panose="05040102010807070707" pitchFamily="18" charset="2"/>
              <a:buChar char=""/>
              <a:defRPr/>
            </a:pPr>
            <a:endParaRPr lang="en-US" kern="0">
              <a:solidFill>
                <a:srgbClr val="2E2E38"/>
              </a:solidFill>
              <a:latin typeface="Arial"/>
            </a:endParaRPr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B93663E6-2E51-F0E6-1B94-3F90E949D89E}"/>
              </a:ext>
            </a:extLst>
          </p:cNvPr>
          <p:cNvSpPr txBox="1">
            <a:spLocks/>
          </p:cNvSpPr>
          <p:nvPr/>
        </p:nvSpPr>
        <p:spPr>
          <a:xfrm>
            <a:off x="480280" y="756243"/>
            <a:ext cx="11254520" cy="1126345"/>
          </a:xfrm>
          <a:prstGeom prst="rect">
            <a:avLst/>
          </a:prstGeom>
        </p:spPr>
        <p:txBody>
          <a:bodyPr vert="horz" lIns="0" tIns="45720" rIns="0" bIns="4572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i="0" kern="120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>
                <a:cs typeface="Arial"/>
              </a:rPr>
              <a:t>Modeling findings for </a:t>
            </a:r>
            <a:r>
              <a:rPr lang="en-US" err="1">
                <a:cs typeface="Arial"/>
              </a:rPr>
              <a:t>zillow</a:t>
            </a:r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590C11C-0C74-7A04-A111-9576D177EF7F}"/>
              </a:ext>
            </a:extLst>
          </p:cNvPr>
          <p:cNvSpPr txBox="1">
            <a:spLocks/>
          </p:cNvSpPr>
          <p:nvPr/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b="1" cap="all" spc="300">
                <a:solidFill>
                  <a:srgbClr val="232D4B"/>
                </a:solidFill>
                <a:cs typeface="Arial" charset="0"/>
              </a:rPr>
              <a:t>05 | findings</a:t>
            </a:r>
          </a:p>
        </p:txBody>
      </p:sp>
    </p:spTree>
    <p:extLst>
      <p:ext uri="{BB962C8B-B14F-4D97-AF65-F5344CB8AC3E}">
        <p14:creationId xmlns:p14="http://schemas.microsoft.com/office/powerpoint/2010/main" val="3633554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B7E026A2-30DB-8B44-0FB9-B52013DE3AE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195165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3" name="think-cell Slide" r:id="rId4" imgW="501" imgH="501" progId="TCLayout.ActiveDocument.1">
                  <p:embed/>
                </p:oleObj>
              </mc:Choice>
              <mc:Fallback>
                <p:oleObj name="think-cell Slide" r:id="rId4" imgW="501" imgH="50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B7E026A2-30DB-8B44-0FB9-B52013DE3A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06F57E34-9FC9-E0A2-69F3-31528CDD9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Zillow home buying program prior issues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F50675-CDDA-FD55-8A42-AFBA5B9F61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00 | introduction</a:t>
            </a:r>
          </a:p>
        </p:txBody>
      </p:sp>
      <p:pic>
        <p:nvPicPr>
          <p:cNvPr id="10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8E7D6BF-36DA-3A25-3FBF-DA7EE65467D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6"/>
          <a:stretch>
            <a:fillRect/>
          </a:stretch>
        </p:blipFill>
        <p:spPr>
          <a:xfrm>
            <a:off x="457200" y="1882587"/>
            <a:ext cx="11242614" cy="1636856"/>
          </a:xfr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2E2C14D4-97D7-5BD7-5967-7591050EFC3D}"/>
              </a:ext>
            </a:extLst>
          </p:cNvPr>
          <p:cNvSpPr txBox="1">
            <a:spLocks/>
          </p:cNvSpPr>
          <p:nvPr/>
        </p:nvSpPr>
        <p:spPr>
          <a:xfrm>
            <a:off x="480280" y="3519442"/>
            <a:ext cx="11242614" cy="2236923"/>
          </a:xfrm>
          <a:prstGeom prst="rect">
            <a:avLst/>
          </a:prstGeom>
        </p:spPr>
        <p:txBody>
          <a:bodyPr lIns="0" rIns="0"/>
          <a:lstStyle>
            <a:lvl1pPr marL="283464" indent="-283464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/>
              <a:buChar char="•"/>
              <a:defRPr sz="1800" kern="1200">
                <a:solidFill>
                  <a:srgbClr val="232D4B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 kern="1200">
                <a:solidFill>
                  <a:srgbClr val="232D4B"/>
                </a:solidFill>
                <a:latin typeface="+mn-lt"/>
                <a:ea typeface="+mn-ea"/>
                <a:cs typeface="+mn-cs"/>
              </a:defRPr>
            </a:lvl2pPr>
            <a:lvl3pPr marL="822960" indent="-283464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/>
              <a:buChar char="•"/>
              <a:defRPr sz="1800" kern="1200">
                <a:solidFill>
                  <a:srgbClr val="232D4B"/>
                </a:solidFill>
                <a:latin typeface="+mn-lt"/>
                <a:ea typeface="+mn-ea"/>
                <a:cs typeface="+mn-cs"/>
              </a:defRPr>
            </a:lvl3pPr>
            <a:lvl4pPr marL="1097280" indent="-283464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 kern="1200">
                <a:solidFill>
                  <a:srgbClr val="232D4B"/>
                </a:solidFill>
                <a:latin typeface="+mn-lt"/>
                <a:ea typeface="+mn-ea"/>
                <a:cs typeface="+mn-cs"/>
              </a:defRPr>
            </a:lvl4pPr>
            <a:lvl5pPr marL="1371600" indent="-283464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/>
              <a:buChar char="•"/>
              <a:defRPr sz="1800" kern="1200">
                <a:solidFill>
                  <a:srgbClr val="232D4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Zillow failed to accurately predict price changes with its algorithmic approach</a:t>
            </a:r>
          </a:p>
          <a:p>
            <a:r>
              <a:rPr lang="en-US"/>
              <a:t>Zillow lost about $25K on each sell</a:t>
            </a:r>
          </a:p>
          <a:p>
            <a:r>
              <a:rPr lang="en-US"/>
              <a:t>Our project aims to develop a model that will more accurately reflect house prices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6261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03CE5FFB-17BC-CDD2-C00B-78DD6F64AAD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365485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1" name="think-cell Slide" r:id="rId4" imgW="501" imgH="501" progId="TCLayout.ActiveDocument.1">
                  <p:embed/>
                </p:oleObj>
              </mc:Choice>
              <mc:Fallback>
                <p:oleObj name="think-cell Slide" r:id="rId4" imgW="501" imgH="501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03CE5FFB-17BC-CDD2-C00B-78DD6F64AA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305F9436-CCF7-5AD1-7B91-8AFA3EBE0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51" y="853004"/>
            <a:ext cx="11242425" cy="618345"/>
          </a:xfrm>
        </p:spPr>
        <p:txBody>
          <a:bodyPr vert="horz" lIns="0" tIns="45720" rIns="0" bIns="45720" anchor="t">
            <a:noAutofit/>
          </a:bodyPr>
          <a:lstStyle/>
          <a:p>
            <a:r>
              <a:rPr lang="en-US">
                <a:cs typeface="Arial"/>
              </a:rPr>
              <a:t>Strengths and weakness of ensemble</a:t>
            </a:r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AD2701-2ABA-12B2-30DE-A50900C2E27C}"/>
              </a:ext>
            </a:extLst>
          </p:cNvPr>
          <p:cNvCxnSpPr/>
          <p:nvPr/>
        </p:nvCxnSpPr>
        <p:spPr>
          <a:xfrm>
            <a:off x="592818" y="1796294"/>
            <a:ext cx="31447" cy="4579256"/>
          </a:xfrm>
          <a:prstGeom prst="straightConnector1">
            <a:avLst/>
          </a:prstGeom>
          <a:ln w="285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585CFFE-ED6E-15C4-8F62-5C4285E83E23}"/>
              </a:ext>
            </a:extLst>
          </p:cNvPr>
          <p:cNvCxnSpPr>
            <a:cxnSpLocks/>
          </p:cNvCxnSpPr>
          <p:nvPr/>
        </p:nvCxnSpPr>
        <p:spPr>
          <a:xfrm>
            <a:off x="5249482" y="1735817"/>
            <a:ext cx="19353" cy="4639732"/>
          </a:xfrm>
          <a:prstGeom prst="straightConnector1">
            <a:avLst/>
          </a:prstGeom>
          <a:ln w="285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CCA88DF-D5CB-CA3F-C764-B71A3FBFE2B0}"/>
              </a:ext>
            </a:extLst>
          </p:cNvPr>
          <p:cNvCxnSpPr>
            <a:cxnSpLocks/>
          </p:cNvCxnSpPr>
          <p:nvPr/>
        </p:nvCxnSpPr>
        <p:spPr>
          <a:xfrm flipH="1">
            <a:off x="648453" y="6356197"/>
            <a:ext cx="4588934" cy="55636"/>
          </a:xfrm>
          <a:prstGeom prst="straightConnector1">
            <a:avLst/>
          </a:prstGeom>
          <a:ln w="285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78E09C-AB93-257F-F332-5C8C7BF9ECF7}"/>
              </a:ext>
            </a:extLst>
          </p:cNvPr>
          <p:cNvCxnSpPr>
            <a:cxnSpLocks/>
          </p:cNvCxnSpPr>
          <p:nvPr/>
        </p:nvCxnSpPr>
        <p:spPr>
          <a:xfrm flipH="1" flipV="1">
            <a:off x="4264926" y="1743069"/>
            <a:ext cx="984554" cy="4841"/>
          </a:xfrm>
          <a:prstGeom prst="straightConnector1">
            <a:avLst/>
          </a:prstGeom>
          <a:ln w="285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FA0F9B6-99AC-5CC5-0A9E-B3C81C129A79}"/>
              </a:ext>
            </a:extLst>
          </p:cNvPr>
          <p:cNvSpPr/>
          <p:nvPr/>
        </p:nvSpPr>
        <p:spPr>
          <a:xfrm>
            <a:off x="1727504" y="1527930"/>
            <a:ext cx="2281160" cy="430590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cs typeface="Arial"/>
              </a:rPr>
              <a:t>Strengths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8746A9-E886-E604-FDA8-C1961ED18C5F}"/>
              </a:ext>
            </a:extLst>
          </p:cNvPr>
          <p:cNvSpPr txBox="1"/>
          <p:nvPr/>
        </p:nvSpPr>
        <p:spPr>
          <a:xfrm>
            <a:off x="624113" y="2027162"/>
            <a:ext cx="4521199" cy="40164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sz="1700">
                <a:ea typeface="+mn-lt"/>
                <a:cs typeface="+mn-lt"/>
              </a:rPr>
              <a:t>Highly flexible given the ensemble approach</a:t>
            </a:r>
            <a:endParaRPr lang="en-US" sz="1700"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endParaRPr lang="en-US" sz="1700"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700">
                <a:cs typeface="Arial"/>
              </a:rPr>
              <a:t>Explains significant amount of the variance in the data, as well as its accuracy in predicating housing prices</a:t>
            </a:r>
          </a:p>
          <a:p>
            <a:pPr marL="285750" indent="-285750" algn="just">
              <a:buFont typeface="Arial"/>
              <a:buChar char="•"/>
            </a:pPr>
            <a:endParaRPr lang="en-US" sz="1700"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700">
                <a:cs typeface="Arial"/>
              </a:rPr>
              <a:t>Able to reduce the amount of bias as compared to using a single model type</a:t>
            </a:r>
          </a:p>
          <a:p>
            <a:pPr marL="285750" indent="-285750" algn="just">
              <a:buFont typeface="Arial"/>
              <a:buChar char="•"/>
            </a:pPr>
            <a:endParaRPr lang="en-US" sz="1700"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700">
                <a:cs typeface="Arial"/>
              </a:rPr>
              <a:t>Effective at prediction with the non-linear data available</a:t>
            </a:r>
          </a:p>
          <a:p>
            <a:pPr algn="just"/>
            <a:endParaRPr lang="en-US" sz="1700"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700">
                <a:cs typeface="Arial"/>
              </a:rPr>
              <a:t>Utilizes both categorical and numerical features to enhance prediction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90E2E7-4966-16F1-D0F2-79B6EE34FA34}"/>
              </a:ext>
            </a:extLst>
          </p:cNvPr>
          <p:cNvSpPr txBox="1"/>
          <p:nvPr/>
        </p:nvSpPr>
        <p:spPr>
          <a:xfrm>
            <a:off x="6236303" y="2027163"/>
            <a:ext cx="4896151" cy="30982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sz="1700">
                <a:cs typeface="Arial"/>
              </a:rPr>
              <a:t>Limited to those categorical variables included in the encoding process, so is less effective at capturing new categories that may appear in future test data</a:t>
            </a:r>
          </a:p>
          <a:p>
            <a:pPr algn="just"/>
            <a:endParaRPr lang="en-US" sz="1700">
              <a:cs typeface="Arial"/>
            </a:endParaRPr>
          </a:p>
          <a:p>
            <a:pPr marL="285750" indent="-285750" algn="just">
              <a:spcAft>
                <a:spcPts val="1000"/>
              </a:spcAft>
              <a:buFont typeface="Arial"/>
              <a:buChar char="•"/>
            </a:pPr>
            <a:r>
              <a:rPr lang="en-US" sz="1700">
                <a:cs typeface="Arial"/>
              </a:rPr>
              <a:t>Specific to the Ames housing market, requiring retraining as the model is expanded into different markets</a:t>
            </a:r>
            <a:endParaRPr lang="en-US" sz="1700">
              <a:ea typeface="+mn-lt"/>
              <a:cs typeface="+mn-lt"/>
            </a:endParaRPr>
          </a:p>
          <a:p>
            <a:pPr marL="285750" indent="-285750" algn="just">
              <a:spcAft>
                <a:spcPts val="1000"/>
              </a:spcAft>
              <a:buFont typeface="Arial"/>
              <a:buChar char="•"/>
            </a:pPr>
            <a:r>
              <a:rPr lang="en-US" sz="1700">
                <a:ea typeface="+mn-lt"/>
                <a:cs typeface="+mn-lt"/>
              </a:rPr>
              <a:t>Model parameters </a:t>
            </a:r>
            <a:r>
              <a:rPr lang="en-US" sz="1700"/>
              <a:t>chosen may not be optimal, leading to suboptimal results in the test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3B24F6-A8B2-22C1-F9D1-857D074047BE}"/>
              </a:ext>
            </a:extLst>
          </p:cNvPr>
          <p:cNvCxnSpPr>
            <a:cxnSpLocks/>
          </p:cNvCxnSpPr>
          <p:nvPr/>
        </p:nvCxnSpPr>
        <p:spPr>
          <a:xfrm>
            <a:off x="11248719" y="1687434"/>
            <a:ext cx="19353" cy="4688113"/>
          </a:xfrm>
          <a:prstGeom prst="straightConnector1">
            <a:avLst/>
          </a:prstGeom>
          <a:ln w="285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2901BD5-6B58-90DA-1180-D538BC74781B}"/>
              </a:ext>
            </a:extLst>
          </p:cNvPr>
          <p:cNvCxnSpPr>
            <a:cxnSpLocks/>
          </p:cNvCxnSpPr>
          <p:nvPr/>
        </p:nvCxnSpPr>
        <p:spPr>
          <a:xfrm flipH="1">
            <a:off x="6236449" y="1723719"/>
            <a:ext cx="960366" cy="19349"/>
          </a:xfrm>
          <a:prstGeom prst="straightConnector1">
            <a:avLst/>
          </a:prstGeom>
          <a:ln w="285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F6F3FC-E1F8-ECD3-F43E-1CEE61E618AB}"/>
              </a:ext>
            </a:extLst>
          </p:cNvPr>
          <p:cNvCxnSpPr>
            <a:cxnSpLocks/>
          </p:cNvCxnSpPr>
          <p:nvPr/>
        </p:nvCxnSpPr>
        <p:spPr>
          <a:xfrm flipH="1" flipV="1">
            <a:off x="10215784" y="1682593"/>
            <a:ext cx="972458" cy="4840"/>
          </a:xfrm>
          <a:prstGeom prst="straightConnector1">
            <a:avLst/>
          </a:prstGeom>
          <a:ln w="285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9D2C5BD-BEAD-2150-C6F2-58ABBF63FCCD}"/>
              </a:ext>
            </a:extLst>
          </p:cNvPr>
          <p:cNvSpPr/>
          <p:nvPr/>
        </p:nvSpPr>
        <p:spPr>
          <a:xfrm>
            <a:off x="7629977" y="1527930"/>
            <a:ext cx="2281160" cy="43059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cs typeface="Arial"/>
              </a:rPr>
              <a:t>Weakness</a:t>
            </a:r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929DBB7-EB56-78E5-B84C-C6889BC39063}"/>
              </a:ext>
            </a:extLst>
          </p:cNvPr>
          <p:cNvCxnSpPr>
            <a:cxnSpLocks/>
          </p:cNvCxnSpPr>
          <p:nvPr/>
        </p:nvCxnSpPr>
        <p:spPr>
          <a:xfrm flipH="1" flipV="1">
            <a:off x="6236452" y="6339261"/>
            <a:ext cx="5012269" cy="65315"/>
          </a:xfrm>
          <a:prstGeom prst="straightConnector1">
            <a:avLst/>
          </a:prstGeom>
          <a:ln w="285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D92EB4F-3611-F098-7620-DA38DBEE7A10}"/>
              </a:ext>
            </a:extLst>
          </p:cNvPr>
          <p:cNvCxnSpPr>
            <a:cxnSpLocks/>
          </p:cNvCxnSpPr>
          <p:nvPr/>
        </p:nvCxnSpPr>
        <p:spPr>
          <a:xfrm flipH="1">
            <a:off x="600068" y="1784196"/>
            <a:ext cx="754747" cy="7255"/>
          </a:xfrm>
          <a:prstGeom prst="straightConnector1">
            <a:avLst/>
          </a:prstGeom>
          <a:ln w="285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D202255-BFBE-F5CF-CCC0-23E9C60524F5}"/>
              </a:ext>
            </a:extLst>
          </p:cNvPr>
          <p:cNvCxnSpPr>
            <a:cxnSpLocks/>
          </p:cNvCxnSpPr>
          <p:nvPr/>
        </p:nvCxnSpPr>
        <p:spPr>
          <a:xfrm>
            <a:off x="6217100" y="1735816"/>
            <a:ext cx="19353" cy="4639732"/>
          </a:xfrm>
          <a:prstGeom prst="straightConnector1">
            <a:avLst/>
          </a:prstGeom>
          <a:ln w="285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0BE54D-3FD3-0623-F3E6-E364FFA2D44A}"/>
              </a:ext>
            </a:extLst>
          </p:cNvPr>
          <p:cNvSpPr txBox="1">
            <a:spLocks/>
          </p:cNvSpPr>
          <p:nvPr/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b="1" cap="all" spc="300">
                <a:solidFill>
                  <a:srgbClr val="232D4B"/>
                </a:solidFill>
                <a:cs typeface="Arial" charset="0"/>
              </a:rPr>
              <a:t>05 | findings</a:t>
            </a:r>
          </a:p>
        </p:txBody>
      </p:sp>
    </p:spTree>
    <p:extLst>
      <p:ext uri="{BB962C8B-B14F-4D97-AF65-F5344CB8AC3E}">
        <p14:creationId xmlns:p14="http://schemas.microsoft.com/office/powerpoint/2010/main" val="23361290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99E8A8-035F-704F-62E6-F58784A323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77EF1-9F1F-32CC-5ABC-EDAE8F4C69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6940961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6CFFF79B-D87D-A4E2-0720-E896562D8D4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694035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49" name="think-cell Slide" r:id="rId4" imgW="501" imgH="501" progId="TCLayout.ActiveDocument.1">
                  <p:embed/>
                </p:oleObj>
              </mc:Choice>
              <mc:Fallback>
                <p:oleObj name="think-cell Slide" r:id="rId4" imgW="501" imgH="50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6CFFF79B-D87D-A4E2-0720-E896562D8D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58F4F8-FD96-2A9F-7359-331BC5A4A3E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9138" y="2632201"/>
            <a:ext cx="10976518" cy="3075785"/>
          </a:xfrm>
        </p:spPr>
        <p:txBody>
          <a:bodyPr lIns="0" tIns="45720" rIns="0" bIns="45720" anchor="t"/>
          <a:lstStyle/>
          <a:p>
            <a:pPr marL="180975" indent="-180975" defTabSz="990576">
              <a:spcBef>
                <a:spcPct val="50000"/>
              </a:spcBef>
              <a:spcAft>
                <a:spcPts val="244"/>
              </a:spcAft>
              <a:buSzPct val="75000"/>
              <a:buFont typeface="Wingdings 3" panose="05040102010807070707" pitchFamily="18" charset="2"/>
              <a:buChar char=""/>
              <a:defRPr/>
            </a:pPr>
            <a:r>
              <a:rPr lang="en-US" kern="0">
                <a:solidFill>
                  <a:srgbClr val="2E2E38"/>
                </a:solidFill>
                <a:latin typeface="Arial"/>
              </a:rPr>
              <a:t>The model was able to identify important features that affect housing prices, such as house type, number of bedrooms, overall quality, total living area, and neighborhood</a:t>
            </a:r>
          </a:p>
          <a:p>
            <a:pPr marL="180975" indent="-180975" defTabSz="990576">
              <a:spcBef>
                <a:spcPct val="50000"/>
              </a:spcBef>
              <a:spcAft>
                <a:spcPts val="244"/>
              </a:spcAft>
              <a:buSzPct val="75000"/>
              <a:buFont typeface="Wingdings 3" panose="05040102010807070707" pitchFamily="18" charset="2"/>
              <a:buChar char=""/>
              <a:defRPr/>
            </a:pPr>
            <a:r>
              <a:rPr lang="en-US" kern="0">
                <a:solidFill>
                  <a:srgbClr val="2E2E38"/>
                </a:solidFill>
                <a:latin typeface="Arial"/>
              </a:rPr>
              <a:t>The findings from this model can provide a better understanding of the various elements that affect the sale price of a home</a:t>
            </a:r>
          </a:p>
          <a:p>
            <a:pPr marL="180975" indent="-180975" defTabSz="990576">
              <a:spcBef>
                <a:spcPct val="50000"/>
              </a:spcBef>
              <a:spcAft>
                <a:spcPts val="244"/>
              </a:spcAft>
              <a:buSzPct val="75000"/>
              <a:buFont typeface="Wingdings 3" panose="05040102010807070707" pitchFamily="18" charset="2"/>
              <a:buChar char=""/>
              <a:defRPr/>
            </a:pPr>
            <a:r>
              <a:rPr lang="en-US" kern="0">
                <a:solidFill>
                  <a:srgbClr val="2E2E38"/>
                </a:solidFill>
                <a:latin typeface="Arial"/>
              </a:rPr>
              <a:t>This can be useful for Zillow in reinvigorating the home buying program you make decisions on our offer to home buyers</a:t>
            </a:r>
          </a:p>
          <a:p>
            <a:pPr marL="180975" indent="-180975" defTabSz="990576">
              <a:spcBef>
                <a:spcPct val="50000"/>
              </a:spcBef>
              <a:spcAft>
                <a:spcPts val="244"/>
              </a:spcAft>
              <a:buSzPct val="75000"/>
              <a:buFont typeface="Wingdings 3" panose="05040102010807070707" pitchFamily="18" charset="2"/>
              <a:buChar char=""/>
              <a:defRPr/>
            </a:pPr>
            <a:r>
              <a:rPr lang="en-US" kern="0">
                <a:solidFill>
                  <a:srgbClr val="2E2E38"/>
                </a:solidFill>
                <a:latin typeface="Arial"/>
              </a:rPr>
              <a:t>Extrapolate model to regions outside of Ames, Iowa to determine house price sales and reinvigorate home purchase program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5F9436-CCF7-5AD1-7B91-8AFA3EBE0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137" y="732051"/>
            <a:ext cx="11254520" cy="545774"/>
          </a:xfrm>
        </p:spPr>
        <p:txBody>
          <a:bodyPr vert="horz" lIns="0" tIns="45720" rIns="0" bIns="45720" anchor="t">
            <a:noAutofit/>
          </a:bodyPr>
          <a:lstStyle/>
          <a:p>
            <a:r>
              <a:rPr lang="en-US">
                <a:cs typeface="Arial"/>
              </a:rPr>
              <a:t>Conclusion &amp; Zillow results</a:t>
            </a:r>
            <a:endParaRPr lang="en-US"/>
          </a:p>
        </p:txBody>
      </p:sp>
      <p:sp>
        <p:nvSpPr>
          <p:cNvPr id="10" name="Scroll: Horizontal 9">
            <a:extLst>
              <a:ext uri="{FF2B5EF4-FFF2-40B4-BE49-F238E27FC236}">
                <a16:creationId xmlns:a16="http://schemas.microsoft.com/office/drawing/2014/main" id="{8B2E2AE5-3FBB-F7DC-22B7-0EBEEFF4584D}"/>
              </a:ext>
            </a:extLst>
          </p:cNvPr>
          <p:cNvSpPr/>
          <p:nvPr/>
        </p:nvSpPr>
        <p:spPr>
          <a:xfrm>
            <a:off x="589137" y="1448802"/>
            <a:ext cx="10940142" cy="1053098"/>
          </a:xfrm>
          <a:prstGeom prst="horizontalScroll">
            <a:avLst/>
          </a:prstGeom>
          <a:noFill/>
          <a:ln w="28575">
            <a:solidFill>
              <a:srgbClr val="E773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FA3618-6672-4C4D-B32E-AB98942727D1}"/>
              </a:ext>
            </a:extLst>
          </p:cNvPr>
          <p:cNvSpPr txBox="1"/>
          <p:nvPr/>
        </p:nvSpPr>
        <p:spPr>
          <a:xfrm>
            <a:off x="675315" y="1601070"/>
            <a:ext cx="1085547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cs typeface="Arial"/>
              </a:rPr>
              <a:t>Type of house (single-family vs. multi-family) and number of bedrooms are significant features to predict future house prices</a:t>
            </a:r>
            <a:endParaRPr lang="en-US" sz="2000">
              <a:ea typeface="+mn-lt"/>
              <a:cs typeface="+mn-l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D23352E-B574-98D0-A498-EE2E51B5AE02}"/>
              </a:ext>
            </a:extLst>
          </p:cNvPr>
          <p:cNvSpPr txBox="1">
            <a:spLocks/>
          </p:cNvSpPr>
          <p:nvPr/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b="1" cap="all" spc="300">
                <a:solidFill>
                  <a:srgbClr val="232D4B"/>
                </a:solidFill>
                <a:cs typeface="Arial" charset="0"/>
              </a:rPr>
              <a:t>06 | conclusion</a:t>
            </a:r>
          </a:p>
        </p:txBody>
      </p:sp>
    </p:spTree>
    <p:extLst>
      <p:ext uri="{BB962C8B-B14F-4D97-AF65-F5344CB8AC3E}">
        <p14:creationId xmlns:p14="http://schemas.microsoft.com/office/powerpoint/2010/main" val="8703379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4956464-7DAB-4CF4-9470-E88248BCAB9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CFD4FF-1F42-4067-A296-70682498D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2D29B6-DA7B-4194-8DD5-4263617797B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5095B5-925D-4788-8107-EFD5F982CD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18" y="191760"/>
            <a:ext cx="11807564" cy="64744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562" y="5484443"/>
            <a:ext cx="3922046" cy="88966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/>
        </p:nvSpPr>
        <p:spPr>
          <a:xfrm>
            <a:off x="1455444" y="2337847"/>
            <a:ext cx="9281112" cy="1207383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>
                <a:solidFill>
                  <a:schemeClr val="bg1"/>
                </a:solidFill>
                <a:latin typeface="+mn-lt"/>
              </a:rPr>
              <a:t>Thank You.</a:t>
            </a:r>
            <a:endParaRPr lang="en-US" sz="36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4067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99E8A8-035F-704F-62E6-F58784A323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approach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77EF1-9F1F-32CC-5ABC-EDAE8F4C69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671016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F5589FDC-2C02-2121-7204-DB67010032C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1" name="think-cell Slide" r:id="rId4" imgW="501" imgH="501" progId="TCLayout.ActiveDocument.1">
                  <p:embed/>
                </p:oleObj>
              </mc:Choice>
              <mc:Fallback>
                <p:oleObj name="think-cell Slide" r:id="rId4" imgW="501" imgH="50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F5589FDC-2C02-2121-7204-DB67010032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B263EB24-4EBD-C158-9509-5F238A94E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280" y="756242"/>
            <a:ext cx="11254520" cy="618345"/>
          </a:xfrm>
        </p:spPr>
        <p:txBody>
          <a:bodyPr vert="horz" lIns="0" tIns="45720" rIns="0" bIns="45720" anchor="t">
            <a:noAutofit/>
          </a:bodyPr>
          <a:lstStyle/>
          <a:p>
            <a:r>
              <a:rPr lang="en-US">
                <a:cs typeface="Arial"/>
              </a:rPr>
              <a:t>CRISP-DM 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82EFFE-6FF7-2CE6-AB54-1FCBDBE640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01 | Approach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179DD9-378D-246C-93AB-A03FBACF2B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21" name="Diagram 21">
            <a:extLst>
              <a:ext uri="{FF2B5EF4-FFF2-40B4-BE49-F238E27FC236}">
                <a16:creationId xmlns:a16="http://schemas.microsoft.com/office/drawing/2014/main" id="{15B6C682-4F3F-EFA1-511F-92AF262156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5864974"/>
              </p:ext>
            </p:extLst>
          </p:nvPr>
        </p:nvGraphicFramePr>
        <p:xfrm>
          <a:off x="2783417" y="1504951"/>
          <a:ext cx="6127749" cy="41444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7" name="Graphic 17" descr="Database outline">
            <a:extLst>
              <a:ext uri="{FF2B5EF4-FFF2-40B4-BE49-F238E27FC236}">
                <a16:creationId xmlns:a16="http://schemas.microsoft.com/office/drawing/2014/main" id="{8DAD8A01-BC65-3742-2C7F-94A13EB6F2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37717" y="3014133"/>
            <a:ext cx="914400" cy="914400"/>
          </a:xfrm>
          <a:prstGeom prst="rect">
            <a:avLst/>
          </a:prstGeom>
        </p:spPr>
      </p:pic>
      <p:sp>
        <p:nvSpPr>
          <p:cNvPr id="628" name="TextBox 627">
            <a:extLst>
              <a:ext uri="{FF2B5EF4-FFF2-40B4-BE49-F238E27FC236}">
                <a16:creationId xmlns:a16="http://schemas.microsoft.com/office/drawing/2014/main" id="{03A222EC-C28C-AA0D-7794-53327DB61F6C}"/>
              </a:ext>
            </a:extLst>
          </p:cNvPr>
          <p:cNvSpPr txBox="1"/>
          <p:nvPr/>
        </p:nvSpPr>
        <p:spPr>
          <a:xfrm>
            <a:off x="5572126" y="3873501"/>
            <a:ext cx="730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Arial"/>
              </a:rPr>
              <a:t>Data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86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99E8A8-035F-704F-62E6-F58784A323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Exploratory data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77EF1-9F1F-32CC-5ABC-EDAE8F4C69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4171999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C344E9-BF11-A684-A7D7-8E47FF2BF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House price distribution</a:t>
            </a:r>
            <a:endParaRPr lang="en-EC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CB71CC-CDA5-454B-1822-8FC9CFF9B57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02 | </a:t>
            </a:r>
            <a:r>
              <a:rPr lang="en-US" err="1"/>
              <a:t>eda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53C9D0-3B3C-CC9B-A181-563E1EDF5B12}"/>
              </a:ext>
            </a:extLst>
          </p:cNvPr>
          <p:cNvGrpSpPr/>
          <p:nvPr/>
        </p:nvGrpSpPr>
        <p:grpSpPr>
          <a:xfrm>
            <a:off x="7751161" y="1441448"/>
            <a:ext cx="291426" cy="4579267"/>
            <a:chOff x="5944498" y="1809750"/>
            <a:chExt cx="291426" cy="4267838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EE61E69-1C6F-1C3D-C5BC-F8C7FF7D78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1" y="1809750"/>
              <a:ext cx="1" cy="4267838"/>
            </a:xfrm>
            <a:prstGeom prst="line">
              <a:avLst/>
            </a:prstGeom>
            <a:ln w="9525" cap="flat" cmpd="sng" algn="ctr">
              <a:solidFill>
                <a:srgbClr val="74748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7D23762-704F-7535-FE65-AC46494A528D}"/>
                </a:ext>
              </a:extLst>
            </p:cNvPr>
            <p:cNvGrpSpPr/>
            <p:nvPr/>
          </p:nvGrpSpPr>
          <p:grpSpPr>
            <a:xfrm>
              <a:off x="5944498" y="3797956"/>
              <a:ext cx="291426" cy="291426"/>
              <a:chOff x="5944498" y="3695730"/>
              <a:chExt cx="291426" cy="291426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EBD1FE7-B95F-8518-710C-0877BA8B99EC}"/>
                  </a:ext>
                </a:extLst>
              </p:cNvPr>
              <p:cNvSpPr/>
              <p:nvPr/>
            </p:nvSpPr>
            <p:spPr>
              <a:xfrm>
                <a:off x="5944498" y="3695730"/>
                <a:ext cx="291426" cy="29142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5981" tIns="35981" rIns="35981" bIns="35981" rtlCol="0" anchor="ctr" anchorCtr="0"/>
              <a:lstStyle/>
              <a:p>
                <a:pPr algn="ctr"/>
                <a:endParaRPr lang="en-US" sz="1099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Graphic 16">
                <a:extLst>
                  <a:ext uri="{FF2B5EF4-FFF2-40B4-BE49-F238E27FC236}">
                    <a16:creationId xmlns:a16="http://schemas.microsoft.com/office/drawing/2014/main" id="{3A225D25-909F-7C15-D974-A5F0A39E89A7}"/>
                  </a:ext>
                </a:extLst>
              </p:cNvPr>
              <p:cNvSpPr/>
              <p:nvPr/>
            </p:nvSpPr>
            <p:spPr>
              <a:xfrm rot="5400000" flipV="1">
                <a:off x="6007124" y="3786216"/>
                <a:ext cx="209013" cy="110454"/>
              </a:xfrm>
              <a:custGeom>
                <a:avLst/>
                <a:gdLst>
                  <a:gd name="connsiteX0" fmla="*/ 1158798 w 1171575"/>
                  <a:gd name="connsiteY0" fmla="*/ 26903 h 619125"/>
                  <a:gd name="connsiteX1" fmla="*/ 1158798 w 1171575"/>
                  <a:gd name="connsiteY1" fmla="*/ 26903 h 619125"/>
                  <a:gd name="connsiteX2" fmla="*/ 1049356 w 1171575"/>
                  <a:gd name="connsiteY2" fmla="*/ 18807 h 619125"/>
                  <a:gd name="connsiteX3" fmla="*/ 588822 w 1171575"/>
                  <a:gd name="connsiteY3" fmla="*/ 416285 h 619125"/>
                  <a:gd name="connsiteX4" fmla="*/ 128193 w 1171575"/>
                  <a:gd name="connsiteY4" fmla="*/ 18902 h 619125"/>
                  <a:gd name="connsiteX5" fmla="*/ 18846 w 1171575"/>
                  <a:gd name="connsiteY5" fmla="*/ 26903 h 619125"/>
                  <a:gd name="connsiteX6" fmla="*/ 26942 w 1171575"/>
                  <a:gd name="connsiteY6" fmla="*/ 136345 h 619125"/>
                  <a:gd name="connsiteX7" fmla="*/ 588917 w 1171575"/>
                  <a:gd name="connsiteY7" fmla="*/ 621168 h 619125"/>
                  <a:gd name="connsiteX8" fmla="*/ 1150892 w 1171575"/>
                  <a:gd name="connsiteY8" fmla="*/ 136345 h 619125"/>
                  <a:gd name="connsiteX9" fmla="*/ 1158798 w 1171575"/>
                  <a:gd name="connsiteY9" fmla="*/ 26903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71575" h="619125">
                    <a:moveTo>
                      <a:pt x="1158798" y="26903"/>
                    </a:moveTo>
                    <a:lnTo>
                      <a:pt x="1158798" y="26903"/>
                    </a:lnTo>
                    <a:cubicBezTo>
                      <a:pt x="1130794" y="-5577"/>
                      <a:pt x="1081836" y="-9101"/>
                      <a:pt x="1049356" y="18807"/>
                    </a:cubicBezTo>
                    <a:lnTo>
                      <a:pt x="588822" y="416285"/>
                    </a:lnTo>
                    <a:lnTo>
                      <a:pt x="128193" y="18902"/>
                    </a:lnTo>
                    <a:cubicBezTo>
                      <a:pt x="95808" y="-9101"/>
                      <a:pt x="46849" y="-5482"/>
                      <a:pt x="18846" y="26903"/>
                    </a:cubicBezTo>
                    <a:cubicBezTo>
                      <a:pt x="-9158" y="59383"/>
                      <a:pt x="-5538" y="108342"/>
                      <a:pt x="26942" y="136345"/>
                    </a:cubicBezTo>
                    <a:lnTo>
                      <a:pt x="588917" y="621168"/>
                    </a:lnTo>
                    <a:lnTo>
                      <a:pt x="1150892" y="136345"/>
                    </a:lnTo>
                    <a:cubicBezTo>
                      <a:pt x="1183182" y="108342"/>
                      <a:pt x="1186801" y="59383"/>
                      <a:pt x="1158798" y="2690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99"/>
              </a:p>
            </p:txBody>
          </p:sp>
        </p:grp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08C28515-04F1-C1EA-B544-7754BDC10742}"/>
              </a:ext>
            </a:extLst>
          </p:cNvPr>
          <p:cNvSpPr>
            <a:spLocks noChangeAspect="1"/>
          </p:cNvSpPr>
          <p:nvPr/>
        </p:nvSpPr>
        <p:spPr>
          <a:xfrm>
            <a:off x="693657" y="1315594"/>
            <a:ext cx="400904" cy="400904"/>
          </a:xfrm>
          <a:prstGeom prst="ellipse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81" tIns="35981" rIns="35981" bIns="35981" rtlCol="0" anchor="ctr" anchorCtr="0"/>
          <a:lstStyle/>
          <a:p>
            <a:pPr algn="ctr"/>
            <a:endParaRPr lang="en-US" sz="1099" err="1">
              <a:solidFill>
                <a:srgbClr val="4B4B4B"/>
              </a:solidFill>
            </a:endParaRPr>
          </a:p>
        </p:txBody>
      </p:sp>
      <p:grpSp>
        <p:nvGrpSpPr>
          <p:cNvPr id="13" name="convertedtitle__637369715831706015">
            <a:extLst>
              <a:ext uri="{FF2B5EF4-FFF2-40B4-BE49-F238E27FC236}">
                <a16:creationId xmlns:a16="http://schemas.microsoft.com/office/drawing/2014/main" id="{2D5B71F0-A274-9A91-9017-BC73C298CE28}"/>
              </a:ext>
            </a:extLst>
          </p:cNvPr>
          <p:cNvGrpSpPr/>
          <p:nvPr/>
        </p:nvGrpSpPr>
        <p:grpSpPr>
          <a:xfrm>
            <a:off x="603068" y="1441449"/>
            <a:ext cx="7008753" cy="294093"/>
            <a:chOff x="2832361" y="2160328"/>
            <a:chExt cx="3534683" cy="184982"/>
          </a:xfrm>
        </p:grpSpPr>
        <p:sp>
          <p:nvSpPr>
            <p:cNvPr id="14" name="Arrow: Left-Right 8">
              <a:extLst>
                <a:ext uri="{FF2B5EF4-FFF2-40B4-BE49-F238E27FC236}">
                  <a16:creationId xmlns:a16="http://schemas.microsoft.com/office/drawing/2014/main" id="{A8DEAF55-D871-2B8A-E358-28EA7A026706}"/>
                </a:ext>
              </a:extLst>
            </p:cNvPr>
            <p:cNvSpPr/>
            <p:nvPr/>
          </p:nvSpPr>
          <p:spPr>
            <a:xfrm>
              <a:off x="2832361" y="2160328"/>
              <a:ext cx="3534683" cy="18498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 anchorCtr="0">
              <a:spAutoFit/>
            </a:bodyPr>
            <a:lstStyle/>
            <a:p>
              <a:pPr algn="ctr"/>
              <a:r>
                <a:rPr lang="en-US" sz="1400" b="1">
                  <a:solidFill>
                    <a:srgbClr val="232D4B"/>
                  </a:solidFill>
                </a:rPr>
                <a:t>Plot</a:t>
              </a:r>
              <a:endParaRPr lang="en-US" sz="1400">
                <a:solidFill>
                  <a:srgbClr val="232D4B"/>
                </a:solidFill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A2DDE23-EEEF-1CE0-311A-3FC38D085F21}"/>
                </a:ext>
              </a:extLst>
            </p:cNvPr>
            <p:cNvCxnSpPr>
              <a:stCxn id="14" idx="4"/>
              <a:endCxn id="14" idx="6"/>
            </p:cNvCxnSpPr>
            <p:nvPr/>
          </p:nvCxnSpPr>
          <p:spPr>
            <a:xfrm>
              <a:off x="2832361" y="2345310"/>
              <a:ext cx="3534683" cy="0"/>
            </a:xfrm>
            <a:prstGeom prst="line">
              <a:avLst/>
            </a:prstGeom>
            <a:ln w="9525" cap="flat" cmpd="sng" algn="ctr">
              <a:solidFill>
                <a:srgbClr val="74748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convertedtitle__637369715831855678">
            <a:extLst>
              <a:ext uri="{FF2B5EF4-FFF2-40B4-BE49-F238E27FC236}">
                <a16:creationId xmlns:a16="http://schemas.microsoft.com/office/drawing/2014/main" id="{0D0C0749-CE5A-BADF-38D5-E1C0FAB0974B}"/>
              </a:ext>
            </a:extLst>
          </p:cNvPr>
          <p:cNvGrpSpPr/>
          <p:nvPr/>
        </p:nvGrpSpPr>
        <p:grpSpPr>
          <a:xfrm>
            <a:off x="8193504" y="1441449"/>
            <a:ext cx="3390379" cy="294093"/>
            <a:chOff x="2832361" y="2160328"/>
            <a:chExt cx="3534683" cy="184982"/>
          </a:xfrm>
        </p:grpSpPr>
        <p:sp>
          <p:nvSpPr>
            <p:cNvPr id="17" name="Arrow: Left-Right 11">
              <a:extLst>
                <a:ext uri="{FF2B5EF4-FFF2-40B4-BE49-F238E27FC236}">
                  <a16:creationId xmlns:a16="http://schemas.microsoft.com/office/drawing/2014/main" id="{01552E51-DD9B-CBCA-2A5B-8F8A2008A295}"/>
                </a:ext>
              </a:extLst>
            </p:cNvPr>
            <p:cNvSpPr/>
            <p:nvPr/>
          </p:nvSpPr>
          <p:spPr>
            <a:xfrm>
              <a:off x="2832361" y="2160328"/>
              <a:ext cx="3534683" cy="18498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 anchorCtr="0">
              <a:spAutoFit/>
            </a:bodyPr>
            <a:lstStyle/>
            <a:p>
              <a:pPr algn="ctr"/>
              <a:r>
                <a:rPr lang="en-US" sz="1400" b="1">
                  <a:solidFill>
                    <a:srgbClr val="232D4B"/>
                  </a:solidFill>
                </a:rPr>
                <a:t>Description</a:t>
              </a:r>
              <a:endParaRPr lang="en-US" sz="1400">
                <a:solidFill>
                  <a:srgbClr val="232D4B"/>
                </a:solidFill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3F2F493-0E94-05EA-A997-05563CCB2D89}"/>
                </a:ext>
              </a:extLst>
            </p:cNvPr>
            <p:cNvCxnSpPr>
              <a:stCxn id="17" idx="4"/>
              <a:endCxn id="17" idx="6"/>
            </p:cNvCxnSpPr>
            <p:nvPr/>
          </p:nvCxnSpPr>
          <p:spPr>
            <a:xfrm>
              <a:off x="2832361" y="2345310"/>
              <a:ext cx="3534683" cy="0"/>
            </a:xfrm>
            <a:prstGeom prst="line">
              <a:avLst/>
            </a:prstGeom>
            <a:ln w="9525" cap="flat" cmpd="sng" algn="ctr">
              <a:solidFill>
                <a:srgbClr val="74748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2">
            <a:extLst>
              <a:ext uri="{FF2B5EF4-FFF2-40B4-BE49-F238E27FC236}">
                <a16:creationId xmlns:a16="http://schemas.microsoft.com/office/drawing/2014/main" id="{2A8FAB38-38CC-FEBD-632D-B26E2C5093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3504" y="1850343"/>
            <a:ext cx="3390380" cy="389388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>
              <a:defRPr sz="1100">
                <a:solidFill>
                  <a:schemeClr val="bg1"/>
                </a:solidFill>
              </a:defRPr>
            </a:lvl1pPr>
            <a:lvl2pPr lvl="1">
              <a:defRPr sz="1100">
                <a:solidFill>
                  <a:schemeClr val="bg1"/>
                </a:solidFill>
              </a:defRPr>
            </a:lvl2pPr>
            <a:lvl3pPr lvl="2">
              <a:defRPr sz="1100">
                <a:solidFill>
                  <a:schemeClr val="bg1"/>
                </a:solidFill>
              </a:defRPr>
            </a:lvl3pPr>
          </a:lstStyle>
          <a:p>
            <a:pPr marL="144000" indent="-144000" fontAlgn="base">
              <a:lnSpc>
                <a:spcPct val="110000"/>
              </a:lnSpc>
              <a:spcBef>
                <a:spcPct val="1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"/>
            </a:pPr>
            <a:r>
              <a:rPr lang="en-US" altLang="en-US" sz="1600">
                <a:solidFill>
                  <a:srgbClr val="2E2E38"/>
                </a:solidFill>
              </a:rPr>
              <a:t>The number of sold peak at prices $80k-$180k</a:t>
            </a:r>
          </a:p>
          <a:p>
            <a:pPr marL="144000" indent="-144000" fontAlgn="base">
              <a:lnSpc>
                <a:spcPct val="110000"/>
              </a:lnSpc>
              <a:spcBef>
                <a:spcPct val="1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"/>
            </a:pPr>
            <a:r>
              <a:rPr lang="en-US" altLang="en-US" sz="1600">
                <a:solidFill>
                  <a:srgbClr val="2E2E38"/>
                </a:solidFill>
              </a:rPr>
              <a:t>The house prices are for the most part evenly distributed</a:t>
            </a:r>
          </a:p>
          <a:p>
            <a:pPr marL="144000" indent="-144000" fontAlgn="base">
              <a:lnSpc>
                <a:spcPct val="110000"/>
              </a:lnSpc>
              <a:spcBef>
                <a:spcPct val="1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"/>
            </a:pPr>
            <a:r>
              <a:rPr lang="en-US" altLang="en-US" sz="1600">
                <a:solidFill>
                  <a:srgbClr val="2E2E38"/>
                </a:solidFill>
              </a:rPr>
              <a:t>However, there’s a tail and some outliers on the right end</a:t>
            </a:r>
          </a:p>
          <a:p>
            <a:pPr marL="144000" indent="-144000" fontAlgn="base">
              <a:lnSpc>
                <a:spcPct val="110000"/>
              </a:lnSpc>
              <a:spcBef>
                <a:spcPct val="1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"/>
            </a:pPr>
            <a:r>
              <a:rPr lang="en-US" altLang="en-US" sz="1600">
                <a:solidFill>
                  <a:srgbClr val="2E2E38"/>
                </a:solidFill>
              </a:rPr>
              <a:t>The tail provides an opportunity to find highly predictive variables</a:t>
            </a:r>
          </a:p>
          <a:p>
            <a:pPr marL="144000" indent="-144000" fontAlgn="base">
              <a:lnSpc>
                <a:spcPct val="110000"/>
              </a:lnSpc>
              <a:spcBef>
                <a:spcPct val="1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"/>
            </a:pPr>
            <a:endParaRPr lang="en-US" altLang="en-US" sz="1600">
              <a:solidFill>
                <a:srgbClr val="2E2E38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AA39091-0E68-B64E-1ACC-768FE59EF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73" y="1752881"/>
            <a:ext cx="7101305" cy="426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98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4475F3-926E-74B0-AD95-EABC3C087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Several variables show potential to predict house prices</a:t>
            </a:r>
            <a:endParaRPr lang="en-EC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16DE42-435C-0DBD-56A0-CFD4ABA384D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02 | </a:t>
            </a:r>
            <a:r>
              <a:rPr lang="en-US" err="1"/>
              <a:t>eda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581FB0-8616-5497-E254-17FE668D7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16" y="2243064"/>
            <a:ext cx="4236848" cy="34117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07DA35-466B-A318-85B6-C8EB6CDD5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129" y="2243064"/>
            <a:ext cx="4066675" cy="31946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911EDE-C248-8EC1-9426-6A9167967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869" y="2243064"/>
            <a:ext cx="3577800" cy="341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4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4475F3-926E-74B0-AD95-EABC3C087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However, other variables could prove to not be valuable to predict prices</a:t>
            </a:r>
            <a:endParaRPr lang="en-EC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16DE42-435C-0DBD-56A0-CFD4ABA384D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02 | </a:t>
            </a:r>
            <a:r>
              <a:rPr lang="en-US" err="1"/>
              <a:t>eda</a:t>
            </a:r>
            <a:endParaRPr lang="en-US"/>
          </a:p>
          <a:p>
            <a:endParaRPr lang="en-EC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1255893-CFE6-B2B8-7512-73695A2346C4}"/>
              </a:ext>
            </a:extLst>
          </p:cNvPr>
          <p:cNvGrpSpPr/>
          <p:nvPr/>
        </p:nvGrpSpPr>
        <p:grpSpPr>
          <a:xfrm>
            <a:off x="7734025" y="1882587"/>
            <a:ext cx="291426" cy="4579267"/>
            <a:chOff x="5944498" y="1809750"/>
            <a:chExt cx="291426" cy="426783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0D55D24-A4C2-784E-181F-7D7A1ADCB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1" y="1809750"/>
              <a:ext cx="1" cy="4267838"/>
            </a:xfrm>
            <a:prstGeom prst="line">
              <a:avLst/>
            </a:prstGeom>
            <a:ln w="9525" cap="flat" cmpd="sng" algn="ctr">
              <a:solidFill>
                <a:srgbClr val="74748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5A3C9D3-6928-E06F-1325-C4622FFBF631}"/>
                </a:ext>
              </a:extLst>
            </p:cNvPr>
            <p:cNvGrpSpPr/>
            <p:nvPr/>
          </p:nvGrpSpPr>
          <p:grpSpPr>
            <a:xfrm>
              <a:off x="5944498" y="3797956"/>
              <a:ext cx="291426" cy="291426"/>
              <a:chOff x="5944498" y="3695730"/>
              <a:chExt cx="291426" cy="291426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803985D-4AFB-2C60-A877-3869B88FBFE7}"/>
                  </a:ext>
                </a:extLst>
              </p:cNvPr>
              <p:cNvSpPr/>
              <p:nvPr/>
            </p:nvSpPr>
            <p:spPr>
              <a:xfrm>
                <a:off x="5944498" y="3695730"/>
                <a:ext cx="291426" cy="29142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5981" tIns="35981" rIns="35981" bIns="35981" rtlCol="0" anchor="ctr" anchorCtr="0"/>
              <a:lstStyle/>
              <a:p>
                <a:pPr algn="ctr"/>
                <a:endParaRPr lang="en-US" sz="1099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Graphic 16">
                <a:extLst>
                  <a:ext uri="{FF2B5EF4-FFF2-40B4-BE49-F238E27FC236}">
                    <a16:creationId xmlns:a16="http://schemas.microsoft.com/office/drawing/2014/main" id="{0F095D66-FA1B-1E6C-138C-7BE6343187F4}"/>
                  </a:ext>
                </a:extLst>
              </p:cNvPr>
              <p:cNvSpPr/>
              <p:nvPr/>
            </p:nvSpPr>
            <p:spPr>
              <a:xfrm rot="5400000" flipV="1">
                <a:off x="6007124" y="3786216"/>
                <a:ext cx="209013" cy="110454"/>
              </a:xfrm>
              <a:custGeom>
                <a:avLst/>
                <a:gdLst>
                  <a:gd name="connsiteX0" fmla="*/ 1158798 w 1171575"/>
                  <a:gd name="connsiteY0" fmla="*/ 26903 h 619125"/>
                  <a:gd name="connsiteX1" fmla="*/ 1158798 w 1171575"/>
                  <a:gd name="connsiteY1" fmla="*/ 26903 h 619125"/>
                  <a:gd name="connsiteX2" fmla="*/ 1049356 w 1171575"/>
                  <a:gd name="connsiteY2" fmla="*/ 18807 h 619125"/>
                  <a:gd name="connsiteX3" fmla="*/ 588822 w 1171575"/>
                  <a:gd name="connsiteY3" fmla="*/ 416285 h 619125"/>
                  <a:gd name="connsiteX4" fmla="*/ 128193 w 1171575"/>
                  <a:gd name="connsiteY4" fmla="*/ 18902 h 619125"/>
                  <a:gd name="connsiteX5" fmla="*/ 18846 w 1171575"/>
                  <a:gd name="connsiteY5" fmla="*/ 26903 h 619125"/>
                  <a:gd name="connsiteX6" fmla="*/ 26942 w 1171575"/>
                  <a:gd name="connsiteY6" fmla="*/ 136345 h 619125"/>
                  <a:gd name="connsiteX7" fmla="*/ 588917 w 1171575"/>
                  <a:gd name="connsiteY7" fmla="*/ 621168 h 619125"/>
                  <a:gd name="connsiteX8" fmla="*/ 1150892 w 1171575"/>
                  <a:gd name="connsiteY8" fmla="*/ 136345 h 619125"/>
                  <a:gd name="connsiteX9" fmla="*/ 1158798 w 1171575"/>
                  <a:gd name="connsiteY9" fmla="*/ 26903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71575" h="619125">
                    <a:moveTo>
                      <a:pt x="1158798" y="26903"/>
                    </a:moveTo>
                    <a:lnTo>
                      <a:pt x="1158798" y="26903"/>
                    </a:lnTo>
                    <a:cubicBezTo>
                      <a:pt x="1130794" y="-5577"/>
                      <a:pt x="1081836" y="-9101"/>
                      <a:pt x="1049356" y="18807"/>
                    </a:cubicBezTo>
                    <a:lnTo>
                      <a:pt x="588822" y="416285"/>
                    </a:lnTo>
                    <a:lnTo>
                      <a:pt x="128193" y="18902"/>
                    </a:lnTo>
                    <a:cubicBezTo>
                      <a:pt x="95808" y="-9101"/>
                      <a:pt x="46849" y="-5482"/>
                      <a:pt x="18846" y="26903"/>
                    </a:cubicBezTo>
                    <a:cubicBezTo>
                      <a:pt x="-9158" y="59383"/>
                      <a:pt x="-5538" y="108342"/>
                      <a:pt x="26942" y="136345"/>
                    </a:cubicBezTo>
                    <a:lnTo>
                      <a:pt x="588917" y="621168"/>
                    </a:lnTo>
                    <a:lnTo>
                      <a:pt x="1150892" y="136345"/>
                    </a:lnTo>
                    <a:cubicBezTo>
                      <a:pt x="1183182" y="108342"/>
                      <a:pt x="1186801" y="59383"/>
                      <a:pt x="1158798" y="2690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99"/>
              </a:p>
            </p:txBody>
          </p:sp>
        </p:grpSp>
      </p:grpSp>
      <p:grpSp>
        <p:nvGrpSpPr>
          <p:cNvPr id="14" name="convertedtitle__637369715831706015">
            <a:extLst>
              <a:ext uri="{FF2B5EF4-FFF2-40B4-BE49-F238E27FC236}">
                <a16:creationId xmlns:a16="http://schemas.microsoft.com/office/drawing/2014/main" id="{B6EC0A6F-9453-86FD-52E9-CD17308A2EE5}"/>
              </a:ext>
            </a:extLst>
          </p:cNvPr>
          <p:cNvGrpSpPr/>
          <p:nvPr/>
        </p:nvGrpSpPr>
        <p:grpSpPr>
          <a:xfrm>
            <a:off x="603068" y="1850527"/>
            <a:ext cx="7008753" cy="294093"/>
            <a:chOff x="2832361" y="2160328"/>
            <a:chExt cx="3534683" cy="184982"/>
          </a:xfrm>
        </p:grpSpPr>
        <p:sp>
          <p:nvSpPr>
            <p:cNvPr id="15" name="Arrow: Left-Right 8">
              <a:extLst>
                <a:ext uri="{FF2B5EF4-FFF2-40B4-BE49-F238E27FC236}">
                  <a16:creationId xmlns:a16="http://schemas.microsoft.com/office/drawing/2014/main" id="{3C7573D4-5FE8-AEA7-4CBC-0D5DA0BAA65E}"/>
                </a:ext>
              </a:extLst>
            </p:cNvPr>
            <p:cNvSpPr/>
            <p:nvPr/>
          </p:nvSpPr>
          <p:spPr>
            <a:xfrm>
              <a:off x="2832361" y="2160328"/>
              <a:ext cx="3534683" cy="18498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 anchorCtr="0">
              <a:spAutoFit/>
            </a:bodyPr>
            <a:lstStyle/>
            <a:p>
              <a:pPr algn="ctr"/>
              <a:r>
                <a:rPr lang="en-US" sz="1400" b="1">
                  <a:solidFill>
                    <a:srgbClr val="232D4B"/>
                  </a:solidFill>
                </a:rPr>
                <a:t>Plot</a:t>
              </a:r>
              <a:endParaRPr lang="en-US" sz="1400">
                <a:solidFill>
                  <a:srgbClr val="232D4B"/>
                </a:solidFill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8AB89CB-A8C5-E10C-D699-9E53D3225799}"/>
                </a:ext>
              </a:extLst>
            </p:cNvPr>
            <p:cNvCxnSpPr>
              <a:stCxn id="15" idx="4"/>
              <a:endCxn id="15" idx="6"/>
            </p:cNvCxnSpPr>
            <p:nvPr/>
          </p:nvCxnSpPr>
          <p:spPr>
            <a:xfrm>
              <a:off x="2832361" y="2345310"/>
              <a:ext cx="3534683" cy="0"/>
            </a:xfrm>
            <a:prstGeom prst="line">
              <a:avLst/>
            </a:prstGeom>
            <a:ln w="9525" cap="flat" cmpd="sng" algn="ctr">
              <a:solidFill>
                <a:srgbClr val="74748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convertedtitle__637369715831855678">
            <a:extLst>
              <a:ext uri="{FF2B5EF4-FFF2-40B4-BE49-F238E27FC236}">
                <a16:creationId xmlns:a16="http://schemas.microsoft.com/office/drawing/2014/main" id="{A3FC6924-3E37-FED1-5E55-3E2E9AEDD10F}"/>
              </a:ext>
            </a:extLst>
          </p:cNvPr>
          <p:cNvGrpSpPr/>
          <p:nvPr/>
        </p:nvGrpSpPr>
        <p:grpSpPr>
          <a:xfrm>
            <a:off x="8193504" y="1850527"/>
            <a:ext cx="3390379" cy="294093"/>
            <a:chOff x="2832361" y="2160328"/>
            <a:chExt cx="3534683" cy="184982"/>
          </a:xfrm>
        </p:grpSpPr>
        <p:sp>
          <p:nvSpPr>
            <p:cNvPr id="18" name="Arrow: Left-Right 11">
              <a:extLst>
                <a:ext uri="{FF2B5EF4-FFF2-40B4-BE49-F238E27FC236}">
                  <a16:creationId xmlns:a16="http://schemas.microsoft.com/office/drawing/2014/main" id="{8D9A5E8A-BBC6-E19E-7E1E-456E8287C998}"/>
                </a:ext>
              </a:extLst>
            </p:cNvPr>
            <p:cNvSpPr/>
            <p:nvPr/>
          </p:nvSpPr>
          <p:spPr>
            <a:xfrm>
              <a:off x="2832361" y="2160328"/>
              <a:ext cx="3534683" cy="18498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 anchorCtr="0">
              <a:spAutoFit/>
            </a:bodyPr>
            <a:lstStyle/>
            <a:p>
              <a:pPr algn="ctr"/>
              <a:r>
                <a:rPr lang="en-US" sz="1400" b="1">
                  <a:solidFill>
                    <a:srgbClr val="232D4B"/>
                  </a:solidFill>
                </a:rPr>
                <a:t>Description</a:t>
              </a:r>
              <a:endParaRPr lang="en-US" sz="1400">
                <a:solidFill>
                  <a:srgbClr val="232D4B"/>
                </a:solidFill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EC1809-FED2-EA27-F503-2AEC1D7D8719}"/>
                </a:ext>
              </a:extLst>
            </p:cNvPr>
            <p:cNvCxnSpPr>
              <a:stCxn id="18" idx="4"/>
              <a:endCxn id="18" idx="6"/>
            </p:cNvCxnSpPr>
            <p:nvPr/>
          </p:nvCxnSpPr>
          <p:spPr>
            <a:xfrm>
              <a:off x="2832361" y="2345310"/>
              <a:ext cx="3534683" cy="0"/>
            </a:xfrm>
            <a:prstGeom prst="line">
              <a:avLst/>
            </a:prstGeom>
            <a:ln w="9525" cap="flat" cmpd="sng" algn="ctr">
              <a:solidFill>
                <a:srgbClr val="74748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2">
            <a:extLst>
              <a:ext uri="{FF2B5EF4-FFF2-40B4-BE49-F238E27FC236}">
                <a16:creationId xmlns:a16="http://schemas.microsoft.com/office/drawing/2014/main" id="{BB2C46AF-861A-F5E2-DB78-569B054DC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3504" y="2259421"/>
            <a:ext cx="3390380" cy="261353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>
              <a:defRPr sz="1100">
                <a:solidFill>
                  <a:schemeClr val="bg1"/>
                </a:solidFill>
              </a:defRPr>
            </a:lvl1pPr>
            <a:lvl2pPr lvl="1">
              <a:defRPr sz="1100">
                <a:solidFill>
                  <a:schemeClr val="bg1"/>
                </a:solidFill>
              </a:defRPr>
            </a:lvl2pPr>
            <a:lvl3pPr lvl="2">
              <a:defRPr sz="1100">
                <a:solidFill>
                  <a:schemeClr val="bg1"/>
                </a:solidFill>
              </a:defRPr>
            </a:lvl3pPr>
          </a:lstStyle>
          <a:p>
            <a:pPr marL="144000" indent="-144000" fontAlgn="base">
              <a:lnSpc>
                <a:spcPct val="110000"/>
              </a:lnSpc>
              <a:spcBef>
                <a:spcPct val="1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"/>
            </a:pPr>
            <a:r>
              <a:rPr lang="en-US" altLang="en-US" sz="1600">
                <a:solidFill>
                  <a:srgbClr val="2E2E38"/>
                </a:solidFill>
              </a:rPr>
              <a:t>There are categorical variables that could be useful to help develop predictive models</a:t>
            </a:r>
          </a:p>
          <a:p>
            <a:pPr marL="144000" indent="-144000" fontAlgn="base">
              <a:lnSpc>
                <a:spcPct val="110000"/>
              </a:lnSpc>
              <a:spcBef>
                <a:spcPct val="1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"/>
            </a:pPr>
            <a:r>
              <a:rPr lang="en-US" altLang="en-US" sz="1600">
                <a:solidFill>
                  <a:srgbClr val="2E2E38"/>
                </a:solidFill>
              </a:rPr>
              <a:t>However, there are cases where there are very few instances of some categories</a:t>
            </a:r>
          </a:p>
          <a:p>
            <a:pPr marL="144000" indent="-144000" fontAlgn="base">
              <a:lnSpc>
                <a:spcPct val="110000"/>
              </a:lnSpc>
              <a:spcBef>
                <a:spcPct val="1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"/>
            </a:pPr>
            <a:endParaRPr lang="en-US" altLang="en-US" sz="1600">
              <a:solidFill>
                <a:srgbClr val="2E2E38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301A0E6-1017-FC0B-B187-26547FAEB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67" y="2259421"/>
            <a:ext cx="7008753" cy="1602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E5F3BE-2E16-5F77-B417-3ED677992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67" y="4075189"/>
            <a:ext cx="7008753" cy="225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2469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PLORISLIBID" val="L014609d1-bc76-4003-b7c8-f1fa1fe028c8.1.Gfq95g=="/>
  <p:tag name="APLORISLIBHASH" val="1.16ftiMtuzWFt4NaGVIYCOSPb/YSHU=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PLORISLIBID" val="Lc57418b0-8792-43db-8e18-17b8eb38d626.1.JeLXYQ=="/>
  <p:tag name="APLORISLIBHASH" val="1.16XtkPFikoOLiqBG2P4ywG4usLWr8="/>
</p:tagLst>
</file>

<file path=ppt/theme/theme1.xml><?xml version="1.0" encoding="utf-8"?>
<a:theme xmlns:a="http://schemas.openxmlformats.org/drawingml/2006/main" name="Office Theme">
  <a:themeElements>
    <a:clrScheme name="University of Virginia Darden">
      <a:dk1>
        <a:sysClr val="windowText" lastClr="000000"/>
      </a:dk1>
      <a:lt1>
        <a:sysClr val="window" lastClr="FFFFFF"/>
      </a:lt1>
      <a:dk2>
        <a:srgbClr val="7030A0"/>
      </a:dk2>
      <a:lt2>
        <a:srgbClr val="E7E6E6"/>
      </a:lt2>
      <a:accent1>
        <a:srgbClr val="F47321"/>
      </a:accent1>
      <a:accent2>
        <a:srgbClr val="0C255B"/>
      </a:accent2>
      <a:accent3>
        <a:srgbClr val="007681"/>
      </a:accent3>
      <a:accent4>
        <a:srgbClr val="F6BB00"/>
      </a:accent4>
      <a:accent5>
        <a:srgbClr val="71A100"/>
      </a:accent5>
      <a:accent6>
        <a:srgbClr val="757070"/>
      </a:accent6>
      <a:hlink>
        <a:srgbClr val="0C255B"/>
      </a:hlink>
      <a:folHlink>
        <a:srgbClr val="0C255B"/>
      </a:folHlink>
    </a:clrScheme>
    <a:fontScheme name="Custom 24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7732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726CC22C492214AB6969070A8239FF5" ma:contentTypeVersion="2" ma:contentTypeDescription="Create a new document." ma:contentTypeScope="" ma:versionID="ccd084c0e4cd4f91ab09428cf8cafd5a">
  <xsd:schema xmlns:xsd="http://www.w3.org/2001/XMLSchema" xmlns:xs="http://www.w3.org/2001/XMLSchema" xmlns:p="http://schemas.microsoft.com/office/2006/metadata/properties" xmlns:ns2="c93df3f3-9b1f-4180-af8c-fb2f359807a4" targetNamespace="http://schemas.microsoft.com/office/2006/metadata/properties" ma:root="true" ma:fieldsID="04c8cee46a5a97262494457557787103" ns2:_="">
    <xsd:import namespace="c93df3f3-9b1f-4180-af8c-fb2f359807a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3df3f3-9b1f-4180-af8c-fb2f359807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6467194-CC0F-48D2-A504-D5278861738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02F18F-83A7-4CA1-969C-5131AE30CBD5}">
  <ds:schemaRefs>
    <ds:schemaRef ds:uri="c93df3f3-9b1f-4180-af8c-fb2f359807a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1FEF74C-2FCF-4138-A30A-E80515627252}">
  <ds:schemaRefs>
    <ds:schemaRef ds:uri="c93df3f3-9b1f-4180-af8c-fb2f359807a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Ames Housing Price Prediction</vt:lpstr>
      <vt:lpstr>Table of contents</vt:lpstr>
      <vt:lpstr>Zillow home buying program prior issues</vt:lpstr>
      <vt:lpstr>PowerPoint Presentation</vt:lpstr>
      <vt:lpstr>CRISP-DM </vt:lpstr>
      <vt:lpstr>PowerPoint Presentation</vt:lpstr>
      <vt:lpstr>House price distribution</vt:lpstr>
      <vt:lpstr>Several variables show potential to predict house prices</vt:lpstr>
      <vt:lpstr>However, other variables could prove to not be valuable to predict prices</vt:lpstr>
      <vt:lpstr>Area related variables correlations</vt:lpstr>
      <vt:lpstr>Year made range of values can mislead</vt:lpstr>
      <vt:lpstr>Feature correlation plot</vt:lpstr>
      <vt:lpstr>PowerPoint Presentation</vt:lpstr>
      <vt:lpstr>Replace nan with 0 to indicate missing </vt:lpstr>
      <vt:lpstr>Replace 0 and Nan by mean or “None”</vt:lpstr>
      <vt:lpstr>Consolidate variables into new columns</vt:lpstr>
      <vt:lpstr>Ordinal encoder for categorical values</vt:lpstr>
      <vt:lpstr>Scaler for continuous features</vt:lpstr>
      <vt:lpstr>Prepare x/y features in PCA</vt:lpstr>
      <vt:lpstr>Prepare x/y features in PCA</vt:lpstr>
      <vt:lpstr>Prepare x/y features W/O PCA</vt:lpstr>
      <vt:lpstr>PowerPoint Presentation</vt:lpstr>
      <vt:lpstr>Modeling approach</vt:lpstr>
      <vt:lpstr>Individual MODEL PERFORMANCES</vt:lpstr>
      <vt:lpstr>Feature Importance</vt:lpstr>
      <vt:lpstr>Ensemble MODEL PERFORMANCE</vt:lpstr>
      <vt:lpstr>PowerPoint Presentation</vt:lpstr>
      <vt:lpstr>Test PERFORMANCE</vt:lpstr>
      <vt:lpstr>PowerPoint Presentation</vt:lpstr>
      <vt:lpstr>Strengths and weakness of ensemble</vt:lpstr>
      <vt:lpstr>PowerPoint Presentation</vt:lpstr>
      <vt:lpstr>Conclusion &amp; Zillow results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Devos</dc:creator>
  <cp:revision>1</cp:revision>
  <dcterms:created xsi:type="dcterms:W3CDTF">2017-08-11T12:48:20Z</dcterms:created>
  <dcterms:modified xsi:type="dcterms:W3CDTF">2022-12-19T14:14:34Z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0x0101007726CC22C492214AB6969070A8239FF5</vt:lpwstr>
  </property>
</Properties>
</file>